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5.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tags/tag3.xml" ContentType="application/vnd.openxmlformats-officedocument.presentationml.tags+xml"/>
  <Override PartName="/ppt/theme/theme7.xml" ContentType="application/vnd.openxmlformats-officedocument.theme+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10.xml" ContentType="application/vnd.openxmlformats-officedocument.presentationml.tags+xml"/>
  <Override PartName="/ppt/tags/tag1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9" r:id="rId2"/>
    <p:sldMasterId id="2147483687" r:id="rId3"/>
    <p:sldMasterId id="2147483705" r:id="rId4"/>
    <p:sldMasterId id="2147483721" r:id="rId5"/>
    <p:sldMasterId id="2147483733" r:id="rId6"/>
  </p:sldMasterIdLst>
  <p:notesMasterIdLst>
    <p:notesMasterId r:id="rId42"/>
  </p:notesMasterIdLst>
  <p:sldIdLst>
    <p:sldId id="256" r:id="rId7"/>
    <p:sldId id="262" r:id="rId8"/>
    <p:sldId id="270" r:id="rId9"/>
    <p:sldId id="329" r:id="rId10"/>
    <p:sldId id="330" r:id="rId11"/>
    <p:sldId id="331" r:id="rId12"/>
    <p:sldId id="286" r:id="rId13"/>
    <p:sldId id="302" r:id="rId14"/>
    <p:sldId id="366" r:id="rId15"/>
    <p:sldId id="367" r:id="rId16"/>
    <p:sldId id="368" r:id="rId17"/>
    <p:sldId id="369" r:id="rId18"/>
    <p:sldId id="364" r:id="rId19"/>
    <p:sldId id="365" r:id="rId20"/>
    <p:sldId id="300" r:id="rId21"/>
    <p:sldId id="298" r:id="rId22"/>
    <p:sldId id="301" r:id="rId23"/>
    <p:sldId id="303" r:id="rId24"/>
    <p:sldId id="305" r:id="rId25"/>
    <p:sldId id="289" r:id="rId26"/>
    <p:sldId id="333" r:id="rId27"/>
    <p:sldId id="335" r:id="rId28"/>
    <p:sldId id="336" r:id="rId29"/>
    <p:sldId id="339" r:id="rId30"/>
    <p:sldId id="351" r:id="rId31"/>
    <p:sldId id="370" r:id="rId32"/>
    <p:sldId id="372" r:id="rId33"/>
    <p:sldId id="353" r:id="rId34"/>
    <p:sldId id="354" r:id="rId35"/>
    <p:sldId id="355" r:id="rId36"/>
    <p:sldId id="356" r:id="rId37"/>
    <p:sldId id="357" r:id="rId38"/>
    <p:sldId id="358" r:id="rId39"/>
    <p:sldId id="359" r:id="rId40"/>
    <p:sldId id="259" r:id="rId41"/>
  </p:sldIdLst>
  <p:sldSz cx="9144000" cy="5143500" type="screen16x9"/>
  <p:notesSz cx="9939338" cy="6805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E52ACB3-90AF-408E-AE88-712A4BE99BAC}">
          <p14:sldIdLst>
            <p14:sldId id="256"/>
            <p14:sldId id="262"/>
            <p14:sldId id="270"/>
            <p14:sldId id="329"/>
            <p14:sldId id="330"/>
            <p14:sldId id="331"/>
            <p14:sldId id="286"/>
            <p14:sldId id="302"/>
            <p14:sldId id="366"/>
            <p14:sldId id="367"/>
            <p14:sldId id="368"/>
            <p14:sldId id="369"/>
            <p14:sldId id="364"/>
            <p14:sldId id="365"/>
            <p14:sldId id="300"/>
            <p14:sldId id="298"/>
            <p14:sldId id="301"/>
            <p14:sldId id="303"/>
            <p14:sldId id="305"/>
            <p14:sldId id="289"/>
            <p14:sldId id="333"/>
            <p14:sldId id="335"/>
            <p14:sldId id="336"/>
            <p14:sldId id="339"/>
            <p14:sldId id="351"/>
            <p14:sldId id="370"/>
            <p14:sldId id="372"/>
            <p14:sldId id="353"/>
            <p14:sldId id="354"/>
            <p14:sldId id="355"/>
            <p14:sldId id="356"/>
            <p14:sldId id="357"/>
            <p14:sldId id="358"/>
            <p14:sldId id="359"/>
            <p14:sldId id="259"/>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58A2"/>
    <a:srgbClr val="7FB7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1892" autoAdjust="0"/>
  </p:normalViewPr>
  <p:slideViewPr>
    <p:cSldViewPr showGuides="1">
      <p:cViewPr varScale="1">
        <p:scale>
          <a:sx n="123" d="100"/>
          <a:sy n="123" d="100"/>
        </p:scale>
        <p:origin x="1254" y="102"/>
      </p:cViewPr>
      <p:guideLst>
        <p:guide orient="horz" pos="162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xPr>
        <a:bodyPr/>
        <a:lstStyle/>
        <a:p>
          <a:pPr>
            <a:defRPr sz="1800">
              <a:latin typeface="微软雅黑" pitchFamily="34" charset="-122"/>
              <a:ea typeface="微软雅黑" pitchFamily="34" charset="-122"/>
            </a:defRPr>
          </a:pPr>
          <a:endParaRPr lang="zh-CN"/>
        </a:p>
      </c:txPr>
    </c:title>
    <c:autoTitleDeleted val="0"/>
    <c:plotArea>
      <c:layout/>
      <c:lineChart>
        <c:grouping val="standard"/>
        <c:varyColors val="0"/>
        <c:ser>
          <c:idx val="0"/>
          <c:order val="0"/>
          <c:tx>
            <c:strRef>
              <c:f>Sheet1!$B$1</c:f>
              <c:strCache>
                <c:ptCount val="1"/>
                <c:pt idx="0">
                  <c:v>全国近五年离婚率</c:v>
                </c:pt>
              </c:strCache>
            </c:strRef>
          </c:tx>
          <c:spPr>
            <a:ln w="25400">
              <a:solidFill>
                <a:srgbClr val="FF0000"/>
              </a:solidFill>
            </a:ln>
          </c:spPr>
          <c:marker>
            <c:spPr>
              <a:solidFill>
                <a:srgbClr val="FF0000"/>
              </a:solidFill>
              <a:ln>
                <a:solidFill>
                  <a:srgbClr val="FF0000"/>
                </a:solidFill>
              </a:ln>
            </c:spPr>
          </c:marker>
          <c:dLbls>
            <c:dLbl>
              <c:idx val="0"/>
              <c:layout>
                <c:manualLayout>
                  <c:x val="-2.1702284208133998E-2"/>
                  <c:y val="4.9463922911950599E-2"/>
                </c:manualLayout>
              </c:layout>
              <c:tx>
                <c:rich>
                  <a:bodyPr/>
                  <a:lstStyle/>
                  <a:p>
                    <a:r>
                      <a:rPr lang="en-US" altLang="zh-CN" sz="1200" b="1">
                        <a:latin typeface="微软雅黑" pitchFamily="34" charset="-122"/>
                        <a:ea typeface="微软雅黑" pitchFamily="34" charset="-122"/>
                      </a:rPr>
                      <a:t>2</a:t>
                    </a:r>
                    <a:r>
                      <a:rPr lang="en-US" altLang="zh-CN"/>
                      <a:t>87.4</a:t>
                    </a:r>
                    <a:r>
                      <a:rPr lang="zh-CN" altLang="en-US"/>
                      <a:t>万</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163-4362-85D8-BFC2E9463D2F}"/>
                </c:ext>
              </c:extLst>
            </c:dLbl>
            <c:dLbl>
              <c:idx val="1"/>
              <c:layout>
                <c:manualLayout>
                  <c:x val="-2.1702284208133901E-2"/>
                  <c:y val="-7.4195884367925902E-2"/>
                </c:manualLayout>
              </c:layout>
              <c:tx>
                <c:rich>
                  <a:bodyPr/>
                  <a:lstStyle/>
                  <a:p>
                    <a:r>
                      <a:rPr lang="en-US" altLang="zh-CN" b="1"/>
                      <a:t>3</a:t>
                    </a:r>
                    <a:r>
                      <a:rPr lang="en-US" altLang="zh-CN"/>
                      <a:t>10.4</a:t>
                    </a:r>
                    <a:r>
                      <a:rPr lang="zh-CN" altLang="en-US"/>
                      <a:t>万</a:t>
                    </a:r>
                    <a:endParaRPr lang="zh-CN" alt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163-4362-85D8-BFC2E9463D2F}"/>
                </c:ext>
              </c:extLst>
            </c:dLbl>
            <c:dLbl>
              <c:idx val="2"/>
              <c:layout>
                <c:manualLayout>
                  <c:x val="-2.4802610523581601E-2"/>
                  <c:y val="6.0063334964511501E-2"/>
                </c:manualLayout>
              </c:layout>
              <c:tx>
                <c:rich>
                  <a:bodyPr/>
                  <a:lstStyle/>
                  <a:p>
                    <a:r>
                      <a:rPr lang="en-US" altLang="zh-CN" b="1"/>
                      <a:t>3</a:t>
                    </a:r>
                    <a:r>
                      <a:rPr lang="en-US" altLang="zh-CN"/>
                      <a:t>50.0</a:t>
                    </a:r>
                    <a:r>
                      <a:rPr lang="zh-CN" altLang="en-US" dirty="0"/>
                      <a:t>万</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163-4362-85D8-BFC2E9463D2F}"/>
                </c:ext>
              </c:extLst>
            </c:dLbl>
            <c:dLbl>
              <c:idx val="3"/>
              <c:layout>
                <c:manualLayout>
                  <c:x val="-2.7902936839029401E-2"/>
                  <c:y val="-6.0063334964511397E-2"/>
                </c:manualLayout>
              </c:layout>
              <c:tx>
                <c:rich>
                  <a:bodyPr/>
                  <a:lstStyle/>
                  <a:p>
                    <a:r>
                      <a:rPr lang="en-US" altLang="zh-CN" b="1"/>
                      <a:t>3</a:t>
                    </a:r>
                    <a:r>
                      <a:rPr lang="en-US" altLang="zh-CN"/>
                      <a:t>63.7</a:t>
                    </a:r>
                    <a:r>
                      <a:rPr lang="zh-CN" altLang="en-US"/>
                      <a:t>万</a:t>
                    </a:r>
                    <a:endParaRPr lang="zh-CN" alt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163-4362-85D8-BFC2E9463D2F}"/>
                </c:ext>
              </c:extLst>
            </c:dLbl>
            <c:dLbl>
              <c:idx val="4"/>
              <c:layout>
                <c:manualLayout>
                  <c:x val="-3.1003263154477101E-3"/>
                  <c:y val="6.7129609666218698E-2"/>
                </c:manualLayout>
              </c:layout>
              <c:tx>
                <c:rich>
                  <a:bodyPr/>
                  <a:lstStyle/>
                  <a:p>
                    <a:r>
                      <a:rPr lang="en-US" altLang="zh-CN" b="1" dirty="0"/>
                      <a:t>3</a:t>
                    </a:r>
                    <a:r>
                      <a:rPr lang="en-US" altLang="zh-CN" dirty="0"/>
                      <a:t>84.1</a:t>
                    </a:r>
                    <a:r>
                      <a:rPr lang="zh-CN" altLang="en-US" dirty="0"/>
                      <a:t>万</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163-4362-85D8-BFC2E9463D2F}"/>
                </c:ext>
              </c:extLst>
            </c:dLbl>
            <c:numFmt formatCode="#,###&quot;万&quot;" sourceLinked="0"/>
            <c:spPr>
              <a:noFill/>
              <a:ln>
                <a:noFill/>
              </a:ln>
              <a:effectLst/>
            </c:spPr>
            <c:txPr>
              <a:bodyPr/>
              <a:lstStyle/>
              <a:p>
                <a:pPr>
                  <a:defRPr sz="1200" b="1">
                    <a:latin typeface="微软雅黑" pitchFamily="34" charset="-122"/>
                    <a:ea typeface="微软雅黑" pitchFamily="34" charset="-122"/>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2011年</c:v>
                </c:pt>
                <c:pt idx="1">
                  <c:v>2012年</c:v>
                </c:pt>
                <c:pt idx="2">
                  <c:v>2013年</c:v>
                </c:pt>
                <c:pt idx="3">
                  <c:v>2014年</c:v>
                </c:pt>
                <c:pt idx="4">
                  <c:v>2016年</c:v>
                </c:pt>
              </c:strCache>
            </c:strRef>
          </c:cat>
          <c:val>
            <c:numRef>
              <c:f>Sheet1!$B$2:$B$6</c:f>
              <c:numCache>
                <c:formatCode>#,###"万"</c:formatCode>
                <c:ptCount val="5"/>
                <c:pt idx="0">
                  <c:v>287.39999999999992</c:v>
                </c:pt>
                <c:pt idx="1">
                  <c:v>310.39999999999992</c:v>
                </c:pt>
                <c:pt idx="2">
                  <c:v>350</c:v>
                </c:pt>
                <c:pt idx="3">
                  <c:v>363.7</c:v>
                </c:pt>
                <c:pt idx="4">
                  <c:v>384.1</c:v>
                </c:pt>
              </c:numCache>
            </c:numRef>
          </c:val>
          <c:smooth val="0"/>
          <c:extLst>
            <c:ext xmlns:c16="http://schemas.microsoft.com/office/drawing/2014/chart" uri="{C3380CC4-5D6E-409C-BE32-E72D297353CC}">
              <c16:uniqueId val="{00000000-CE42-B94A-BEA4-A430700C1B4F}"/>
            </c:ext>
          </c:extLst>
        </c:ser>
        <c:dLbls>
          <c:showLegendKey val="0"/>
          <c:showVal val="0"/>
          <c:showCatName val="0"/>
          <c:showSerName val="0"/>
          <c:showPercent val="0"/>
          <c:showBubbleSize val="0"/>
        </c:dLbls>
        <c:marker val="1"/>
        <c:smooth val="0"/>
        <c:axId val="474970248"/>
        <c:axId val="474970640"/>
      </c:lineChart>
      <c:catAx>
        <c:axId val="474970248"/>
        <c:scaling>
          <c:orientation val="minMax"/>
        </c:scaling>
        <c:delete val="0"/>
        <c:axPos val="b"/>
        <c:numFmt formatCode="General" sourceLinked="0"/>
        <c:majorTickMark val="out"/>
        <c:minorTickMark val="none"/>
        <c:tickLblPos val="nextTo"/>
        <c:txPr>
          <a:bodyPr/>
          <a:lstStyle/>
          <a:p>
            <a:pPr>
              <a:defRPr sz="1200">
                <a:latin typeface="微软雅黑" pitchFamily="34" charset="-122"/>
                <a:ea typeface="微软雅黑" pitchFamily="34" charset="-122"/>
              </a:defRPr>
            </a:pPr>
            <a:endParaRPr lang="zh-CN"/>
          </a:p>
        </c:txPr>
        <c:crossAx val="474970640"/>
        <c:crosses val="autoZero"/>
        <c:auto val="1"/>
        <c:lblAlgn val="ctr"/>
        <c:lblOffset val="100"/>
        <c:noMultiLvlLbl val="0"/>
      </c:catAx>
      <c:valAx>
        <c:axId val="474970640"/>
        <c:scaling>
          <c:orientation val="minMax"/>
          <c:max val="500"/>
          <c:min val="0"/>
        </c:scaling>
        <c:delete val="0"/>
        <c:axPos val="l"/>
        <c:majorGridlines/>
        <c:numFmt formatCode="General" sourceLinked="0"/>
        <c:majorTickMark val="out"/>
        <c:minorTickMark val="none"/>
        <c:tickLblPos val="nextTo"/>
        <c:txPr>
          <a:bodyPr/>
          <a:lstStyle/>
          <a:p>
            <a:pPr>
              <a:defRPr sz="1200">
                <a:latin typeface="微软雅黑" pitchFamily="34" charset="-122"/>
                <a:ea typeface="微软雅黑" pitchFamily="34" charset="-122"/>
              </a:defRPr>
            </a:pPr>
            <a:endParaRPr lang="zh-CN"/>
          </a:p>
        </c:txPr>
        <c:crossAx val="474970248"/>
        <c:crosses val="autoZero"/>
        <c:crossBetween val="between"/>
        <c:majorUnit val="100"/>
      </c:valAx>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zh-CN" altLang="en-US" sz="1800" dirty="0">
                <a:latin typeface="微软雅黑" pitchFamily="34" charset="-122"/>
                <a:ea typeface="微软雅黑" pitchFamily="34" charset="-122"/>
              </a:rPr>
              <a:t>近五年北京结婚离婚数量（单位：对）</a:t>
            </a:r>
          </a:p>
        </c:rich>
      </c:tx>
      <c:overlay val="0"/>
    </c:title>
    <c:autoTitleDeleted val="0"/>
    <c:plotArea>
      <c:layout/>
      <c:barChart>
        <c:barDir val="col"/>
        <c:grouping val="clustered"/>
        <c:varyColors val="0"/>
        <c:ser>
          <c:idx val="0"/>
          <c:order val="0"/>
          <c:tx>
            <c:strRef>
              <c:f>Sheet1!$B$1</c:f>
              <c:strCache>
                <c:ptCount val="1"/>
                <c:pt idx="0">
                  <c:v>结婚</c:v>
                </c:pt>
              </c:strCache>
            </c:strRef>
          </c:tx>
          <c:invertIfNegative val="0"/>
          <c:dLbls>
            <c:spPr>
              <a:noFill/>
              <a:ln>
                <a:noFill/>
              </a:ln>
              <a:effectLst/>
            </c:spPr>
            <c:txPr>
              <a:bodyPr/>
              <a:lstStyle/>
              <a:p>
                <a:pPr>
                  <a:defRPr sz="600">
                    <a:latin typeface="微软雅黑" pitchFamily="34" charset="-122"/>
                    <a:ea typeface="微软雅黑" pitchFamily="34" charset="-122"/>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2010年</c:v>
                </c:pt>
                <c:pt idx="1">
                  <c:v>2011年</c:v>
                </c:pt>
                <c:pt idx="2">
                  <c:v>2012年</c:v>
                </c:pt>
                <c:pt idx="3">
                  <c:v>2013年</c:v>
                </c:pt>
                <c:pt idx="4">
                  <c:v>2014年</c:v>
                </c:pt>
              </c:strCache>
            </c:strRef>
          </c:cat>
          <c:val>
            <c:numRef>
              <c:f>Sheet1!$B$2:$B$6</c:f>
              <c:numCache>
                <c:formatCode>General</c:formatCode>
                <c:ptCount val="5"/>
                <c:pt idx="0">
                  <c:v>138104</c:v>
                </c:pt>
                <c:pt idx="1">
                  <c:v>173238</c:v>
                </c:pt>
                <c:pt idx="2">
                  <c:v>174114</c:v>
                </c:pt>
                <c:pt idx="3">
                  <c:v>163676</c:v>
                </c:pt>
                <c:pt idx="4">
                  <c:v>169128</c:v>
                </c:pt>
              </c:numCache>
            </c:numRef>
          </c:val>
          <c:extLst>
            <c:ext xmlns:c16="http://schemas.microsoft.com/office/drawing/2014/chart" uri="{C3380CC4-5D6E-409C-BE32-E72D297353CC}">
              <c16:uniqueId val="{00000000-EFE5-134E-8B7F-FB47EC3494A8}"/>
            </c:ext>
          </c:extLst>
        </c:ser>
        <c:ser>
          <c:idx val="1"/>
          <c:order val="1"/>
          <c:tx>
            <c:strRef>
              <c:f>Sheet1!$C$1</c:f>
              <c:strCache>
                <c:ptCount val="1"/>
                <c:pt idx="0">
                  <c:v>离婚</c:v>
                </c:pt>
              </c:strCache>
            </c:strRef>
          </c:tx>
          <c:spPr>
            <a:solidFill>
              <a:srgbClr val="ED8449"/>
            </a:solidFill>
          </c:spPr>
          <c:invertIfNegative val="0"/>
          <c:dLbls>
            <c:spPr>
              <a:noFill/>
              <a:ln>
                <a:noFill/>
              </a:ln>
              <a:effectLst/>
            </c:spPr>
            <c:txPr>
              <a:bodyPr/>
              <a:lstStyle/>
              <a:p>
                <a:pPr>
                  <a:defRPr sz="600">
                    <a:latin typeface="微软雅黑" pitchFamily="34" charset="-122"/>
                    <a:ea typeface="微软雅黑" pitchFamily="34" charset="-122"/>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2010年</c:v>
                </c:pt>
                <c:pt idx="1">
                  <c:v>2011年</c:v>
                </c:pt>
                <c:pt idx="2">
                  <c:v>2012年</c:v>
                </c:pt>
                <c:pt idx="3">
                  <c:v>2013年</c:v>
                </c:pt>
                <c:pt idx="4">
                  <c:v>2014年</c:v>
                </c:pt>
              </c:strCache>
            </c:strRef>
          </c:cat>
          <c:val>
            <c:numRef>
              <c:f>Sheet1!$C$2:$C$6</c:f>
              <c:numCache>
                <c:formatCode>General</c:formatCode>
                <c:ptCount val="5"/>
                <c:pt idx="0">
                  <c:v>32595</c:v>
                </c:pt>
                <c:pt idx="1">
                  <c:v>32999</c:v>
                </c:pt>
                <c:pt idx="2">
                  <c:v>38243</c:v>
                </c:pt>
                <c:pt idx="3">
                  <c:v>54536</c:v>
                </c:pt>
                <c:pt idx="4">
                  <c:v>55944</c:v>
                </c:pt>
              </c:numCache>
            </c:numRef>
          </c:val>
          <c:extLst>
            <c:ext xmlns:c16="http://schemas.microsoft.com/office/drawing/2014/chart" uri="{C3380CC4-5D6E-409C-BE32-E72D297353CC}">
              <c16:uniqueId val="{00000001-EFE5-134E-8B7F-FB47EC3494A8}"/>
            </c:ext>
          </c:extLst>
        </c:ser>
        <c:dLbls>
          <c:showLegendKey val="0"/>
          <c:showVal val="0"/>
          <c:showCatName val="0"/>
          <c:showSerName val="0"/>
          <c:showPercent val="0"/>
          <c:showBubbleSize val="0"/>
        </c:dLbls>
        <c:gapWidth val="150"/>
        <c:axId val="369038744"/>
        <c:axId val="369829648"/>
      </c:barChart>
      <c:catAx>
        <c:axId val="369038744"/>
        <c:scaling>
          <c:orientation val="minMax"/>
        </c:scaling>
        <c:delete val="0"/>
        <c:axPos val="b"/>
        <c:numFmt formatCode="General" sourceLinked="0"/>
        <c:majorTickMark val="out"/>
        <c:minorTickMark val="none"/>
        <c:tickLblPos val="nextTo"/>
        <c:txPr>
          <a:bodyPr/>
          <a:lstStyle/>
          <a:p>
            <a:pPr>
              <a:defRPr sz="1200">
                <a:latin typeface="微软雅黑" pitchFamily="34" charset="-122"/>
                <a:ea typeface="微软雅黑" pitchFamily="34" charset="-122"/>
              </a:defRPr>
            </a:pPr>
            <a:endParaRPr lang="zh-CN"/>
          </a:p>
        </c:txPr>
        <c:crossAx val="369829648"/>
        <c:crosses val="autoZero"/>
        <c:auto val="1"/>
        <c:lblAlgn val="ctr"/>
        <c:lblOffset val="100"/>
        <c:noMultiLvlLbl val="0"/>
      </c:catAx>
      <c:valAx>
        <c:axId val="369829648"/>
        <c:scaling>
          <c:orientation val="minMax"/>
        </c:scaling>
        <c:delete val="0"/>
        <c:axPos val="l"/>
        <c:majorGridlines/>
        <c:numFmt formatCode="General" sourceLinked="1"/>
        <c:majorTickMark val="out"/>
        <c:minorTickMark val="none"/>
        <c:tickLblPos val="nextTo"/>
        <c:crossAx val="369038744"/>
        <c:crosses val="autoZero"/>
        <c:crossBetween val="between"/>
      </c:valAx>
    </c:plotArea>
    <c:legend>
      <c:legendPos val="r"/>
      <c:overlay val="0"/>
      <c:txPr>
        <a:bodyPr/>
        <a:lstStyle/>
        <a:p>
          <a:pPr>
            <a:defRPr sz="1200">
              <a:latin typeface="微软雅黑" pitchFamily="34" charset="-122"/>
              <a:ea typeface="微软雅黑" pitchFamily="34" charset="-122"/>
            </a:defRPr>
          </a:pPr>
          <a:endParaRPr lang="zh-CN"/>
        </a:p>
      </c:txPr>
    </c:legend>
    <c:plotVisOnly val="1"/>
    <c:dispBlanksAs val="gap"/>
    <c:showDLblsOverMax val="0"/>
  </c:chart>
  <c:txPr>
    <a:bodyPr/>
    <a:lstStyle/>
    <a:p>
      <a:pPr>
        <a:defRPr sz="1800"/>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B7EB74-0ED6-469D-8587-6E1FCFE717D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BEEB00EF-029D-464B-8C4B-8C1E5B439DBB}">
      <dgm:prSet phldrT="[文本]" custT="1"/>
      <dgm:spPr/>
      <dgm:t>
        <a:bodyPr/>
        <a:lstStyle/>
        <a:p>
          <a:r>
            <a:rPr lang="zh-CN" altLang="en-US" sz="2000" b="1" dirty="0">
              <a:solidFill>
                <a:prstClr val="black"/>
              </a:solidFill>
              <a:latin typeface="微软雅黑" panose="020B0503020204020204" charset="-122"/>
              <a:ea typeface="微软雅黑" panose="020B0503020204020204" charset="-122"/>
              <a:cs typeface="Lato Regular"/>
              <a:sym typeface="+mn-ea"/>
            </a:rPr>
            <a:t>传统营销模式竞争激烈</a:t>
          </a:r>
          <a:endParaRPr lang="zh-CN" altLang="en-US" sz="2000" dirty="0"/>
        </a:p>
      </dgm:t>
    </dgm:pt>
    <dgm:pt modelId="{074954CE-A35B-413A-AC88-190C060B9D03}" type="parTrans" cxnId="{8F1E1E5D-6E54-4A2D-AB5F-F68B6CBFB255}">
      <dgm:prSet/>
      <dgm:spPr/>
      <dgm:t>
        <a:bodyPr/>
        <a:lstStyle/>
        <a:p>
          <a:endParaRPr lang="zh-CN" altLang="en-US" sz="1600"/>
        </a:p>
      </dgm:t>
    </dgm:pt>
    <dgm:pt modelId="{360EB251-7BFD-40A1-8E9F-806E83AD8BB6}" type="sibTrans" cxnId="{8F1E1E5D-6E54-4A2D-AB5F-F68B6CBFB255}">
      <dgm:prSet/>
      <dgm:spPr/>
      <dgm:t>
        <a:bodyPr/>
        <a:lstStyle/>
        <a:p>
          <a:endParaRPr lang="zh-CN" altLang="en-US" sz="1600"/>
        </a:p>
      </dgm:t>
    </dgm:pt>
    <dgm:pt modelId="{5486E020-9BC8-43FB-B8AB-3D89DD6040B3}">
      <dgm:prSet phldrT="[文本]" custT="1"/>
      <dgm:spPr/>
      <dgm:t>
        <a:bodyPr/>
        <a:lstStyle/>
        <a:p>
          <a:r>
            <a:rPr lang="zh-CN" altLang="en-US" sz="2000" b="1" dirty="0">
              <a:solidFill>
                <a:prstClr val="black"/>
              </a:solidFill>
              <a:latin typeface="微软雅黑" panose="020B0503020204020204" charset="-122"/>
              <a:ea typeface="微软雅黑" panose="020B0503020204020204" charset="-122"/>
              <a:cs typeface="Lato Regular"/>
            </a:rPr>
            <a:t>人海战术，大进大出</a:t>
          </a:r>
          <a:endParaRPr lang="zh-CN" altLang="en-US" sz="2000" dirty="0"/>
        </a:p>
      </dgm:t>
    </dgm:pt>
    <dgm:pt modelId="{E35966B9-2A98-42C2-85FA-06F2329A17E6}" type="parTrans" cxnId="{377890EF-8CEB-429F-8099-1208A8B5FC51}">
      <dgm:prSet/>
      <dgm:spPr/>
      <dgm:t>
        <a:bodyPr/>
        <a:lstStyle/>
        <a:p>
          <a:endParaRPr lang="zh-CN" altLang="en-US" sz="1600"/>
        </a:p>
      </dgm:t>
    </dgm:pt>
    <dgm:pt modelId="{5E724570-FEFD-4C79-9671-134B49E046B8}" type="sibTrans" cxnId="{377890EF-8CEB-429F-8099-1208A8B5FC51}">
      <dgm:prSet/>
      <dgm:spPr/>
      <dgm:t>
        <a:bodyPr/>
        <a:lstStyle/>
        <a:p>
          <a:endParaRPr lang="zh-CN" altLang="en-US" sz="1600"/>
        </a:p>
      </dgm:t>
    </dgm:pt>
    <dgm:pt modelId="{EE3623B4-24DA-4D01-8612-1DEFA9C53371}">
      <dgm:prSet phldrT="[文本]" custT="1"/>
      <dgm:spPr/>
      <dgm:t>
        <a:bodyPr/>
        <a:lstStyle/>
        <a:p>
          <a:r>
            <a:rPr lang="zh-CN" altLang="en-US" sz="2000" b="1" dirty="0">
              <a:solidFill>
                <a:prstClr val="black"/>
              </a:solidFill>
              <a:latin typeface="微软雅黑" panose="020B0503020204020204" charset="-122"/>
              <a:ea typeface="微软雅黑" panose="020B0503020204020204" charset="-122"/>
              <a:cs typeface="Lato Regular"/>
              <a:sym typeface="+mn-ea"/>
            </a:rPr>
            <a:t>产说会功效逐渐降低</a:t>
          </a:r>
          <a:endParaRPr lang="zh-CN" altLang="en-US" sz="2000" dirty="0"/>
        </a:p>
      </dgm:t>
    </dgm:pt>
    <dgm:pt modelId="{11CA0A1C-614C-4518-8B17-FC2586746833}" type="parTrans" cxnId="{BD62BF35-FB1A-43ED-85F2-D2AA9152C945}">
      <dgm:prSet/>
      <dgm:spPr/>
      <dgm:t>
        <a:bodyPr/>
        <a:lstStyle/>
        <a:p>
          <a:endParaRPr lang="zh-CN" altLang="en-US" sz="1600"/>
        </a:p>
      </dgm:t>
    </dgm:pt>
    <dgm:pt modelId="{FFF754B8-3666-4ABB-A1AE-7F53884DB125}" type="sibTrans" cxnId="{BD62BF35-FB1A-43ED-85F2-D2AA9152C945}">
      <dgm:prSet/>
      <dgm:spPr/>
      <dgm:t>
        <a:bodyPr/>
        <a:lstStyle/>
        <a:p>
          <a:endParaRPr lang="zh-CN" altLang="en-US" sz="1600"/>
        </a:p>
      </dgm:t>
    </dgm:pt>
    <dgm:pt modelId="{A823833B-A41B-4078-A971-84F5A06A70EF}">
      <dgm:prSet phldrT="[文本]" custT="1"/>
      <dgm:spPr/>
      <dgm:t>
        <a:bodyPr/>
        <a:lstStyle/>
        <a:p>
          <a:r>
            <a:rPr lang="zh-CN" altLang="en-US" sz="2000" b="1" dirty="0">
              <a:solidFill>
                <a:prstClr val="black"/>
              </a:solidFill>
              <a:latin typeface="微软雅黑" panose="020B0503020204020204" charset="-122"/>
              <a:ea typeface="微软雅黑" panose="020B0503020204020204" charset="-122"/>
              <a:cs typeface="Lato Regular"/>
              <a:sym typeface="+mn-ea"/>
            </a:rPr>
            <a:t>保监会</a:t>
          </a:r>
          <a:r>
            <a:rPr lang="en-US" altLang="zh-CN" sz="2000" b="1" dirty="0">
              <a:solidFill>
                <a:prstClr val="black"/>
              </a:solidFill>
              <a:latin typeface="微软雅黑" panose="020B0503020204020204" charset="-122"/>
              <a:ea typeface="微软雅黑" panose="020B0503020204020204" charset="-122"/>
              <a:cs typeface="Lato Regular"/>
              <a:sym typeface="+mn-ea"/>
            </a:rPr>
            <a:t>134</a:t>
          </a:r>
          <a:r>
            <a:rPr lang="zh-CN" altLang="en-US" sz="2000" b="1" dirty="0">
              <a:solidFill>
                <a:prstClr val="black"/>
              </a:solidFill>
              <a:latin typeface="微软雅黑" panose="020B0503020204020204" charset="-122"/>
              <a:ea typeface="微软雅黑" panose="020B0503020204020204" charset="-122"/>
              <a:cs typeface="Lato Regular"/>
              <a:sym typeface="+mn-ea"/>
            </a:rPr>
            <a:t>号文出台</a:t>
          </a:r>
          <a:endParaRPr lang="zh-CN" altLang="en-US" sz="2000" dirty="0"/>
        </a:p>
      </dgm:t>
    </dgm:pt>
    <dgm:pt modelId="{17AAE5FF-D089-4292-9E9B-5928D83A22BA}" type="parTrans" cxnId="{D3421374-40B5-4CFA-B7E2-DDB500A9B6AF}">
      <dgm:prSet/>
      <dgm:spPr/>
      <dgm:t>
        <a:bodyPr/>
        <a:lstStyle/>
        <a:p>
          <a:endParaRPr lang="zh-CN" altLang="en-US" sz="1600"/>
        </a:p>
      </dgm:t>
    </dgm:pt>
    <dgm:pt modelId="{B9DC8F11-6211-4F72-BE54-5AA40CB1297F}" type="sibTrans" cxnId="{D3421374-40B5-4CFA-B7E2-DDB500A9B6AF}">
      <dgm:prSet/>
      <dgm:spPr/>
      <dgm:t>
        <a:bodyPr/>
        <a:lstStyle/>
        <a:p>
          <a:endParaRPr lang="zh-CN" altLang="en-US" sz="1600"/>
        </a:p>
      </dgm:t>
    </dgm:pt>
    <dgm:pt modelId="{7B78B5B4-91E5-4367-B7DF-D07449CD970A}" type="pres">
      <dgm:prSet presAssocID="{55B7EB74-0ED6-469D-8587-6E1FCFE717DE}" presName="Name0" presStyleCnt="0">
        <dgm:presLayoutVars>
          <dgm:chMax val="7"/>
          <dgm:chPref val="7"/>
          <dgm:dir/>
        </dgm:presLayoutVars>
      </dgm:prSet>
      <dgm:spPr/>
    </dgm:pt>
    <dgm:pt modelId="{FB96D359-AE52-40D9-A2B3-5358B93B4721}" type="pres">
      <dgm:prSet presAssocID="{55B7EB74-0ED6-469D-8587-6E1FCFE717DE}" presName="Name1" presStyleCnt="0"/>
      <dgm:spPr/>
    </dgm:pt>
    <dgm:pt modelId="{291CD336-A074-4356-A4E4-4A82E9C0EA29}" type="pres">
      <dgm:prSet presAssocID="{55B7EB74-0ED6-469D-8587-6E1FCFE717DE}" presName="cycle" presStyleCnt="0"/>
      <dgm:spPr/>
    </dgm:pt>
    <dgm:pt modelId="{EE1E0760-7720-4971-BBB3-EFBEF102A2DB}" type="pres">
      <dgm:prSet presAssocID="{55B7EB74-0ED6-469D-8587-6E1FCFE717DE}" presName="srcNode" presStyleLbl="node1" presStyleIdx="0" presStyleCnt="4"/>
      <dgm:spPr/>
    </dgm:pt>
    <dgm:pt modelId="{9B192231-9961-4BA7-9645-1A0029B3E2DE}" type="pres">
      <dgm:prSet presAssocID="{55B7EB74-0ED6-469D-8587-6E1FCFE717DE}" presName="conn" presStyleLbl="parChTrans1D2" presStyleIdx="0" presStyleCnt="1"/>
      <dgm:spPr/>
    </dgm:pt>
    <dgm:pt modelId="{262D929D-84D6-446B-B806-360346A25CE0}" type="pres">
      <dgm:prSet presAssocID="{55B7EB74-0ED6-469D-8587-6E1FCFE717DE}" presName="extraNode" presStyleLbl="node1" presStyleIdx="0" presStyleCnt="4"/>
      <dgm:spPr/>
    </dgm:pt>
    <dgm:pt modelId="{9D28E915-A007-43CE-9378-79B4796BBAB7}" type="pres">
      <dgm:prSet presAssocID="{55B7EB74-0ED6-469D-8587-6E1FCFE717DE}" presName="dstNode" presStyleLbl="node1" presStyleIdx="0" presStyleCnt="4"/>
      <dgm:spPr/>
    </dgm:pt>
    <dgm:pt modelId="{9C6C49E7-66B8-47D1-BA45-2B05D072047F}" type="pres">
      <dgm:prSet presAssocID="{BEEB00EF-029D-464B-8C4B-8C1E5B439DBB}" presName="text_1" presStyleLbl="node1" presStyleIdx="0" presStyleCnt="4">
        <dgm:presLayoutVars>
          <dgm:bulletEnabled val="1"/>
        </dgm:presLayoutVars>
      </dgm:prSet>
      <dgm:spPr/>
    </dgm:pt>
    <dgm:pt modelId="{1F5CE803-72AC-44C6-BA20-8F13A0D61245}" type="pres">
      <dgm:prSet presAssocID="{BEEB00EF-029D-464B-8C4B-8C1E5B439DBB}" presName="accent_1" presStyleCnt="0"/>
      <dgm:spPr/>
    </dgm:pt>
    <dgm:pt modelId="{F79659BD-3DEA-43A1-BBDD-DD1FF40C6C8A}" type="pres">
      <dgm:prSet presAssocID="{BEEB00EF-029D-464B-8C4B-8C1E5B439DBB}" presName="accentRepeatNode" presStyleLbl="solidFgAcc1" presStyleIdx="0" presStyleCnt="4"/>
      <dgm:spPr/>
    </dgm:pt>
    <dgm:pt modelId="{718B4CCB-2D4A-4DC5-8BC2-BCA399E9F80D}" type="pres">
      <dgm:prSet presAssocID="{5486E020-9BC8-43FB-B8AB-3D89DD6040B3}" presName="text_2" presStyleLbl="node1" presStyleIdx="1" presStyleCnt="4">
        <dgm:presLayoutVars>
          <dgm:bulletEnabled val="1"/>
        </dgm:presLayoutVars>
      </dgm:prSet>
      <dgm:spPr/>
    </dgm:pt>
    <dgm:pt modelId="{60882845-0BB2-44BB-87E2-278596D02228}" type="pres">
      <dgm:prSet presAssocID="{5486E020-9BC8-43FB-B8AB-3D89DD6040B3}" presName="accent_2" presStyleCnt="0"/>
      <dgm:spPr/>
    </dgm:pt>
    <dgm:pt modelId="{30019AD9-3A0F-480F-BA08-3453DED51229}" type="pres">
      <dgm:prSet presAssocID="{5486E020-9BC8-43FB-B8AB-3D89DD6040B3}" presName="accentRepeatNode" presStyleLbl="solidFgAcc1" presStyleIdx="1" presStyleCnt="4"/>
      <dgm:spPr/>
    </dgm:pt>
    <dgm:pt modelId="{F6DC0605-6B10-4566-8993-825E9DFCAB83}" type="pres">
      <dgm:prSet presAssocID="{EE3623B4-24DA-4D01-8612-1DEFA9C53371}" presName="text_3" presStyleLbl="node1" presStyleIdx="2" presStyleCnt="4">
        <dgm:presLayoutVars>
          <dgm:bulletEnabled val="1"/>
        </dgm:presLayoutVars>
      </dgm:prSet>
      <dgm:spPr/>
    </dgm:pt>
    <dgm:pt modelId="{C1DD13DA-CF61-4ED1-8CEA-A37F4E532DC2}" type="pres">
      <dgm:prSet presAssocID="{EE3623B4-24DA-4D01-8612-1DEFA9C53371}" presName="accent_3" presStyleCnt="0"/>
      <dgm:spPr/>
    </dgm:pt>
    <dgm:pt modelId="{3E5A1060-B1D2-4E55-A80A-D7A1B29C2A78}" type="pres">
      <dgm:prSet presAssocID="{EE3623B4-24DA-4D01-8612-1DEFA9C53371}" presName="accentRepeatNode" presStyleLbl="solidFgAcc1" presStyleIdx="2" presStyleCnt="4"/>
      <dgm:spPr/>
    </dgm:pt>
    <dgm:pt modelId="{627F903D-9F4B-4622-947D-28F6544D98EF}" type="pres">
      <dgm:prSet presAssocID="{A823833B-A41B-4078-A971-84F5A06A70EF}" presName="text_4" presStyleLbl="node1" presStyleIdx="3" presStyleCnt="4">
        <dgm:presLayoutVars>
          <dgm:bulletEnabled val="1"/>
        </dgm:presLayoutVars>
      </dgm:prSet>
      <dgm:spPr/>
    </dgm:pt>
    <dgm:pt modelId="{E9B45288-C959-4AEC-AE1D-5D37951D8057}" type="pres">
      <dgm:prSet presAssocID="{A823833B-A41B-4078-A971-84F5A06A70EF}" presName="accent_4" presStyleCnt="0"/>
      <dgm:spPr/>
    </dgm:pt>
    <dgm:pt modelId="{E27D0E95-8DA4-49C7-9160-F7266997BBE2}" type="pres">
      <dgm:prSet presAssocID="{A823833B-A41B-4078-A971-84F5A06A70EF}" presName="accentRepeatNode" presStyleLbl="solidFgAcc1" presStyleIdx="3" presStyleCnt="4"/>
      <dgm:spPr/>
    </dgm:pt>
  </dgm:ptLst>
  <dgm:cxnLst>
    <dgm:cxn modelId="{FDEEB80A-239D-4F0D-AA6C-F4FBA3CF436F}" type="presOf" srcId="{BEEB00EF-029D-464B-8C4B-8C1E5B439DBB}" destId="{9C6C49E7-66B8-47D1-BA45-2B05D072047F}" srcOrd="0" destOrd="0" presId="urn:microsoft.com/office/officeart/2008/layout/VerticalCurvedList"/>
    <dgm:cxn modelId="{BD62BF35-FB1A-43ED-85F2-D2AA9152C945}" srcId="{55B7EB74-0ED6-469D-8587-6E1FCFE717DE}" destId="{EE3623B4-24DA-4D01-8612-1DEFA9C53371}" srcOrd="2" destOrd="0" parTransId="{11CA0A1C-614C-4518-8B17-FC2586746833}" sibTransId="{FFF754B8-3666-4ABB-A1AE-7F53884DB125}"/>
    <dgm:cxn modelId="{8F1E1E5D-6E54-4A2D-AB5F-F68B6CBFB255}" srcId="{55B7EB74-0ED6-469D-8587-6E1FCFE717DE}" destId="{BEEB00EF-029D-464B-8C4B-8C1E5B439DBB}" srcOrd="0" destOrd="0" parTransId="{074954CE-A35B-413A-AC88-190C060B9D03}" sibTransId="{360EB251-7BFD-40A1-8E9F-806E83AD8BB6}"/>
    <dgm:cxn modelId="{15F5CD48-CBFE-43E1-9CDF-2F86CCD8F356}" type="presOf" srcId="{5486E020-9BC8-43FB-B8AB-3D89DD6040B3}" destId="{718B4CCB-2D4A-4DC5-8BC2-BCA399E9F80D}" srcOrd="0" destOrd="0" presId="urn:microsoft.com/office/officeart/2008/layout/VerticalCurvedList"/>
    <dgm:cxn modelId="{D0670949-D8A0-4D66-A981-D7D048DA63FD}" type="presOf" srcId="{EE3623B4-24DA-4D01-8612-1DEFA9C53371}" destId="{F6DC0605-6B10-4566-8993-825E9DFCAB83}" srcOrd="0" destOrd="0" presId="urn:microsoft.com/office/officeart/2008/layout/VerticalCurvedList"/>
    <dgm:cxn modelId="{D3421374-40B5-4CFA-B7E2-DDB500A9B6AF}" srcId="{55B7EB74-0ED6-469D-8587-6E1FCFE717DE}" destId="{A823833B-A41B-4078-A971-84F5A06A70EF}" srcOrd="3" destOrd="0" parTransId="{17AAE5FF-D089-4292-9E9B-5928D83A22BA}" sibTransId="{B9DC8F11-6211-4F72-BE54-5AA40CB1297F}"/>
    <dgm:cxn modelId="{523E48A6-8E87-480D-8003-7924A2E88764}" type="presOf" srcId="{360EB251-7BFD-40A1-8E9F-806E83AD8BB6}" destId="{9B192231-9961-4BA7-9645-1A0029B3E2DE}" srcOrd="0" destOrd="0" presId="urn:microsoft.com/office/officeart/2008/layout/VerticalCurvedList"/>
    <dgm:cxn modelId="{BCF3AFBE-262E-4B4B-B123-4B7DD0C5FA9C}" type="presOf" srcId="{A823833B-A41B-4078-A971-84F5A06A70EF}" destId="{627F903D-9F4B-4622-947D-28F6544D98EF}" srcOrd="0" destOrd="0" presId="urn:microsoft.com/office/officeart/2008/layout/VerticalCurvedList"/>
    <dgm:cxn modelId="{660F81DB-F353-4C89-A110-A4027F9C6FC8}" type="presOf" srcId="{55B7EB74-0ED6-469D-8587-6E1FCFE717DE}" destId="{7B78B5B4-91E5-4367-B7DF-D07449CD970A}" srcOrd="0" destOrd="0" presId="urn:microsoft.com/office/officeart/2008/layout/VerticalCurvedList"/>
    <dgm:cxn modelId="{377890EF-8CEB-429F-8099-1208A8B5FC51}" srcId="{55B7EB74-0ED6-469D-8587-6E1FCFE717DE}" destId="{5486E020-9BC8-43FB-B8AB-3D89DD6040B3}" srcOrd="1" destOrd="0" parTransId="{E35966B9-2A98-42C2-85FA-06F2329A17E6}" sibTransId="{5E724570-FEFD-4C79-9671-134B49E046B8}"/>
    <dgm:cxn modelId="{10231C3C-DD98-4326-9C19-CE2E9C7CC7FB}" type="presParOf" srcId="{7B78B5B4-91E5-4367-B7DF-D07449CD970A}" destId="{FB96D359-AE52-40D9-A2B3-5358B93B4721}" srcOrd="0" destOrd="0" presId="urn:microsoft.com/office/officeart/2008/layout/VerticalCurvedList"/>
    <dgm:cxn modelId="{15861792-48D8-48A2-8575-392AB41CA5C6}" type="presParOf" srcId="{FB96D359-AE52-40D9-A2B3-5358B93B4721}" destId="{291CD336-A074-4356-A4E4-4A82E9C0EA29}" srcOrd="0" destOrd="0" presId="urn:microsoft.com/office/officeart/2008/layout/VerticalCurvedList"/>
    <dgm:cxn modelId="{F1E8C288-35E2-45DC-9FD0-2CD617EF06FA}" type="presParOf" srcId="{291CD336-A074-4356-A4E4-4A82E9C0EA29}" destId="{EE1E0760-7720-4971-BBB3-EFBEF102A2DB}" srcOrd="0" destOrd="0" presId="urn:microsoft.com/office/officeart/2008/layout/VerticalCurvedList"/>
    <dgm:cxn modelId="{CDFEE3BF-BA2C-4A4E-A75A-39F86DC551F0}" type="presParOf" srcId="{291CD336-A074-4356-A4E4-4A82E9C0EA29}" destId="{9B192231-9961-4BA7-9645-1A0029B3E2DE}" srcOrd="1" destOrd="0" presId="urn:microsoft.com/office/officeart/2008/layout/VerticalCurvedList"/>
    <dgm:cxn modelId="{477922E1-A63C-4BDD-8A8E-5A4731F5F22D}" type="presParOf" srcId="{291CD336-A074-4356-A4E4-4A82E9C0EA29}" destId="{262D929D-84D6-446B-B806-360346A25CE0}" srcOrd="2" destOrd="0" presId="urn:microsoft.com/office/officeart/2008/layout/VerticalCurvedList"/>
    <dgm:cxn modelId="{FD7AE268-BE1A-40E6-98E3-8C5A356AEC06}" type="presParOf" srcId="{291CD336-A074-4356-A4E4-4A82E9C0EA29}" destId="{9D28E915-A007-43CE-9378-79B4796BBAB7}" srcOrd="3" destOrd="0" presId="urn:microsoft.com/office/officeart/2008/layout/VerticalCurvedList"/>
    <dgm:cxn modelId="{A4E22949-DD82-4C81-8436-D88DF78FC4EF}" type="presParOf" srcId="{FB96D359-AE52-40D9-A2B3-5358B93B4721}" destId="{9C6C49E7-66B8-47D1-BA45-2B05D072047F}" srcOrd="1" destOrd="0" presId="urn:microsoft.com/office/officeart/2008/layout/VerticalCurvedList"/>
    <dgm:cxn modelId="{5622AD49-92D4-45AE-8DD3-7DD28965A97B}" type="presParOf" srcId="{FB96D359-AE52-40D9-A2B3-5358B93B4721}" destId="{1F5CE803-72AC-44C6-BA20-8F13A0D61245}" srcOrd="2" destOrd="0" presId="urn:microsoft.com/office/officeart/2008/layout/VerticalCurvedList"/>
    <dgm:cxn modelId="{A064E5CB-024D-47B2-BA01-AE6C99AE3699}" type="presParOf" srcId="{1F5CE803-72AC-44C6-BA20-8F13A0D61245}" destId="{F79659BD-3DEA-43A1-BBDD-DD1FF40C6C8A}" srcOrd="0" destOrd="0" presId="urn:microsoft.com/office/officeart/2008/layout/VerticalCurvedList"/>
    <dgm:cxn modelId="{1FA4F996-3F84-4528-BC92-B4DE5D12995F}" type="presParOf" srcId="{FB96D359-AE52-40D9-A2B3-5358B93B4721}" destId="{718B4CCB-2D4A-4DC5-8BC2-BCA399E9F80D}" srcOrd="3" destOrd="0" presId="urn:microsoft.com/office/officeart/2008/layout/VerticalCurvedList"/>
    <dgm:cxn modelId="{8C6C0688-CE58-45A0-B491-34EBCE193194}" type="presParOf" srcId="{FB96D359-AE52-40D9-A2B3-5358B93B4721}" destId="{60882845-0BB2-44BB-87E2-278596D02228}" srcOrd="4" destOrd="0" presId="urn:microsoft.com/office/officeart/2008/layout/VerticalCurvedList"/>
    <dgm:cxn modelId="{0C6E0E2E-FEAD-471F-8BEE-1448330C7465}" type="presParOf" srcId="{60882845-0BB2-44BB-87E2-278596D02228}" destId="{30019AD9-3A0F-480F-BA08-3453DED51229}" srcOrd="0" destOrd="0" presId="urn:microsoft.com/office/officeart/2008/layout/VerticalCurvedList"/>
    <dgm:cxn modelId="{DD2A5EE3-D08D-40AB-8893-833D909BD65E}" type="presParOf" srcId="{FB96D359-AE52-40D9-A2B3-5358B93B4721}" destId="{F6DC0605-6B10-4566-8993-825E9DFCAB83}" srcOrd="5" destOrd="0" presId="urn:microsoft.com/office/officeart/2008/layout/VerticalCurvedList"/>
    <dgm:cxn modelId="{E379F01B-2BB9-4622-B60E-40488041A9F0}" type="presParOf" srcId="{FB96D359-AE52-40D9-A2B3-5358B93B4721}" destId="{C1DD13DA-CF61-4ED1-8CEA-A37F4E532DC2}" srcOrd="6" destOrd="0" presId="urn:microsoft.com/office/officeart/2008/layout/VerticalCurvedList"/>
    <dgm:cxn modelId="{AB2BDA03-5266-4B54-8143-F76CB53A8FC1}" type="presParOf" srcId="{C1DD13DA-CF61-4ED1-8CEA-A37F4E532DC2}" destId="{3E5A1060-B1D2-4E55-A80A-D7A1B29C2A78}" srcOrd="0" destOrd="0" presId="urn:microsoft.com/office/officeart/2008/layout/VerticalCurvedList"/>
    <dgm:cxn modelId="{13C67FB7-C92A-482A-A2B3-C7E4E681991B}" type="presParOf" srcId="{FB96D359-AE52-40D9-A2B3-5358B93B4721}" destId="{627F903D-9F4B-4622-947D-28F6544D98EF}" srcOrd="7" destOrd="0" presId="urn:microsoft.com/office/officeart/2008/layout/VerticalCurvedList"/>
    <dgm:cxn modelId="{D6CCBA4B-BAF7-47F5-9670-31E3474F41C7}" type="presParOf" srcId="{FB96D359-AE52-40D9-A2B3-5358B93B4721}" destId="{E9B45288-C959-4AEC-AE1D-5D37951D8057}" srcOrd="8" destOrd="0" presId="urn:microsoft.com/office/officeart/2008/layout/VerticalCurvedList"/>
    <dgm:cxn modelId="{37FF3D15-2E5D-4C63-92FD-D87D17775774}" type="presParOf" srcId="{E9B45288-C959-4AEC-AE1D-5D37951D8057}" destId="{E27D0E95-8DA4-49C7-9160-F7266997BBE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AA6E61-EA6A-4780-AAD9-79F8C0FB7ABE}"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zh-CN" altLang="en-US"/>
        </a:p>
      </dgm:t>
    </dgm:pt>
    <dgm:pt modelId="{561D1D2D-4DE9-4247-A919-7ED1A14D838D}">
      <dgm:prSet phldrT="[文本]"/>
      <dgm:spPr/>
      <dgm:t>
        <a:bodyPr/>
        <a:lstStyle/>
        <a:p>
          <a:r>
            <a:rPr lang="zh-CN" altLang="en-US" b="1" dirty="0">
              <a:solidFill>
                <a:prstClr val="black"/>
              </a:solidFill>
              <a:latin typeface="微软雅黑" panose="020B0503020204020204" charset="-122"/>
              <a:ea typeface="微软雅黑" panose="020B0503020204020204" charset="-122"/>
            </a:rPr>
            <a:t>吸引高端</a:t>
          </a:r>
          <a:endParaRPr lang="en-US" altLang="zh-CN" b="1" dirty="0">
            <a:solidFill>
              <a:prstClr val="black"/>
            </a:solidFill>
            <a:latin typeface="微软雅黑" panose="020B0503020204020204" charset="-122"/>
            <a:ea typeface="微软雅黑" panose="020B0503020204020204" charset="-122"/>
          </a:endParaRPr>
        </a:p>
        <a:p>
          <a:r>
            <a:rPr lang="zh-CN" altLang="en-US" b="1" dirty="0">
              <a:solidFill>
                <a:prstClr val="black"/>
              </a:solidFill>
              <a:latin typeface="微软雅黑" panose="020B0503020204020204" charset="-122"/>
              <a:ea typeface="微软雅黑" panose="020B0503020204020204" charset="-122"/>
            </a:rPr>
            <a:t>提高保额</a:t>
          </a:r>
          <a:endParaRPr lang="zh-CN" altLang="en-US" dirty="0"/>
        </a:p>
      </dgm:t>
    </dgm:pt>
    <dgm:pt modelId="{D1E8A4D7-A96C-4A99-874D-B9FC76ED642D}" type="parTrans" cxnId="{ED62FA60-AE43-4900-A39A-E1292EF72F88}">
      <dgm:prSet/>
      <dgm:spPr/>
      <dgm:t>
        <a:bodyPr/>
        <a:lstStyle/>
        <a:p>
          <a:endParaRPr lang="zh-CN" altLang="en-US"/>
        </a:p>
      </dgm:t>
    </dgm:pt>
    <dgm:pt modelId="{DCA5305A-06F7-4C99-BE4E-2B1AF3ABC60F}" type="sibTrans" cxnId="{ED62FA60-AE43-4900-A39A-E1292EF72F88}">
      <dgm:prSet/>
      <dgm:spPr/>
      <dgm:t>
        <a:bodyPr/>
        <a:lstStyle/>
        <a:p>
          <a:endParaRPr lang="zh-CN" altLang="en-US"/>
        </a:p>
      </dgm:t>
    </dgm:pt>
    <dgm:pt modelId="{3C7A30AB-CA15-40B7-BEF7-E0A5E8FD00C7}">
      <dgm:prSet phldrT="[文本]"/>
      <dgm:spPr/>
      <dgm:t>
        <a:bodyPr/>
        <a:lstStyle/>
        <a:p>
          <a:r>
            <a:rPr lang="zh-CN" altLang="en-US" b="1" dirty="0">
              <a:solidFill>
                <a:prstClr val="black"/>
              </a:solidFill>
              <a:latin typeface="微软雅黑" panose="020B0503020204020204" charset="-122"/>
              <a:ea typeface="微软雅黑" panose="020B0503020204020204" charset="-122"/>
            </a:rPr>
            <a:t>把握需求</a:t>
          </a:r>
          <a:endParaRPr lang="en-US" altLang="zh-CN" b="1" dirty="0">
            <a:solidFill>
              <a:prstClr val="black"/>
            </a:solidFill>
            <a:latin typeface="微软雅黑" panose="020B0503020204020204" charset="-122"/>
            <a:ea typeface="微软雅黑" panose="020B0503020204020204" charset="-122"/>
          </a:endParaRPr>
        </a:p>
        <a:p>
          <a:r>
            <a:rPr lang="zh-CN" altLang="en-US" b="1" dirty="0">
              <a:solidFill>
                <a:prstClr val="black"/>
              </a:solidFill>
              <a:latin typeface="微软雅黑" panose="020B0503020204020204" charset="-122"/>
              <a:ea typeface="微软雅黑" panose="020B0503020204020204" charset="-122"/>
            </a:rPr>
            <a:t>赢得尊重</a:t>
          </a:r>
          <a:endParaRPr lang="zh-CN" altLang="en-US" dirty="0"/>
        </a:p>
      </dgm:t>
    </dgm:pt>
    <dgm:pt modelId="{A20B121F-CDD3-400E-894A-33FC20B01F0D}" type="parTrans" cxnId="{B9856883-E6CA-4575-9D14-A6ED5BC1F972}">
      <dgm:prSet/>
      <dgm:spPr/>
      <dgm:t>
        <a:bodyPr/>
        <a:lstStyle/>
        <a:p>
          <a:endParaRPr lang="zh-CN" altLang="en-US"/>
        </a:p>
      </dgm:t>
    </dgm:pt>
    <dgm:pt modelId="{0244DED8-5A98-4720-AA7A-E93CE9601F4B}" type="sibTrans" cxnId="{B9856883-E6CA-4575-9D14-A6ED5BC1F972}">
      <dgm:prSet/>
      <dgm:spPr/>
      <dgm:t>
        <a:bodyPr/>
        <a:lstStyle/>
        <a:p>
          <a:endParaRPr lang="zh-CN" altLang="en-US"/>
        </a:p>
      </dgm:t>
    </dgm:pt>
    <dgm:pt modelId="{9EC2CE5E-08E5-403E-BAAB-9CDA3A9E67A3}">
      <dgm:prSet phldrT="[文本]"/>
      <dgm:spPr/>
      <dgm:t>
        <a:bodyPr/>
        <a:lstStyle/>
        <a:p>
          <a:r>
            <a:rPr lang="zh-CN" altLang="en-US" b="1" dirty="0">
              <a:solidFill>
                <a:prstClr val="black"/>
              </a:solidFill>
              <a:latin typeface="微软雅黑" panose="020B0503020204020204" charset="-122"/>
              <a:ea typeface="微软雅黑" panose="020B0503020204020204" charset="-122"/>
            </a:rPr>
            <a:t>回归本质</a:t>
          </a:r>
          <a:endParaRPr lang="en-US" altLang="zh-CN" b="1" dirty="0">
            <a:solidFill>
              <a:prstClr val="black"/>
            </a:solidFill>
            <a:latin typeface="微软雅黑" panose="020B0503020204020204" charset="-122"/>
            <a:ea typeface="微软雅黑" panose="020B0503020204020204" charset="-122"/>
          </a:endParaRPr>
        </a:p>
        <a:p>
          <a:r>
            <a:rPr lang="zh-CN" altLang="en-US" b="1" dirty="0">
              <a:solidFill>
                <a:prstClr val="black"/>
              </a:solidFill>
              <a:latin typeface="微软雅黑" panose="020B0503020204020204" charset="-122"/>
              <a:ea typeface="微软雅黑" panose="020B0503020204020204" charset="-122"/>
            </a:rPr>
            <a:t>赢得竞争</a:t>
          </a:r>
          <a:endParaRPr lang="zh-CN" altLang="en-US" dirty="0"/>
        </a:p>
      </dgm:t>
    </dgm:pt>
    <dgm:pt modelId="{B396E859-2E28-4F11-BFF0-C1CCC058E37B}" type="parTrans" cxnId="{2C3F151F-8745-4125-99BA-78B693BEDDF9}">
      <dgm:prSet/>
      <dgm:spPr/>
      <dgm:t>
        <a:bodyPr/>
        <a:lstStyle/>
        <a:p>
          <a:endParaRPr lang="zh-CN" altLang="en-US"/>
        </a:p>
      </dgm:t>
    </dgm:pt>
    <dgm:pt modelId="{4F2ABEC7-C1DF-41D2-9C94-A752638E5C39}" type="sibTrans" cxnId="{2C3F151F-8745-4125-99BA-78B693BEDDF9}">
      <dgm:prSet/>
      <dgm:spPr/>
      <dgm:t>
        <a:bodyPr/>
        <a:lstStyle/>
        <a:p>
          <a:endParaRPr lang="zh-CN" altLang="en-US"/>
        </a:p>
      </dgm:t>
    </dgm:pt>
    <dgm:pt modelId="{DD93DD07-870F-489D-B765-95934FF03DFA}" type="pres">
      <dgm:prSet presAssocID="{BAAA6E61-EA6A-4780-AAD9-79F8C0FB7ABE}" presName="rootnode" presStyleCnt="0">
        <dgm:presLayoutVars>
          <dgm:chMax/>
          <dgm:chPref/>
          <dgm:dir/>
          <dgm:animLvl val="lvl"/>
        </dgm:presLayoutVars>
      </dgm:prSet>
      <dgm:spPr/>
    </dgm:pt>
    <dgm:pt modelId="{575ED370-6D09-47D9-B46F-F3A8D2B405DA}" type="pres">
      <dgm:prSet presAssocID="{561D1D2D-4DE9-4247-A919-7ED1A14D838D}" presName="composite" presStyleCnt="0"/>
      <dgm:spPr/>
    </dgm:pt>
    <dgm:pt modelId="{F7201E5C-8577-4A4B-9CF0-A9613A219D2C}" type="pres">
      <dgm:prSet presAssocID="{561D1D2D-4DE9-4247-A919-7ED1A14D838D}" presName="LShape" presStyleLbl="alignNode1" presStyleIdx="0" presStyleCnt="5"/>
      <dgm:spPr/>
    </dgm:pt>
    <dgm:pt modelId="{0AC5031C-BA4A-454D-B197-D8239819E9B7}" type="pres">
      <dgm:prSet presAssocID="{561D1D2D-4DE9-4247-A919-7ED1A14D838D}" presName="ParentText" presStyleLbl="revTx" presStyleIdx="0" presStyleCnt="3">
        <dgm:presLayoutVars>
          <dgm:chMax val="0"/>
          <dgm:chPref val="0"/>
          <dgm:bulletEnabled val="1"/>
        </dgm:presLayoutVars>
      </dgm:prSet>
      <dgm:spPr/>
    </dgm:pt>
    <dgm:pt modelId="{04DCE267-7A43-41F2-8D76-373153D1E122}" type="pres">
      <dgm:prSet presAssocID="{561D1D2D-4DE9-4247-A919-7ED1A14D838D}" presName="Triangle" presStyleLbl="alignNode1" presStyleIdx="1" presStyleCnt="5"/>
      <dgm:spPr/>
    </dgm:pt>
    <dgm:pt modelId="{6F94BFD3-CF24-4214-8922-0DCDF2E0C820}" type="pres">
      <dgm:prSet presAssocID="{DCA5305A-06F7-4C99-BE4E-2B1AF3ABC60F}" presName="sibTrans" presStyleCnt="0"/>
      <dgm:spPr/>
    </dgm:pt>
    <dgm:pt modelId="{C2A96B07-7B97-43BE-9AE2-23257405FF77}" type="pres">
      <dgm:prSet presAssocID="{DCA5305A-06F7-4C99-BE4E-2B1AF3ABC60F}" presName="space" presStyleCnt="0"/>
      <dgm:spPr/>
    </dgm:pt>
    <dgm:pt modelId="{D5AE0066-9BE1-46BD-B871-4451B5EE314D}" type="pres">
      <dgm:prSet presAssocID="{3C7A30AB-CA15-40B7-BEF7-E0A5E8FD00C7}" presName="composite" presStyleCnt="0"/>
      <dgm:spPr/>
    </dgm:pt>
    <dgm:pt modelId="{23E8B0BF-91F6-4334-B469-8D0934C347DF}" type="pres">
      <dgm:prSet presAssocID="{3C7A30AB-CA15-40B7-BEF7-E0A5E8FD00C7}" presName="LShape" presStyleLbl="alignNode1" presStyleIdx="2" presStyleCnt="5"/>
      <dgm:spPr/>
    </dgm:pt>
    <dgm:pt modelId="{C601C801-C058-48E7-8B8B-ABA131839E34}" type="pres">
      <dgm:prSet presAssocID="{3C7A30AB-CA15-40B7-BEF7-E0A5E8FD00C7}" presName="ParentText" presStyleLbl="revTx" presStyleIdx="1" presStyleCnt="3">
        <dgm:presLayoutVars>
          <dgm:chMax val="0"/>
          <dgm:chPref val="0"/>
          <dgm:bulletEnabled val="1"/>
        </dgm:presLayoutVars>
      </dgm:prSet>
      <dgm:spPr/>
    </dgm:pt>
    <dgm:pt modelId="{FA99B678-EF39-452C-BC49-9512A8004CE0}" type="pres">
      <dgm:prSet presAssocID="{3C7A30AB-CA15-40B7-BEF7-E0A5E8FD00C7}" presName="Triangle" presStyleLbl="alignNode1" presStyleIdx="3" presStyleCnt="5"/>
      <dgm:spPr/>
    </dgm:pt>
    <dgm:pt modelId="{8CD09ECA-509C-4DAA-96C1-FA81EAF07A7D}" type="pres">
      <dgm:prSet presAssocID="{0244DED8-5A98-4720-AA7A-E93CE9601F4B}" presName="sibTrans" presStyleCnt="0"/>
      <dgm:spPr/>
    </dgm:pt>
    <dgm:pt modelId="{7171CD4B-E511-476D-9015-E3336593C055}" type="pres">
      <dgm:prSet presAssocID="{0244DED8-5A98-4720-AA7A-E93CE9601F4B}" presName="space" presStyleCnt="0"/>
      <dgm:spPr/>
    </dgm:pt>
    <dgm:pt modelId="{EAE3D03D-6298-42DD-9927-33D1EFE210B3}" type="pres">
      <dgm:prSet presAssocID="{9EC2CE5E-08E5-403E-BAAB-9CDA3A9E67A3}" presName="composite" presStyleCnt="0"/>
      <dgm:spPr/>
    </dgm:pt>
    <dgm:pt modelId="{36FF6139-22A8-4877-AEFB-D1D21F4C6977}" type="pres">
      <dgm:prSet presAssocID="{9EC2CE5E-08E5-403E-BAAB-9CDA3A9E67A3}" presName="LShape" presStyleLbl="alignNode1" presStyleIdx="4" presStyleCnt="5"/>
      <dgm:spPr/>
    </dgm:pt>
    <dgm:pt modelId="{53B20AD2-70B7-47C9-8A19-80FD2F4EB868}" type="pres">
      <dgm:prSet presAssocID="{9EC2CE5E-08E5-403E-BAAB-9CDA3A9E67A3}" presName="ParentText" presStyleLbl="revTx" presStyleIdx="2" presStyleCnt="3">
        <dgm:presLayoutVars>
          <dgm:chMax val="0"/>
          <dgm:chPref val="0"/>
          <dgm:bulletEnabled val="1"/>
        </dgm:presLayoutVars>
      </dgm:prSet>
      <dgm:spPr/>
    </dgm:pt>
  </dgm:ptLst>
  <dgm:cxnLst>
    <dgm:cxn modelId="{2C3F151F-8745-4125-99BA-78B693BEDDF9}" srcId="{BAAA6E61-EA6A-4780-AAD9-79F8C0FB7ABE}" destId="{9EC2CE5E-08E5-403E-BAAB-9CDA3A9E67A3}" srcOrd="2" destOrd="0" parTransId="{B396E859-2E28-4F11-BFF0-C1CCC058E37B}" sibTransId="{4F2ABEC7-C1DF-41D2-9C94-A752638E5C39}"/>
    <dgm:cxn modelId="{ED62FA60-AE43-4900-A39A-E1292EF72F88}" srcId="{BAAA6E61-EA6A-4780-AAD9-79F8C0FB7ABE}" destId="{561D1D2D-4DE9-4247-A919-7ED1A14D838D}" srcOrd="0" destOrd="0" parTransId="{D1E8A4D7-A96C-4A99-874D-B9FC76ED642D}" sibTransId="{DCA5305A-06F7-4C99-BE4E-2B1AF3ABC60F}"/>
    <dgm:cxn modelId="{DD5E1368-C94C-4905-B35C-83327B5F94E6}" type="presOf" srcId="{BAAA6E61-EA6A-4780-AAD9-79F8C0FB7ABE}" destId="{DD93DD07-870F-489D-B765-95934FF03DFA}" srcOrd="0" destOrd="0" presId="urn:microsoft.com/office/officeart/2009/3/layout/StepUpProcess"/>
    <dgm:cxn modelId="{B9856883-E6CA-4575-9D14-A6ED5BC1F972}" srcId="{BAAA6E61-EA6A-4780-AAD9-79F8C0FB7ABE}" destId="{3C7A30AB-CA15-40B7-BEF7-E0A5E8FD00C7}" srcOrd="1" destOrd="0" parTransId="{A20B121F-CDD3-400E-894A-33FC20B01F0D}" sibTransId="{0244DED8-5A98-4720-AA7A-E93CE9601F4B}"/>
    <dgm:cxn modelId="{9C9AC49A-C358-49B4-A096-6A4AFD30487C}" type="presOf" srcId="{3C7A30AB-CA15-40B7-BEF7-E0A5E8FD00C7}" destId="{C601C801-C058-48E7-8B8B-ABA131839E34}" srcOrd="0" destOrd="0" presId="urn:microsoft.com/office/officeart/2009/3/layout/StepUpProcess"/>
    <dgm:cxn modelId="{9831FAAE-583E-409C-9E30-F16225EDB3AE}" type="presOf" srcId="{9EC2CE5E-08E5-403E-BAAB-9CDA3A9E67A3}" destId="{53B20AD2-70B7-47C9-8A19-80FD2F4EB868}" srcOrd="0" destOrd="0" presId="urn:microsoft.com/office/officeart/2009/3/layout/StepUpProcess"/>
    <dgm:cxn modelId="{3207CFC5-3F81-4E47-8B11-D9EC1DB6340C}" type="presOf" srcId="{561D1D2D-4DE9-4247-A919-7ED1A14D838D}" destId="{0AC5031C-BA4A-454D-B197-D8239819E9B7}" srcOrd="0" destOrd="0" presId="urn:microsoft.com/office/officeart/2009/3/layout/StepUpProcess"/>
    <dgm:cxn modelId="{F7FB17B2-9A64-4B02-A80E-27D5526DFE3B}" type="presParOf" srcId="{DD93DD07-870F-489D-B765-95934FF03DFA}" destId="{575ED370-6D09-47D9-B46F-F3A8D2B405DA}" srcOrd="0" destOrd="0" presId="urn:microsoft.com/office/officeart/2009/3/layout/StepUpProcess"/>
    <dgm:cxn modelId="{B15CA9FD-B426-405D-AFAD-AD8305047236}" type="presParOf" srcId="{575ED370-6D09-47D9-B46F-F3A8D2B405DA}" destId="{F7201E5C-8577-4A4B-9CF0-A9613A219D2C}" srcOrd="0" destOrd="0" presId="urn:microsoft.com/office/officeart/2009/3/layout/StepUpProcess"/>
    <dgm:cxn modelId="{3B888F67-4F29-4258-9180-7484A073360C}" type="presParOf" srcId="{575ED370-6D09-47D9-B46F-F3A8D2B405DA}" destId="{0AC5031C-BA4A-454D-B197-D8239819E9B7}" srcOrd="1" destOrd="0" presId="urn:microsoft.com/office/officeart/2009/3/layout/StepUpProcess"/>
    <dgm:cxn modelId="{3810FACB-1AF2-47BF-97F3-BA4C8B31EB1F}" type="presParOf" srcId="{575ED370-6D09-47D9-B46F-F3A8D2B405DA}" destId="{04DCE267-7A43-41F2-8D76-373153D1E122}" srcOrd="2" destOrd="0" presId="urn:microsoft.com/office/officeart/2009/3/layout/StepUpProcess"/>
    <dgm:cxn modelId="{D7F74B23-0FD6-439A-BB2E-616D4A07483B}" type="presParOf" srcId="{DD93DD07-870F-489D-B765-95934FF03DFA}" destId="{6F94BFD3-CF24-4214-8922-0DCDF2E0C820}" srcOrd="1" destOrd="0" presId="urn:microsoft.com/office/officeart/2009/3/layout/StepUpProcess"/>
    <dgm:cxn modelId="{D7961352-CFDA-4B61-AA9B-19468BC84A7A}" type="presParOf" srcId="{6F94BFD3-CF24-4214-8922-0DCDF2E0C820}" destId="{C2A96B07-7B97-43BE-9AE2-23257405FF77}" srcOrd="0" destOrd="0" presId="urn:microsoft.com/office/officeart/2009/3/layout/StepUpProcess"/>
    <dgm:cxn modelId="{80372B11-B921-48AE-B337-786D0EB4BC1E}" type="presParOf" srcId="{DD93DD07-870F-489D-B765-95934FF03DFA}" destId="{D5AE0066-9BE1-46BD-B871-4451B5EE314D}" srcOrd="2" destOrd="0" presId="urn:microsoft.com/office/officeart/2009/3/layout/StepUpProcess"/>
    <dgm:cxn modelId="{BA824C08-8B58-468C-A180-69D57BC17C54}" type="presParOf" srcId="{D5AE0066-9BE1-46BD-B871-4451B5EE314D}" destId="{23E8B0BF-91F6-4334-B469-8D0934C347DF}" srcOrd="0" destOrd="0" presId="urn:microsoft.com/office/officeart/2009/3/layout/StepUpProcess"/>
    <dgm:cxn modelId="{DDD308FF-6288-4FAE-BC9A-E7E0CA8B17F9}" type="presParOf" srcId="{D5AE0066-9BE1-46BD-B871-4451B5EE314D}" destId="{C601C801-C058-48E7-8B8B-ABA131839E34}" srcOrd="1" destOrd="0" presId="urn:microsoft.com/office/officeart/2009/3/layout/StepUpProcess"/>
    <dgm:cxn modelId="{809C9705-12AA-4F6D-A4E1-E5C6AF057812}" type="presParOf" srcId="{D5AE0066-9BE1-46BD-B871-4451B5EE314D}" destId="{FA99B678-EF39-452C-BC49-9512A8004CE0}" srcOrd="2" destOrd="0" presId="urn:microsoft.com/office/officeart/2009/3/layout/StepUpProcess"/>
    <dgm:cxn modelId="{704C5BDC-77FB-4455-BF88-06D75ECAC1F8}" type="presParOf" srcId="{DD93DD07-870F-489D-B765-95934FF03DFA}" destId="{8CD09ECA-509C-4DAA-96C1-FA81EAF07A7D}" srcOrd="3" destOrd="0" presId="urn:microsoft.com/office/officeart/2009/3/layout/StepUpProcess"/>
    <dgm:cxn modelId="{A8801051-EB44-4D37-88FA-B5CA98F972D5}" type="presParOf" srcId="{8CD09ECA-509C-4DAA-96C1-FA81EAF07A7D}" destId="{7171CD4B-E511-476D-9015-E3336593C055}" srcOrd="0" destOrd="0" presId="urn:microsoft.com/office/officeart/2009/3/layout/StepUpProcess"/>
    <dgm:cxn modelId="{FEFF731C-2B44-4339-8E2B-D760339F6320}" type="presParOf" srcId="{DD93DD07-870F-489D-B765-95934FF03DFA}" destId="{EAE3D03D-6298-42DD-9927-33D1EFE210B3}" srcOrd="4" destOrd="0" presId="urn:microsoft.com/office/officeart/2009/3/layout/StepUpProcess"/>
    <dgm:cxn modelId="{DBC46BF7-892E-4D25-A356-3876C905EC6F}" type="presParOf" srcId="{EAE3D03D-6298-42DD-9927-33D1EFE210B3}" destId="{36FF6139-22A8-4877-AEFB-D1D21F4C6977}" srcOrd="0" destOrd="0" presId="urn:microsoft.com/office/officeart/2009/3/layout/StepUpProcess"/>
    <dgm:cxn modelId="{8DC3B7E6-0006-4B64-AF86-819974F3555C}" type="presParOf" srcId="{EAE3D03D-6298-42DD-9927-33D1EFE210B3}" destId="{53B20AD2-70B7-47C9-8A19-80FD2F4EB868}"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BCA3D1-1497-4B31-A2A2-53F3CC2376EE}" type="doc">
      <dgm:prSet loTypeId="urn:microsoft.com/office/officeart/2005/8/layout/process1" loCatId="process" qsTypeId="urn:microsoft.com/office/officeart/2005/8/quickstyle/simple1" qsCatId="simple" csTypeId="urn:microsoft.com/office/officeart/2005/8/colors/accent1_2" csCatId="accent1" phldr="1"/>
      <dgm:spPr/>
    </dgm:pt>
    <dgm:pt modelId="{01E25E64-1A90-4600-8FCE-870DF14A6CB5}">
      <dgm:prSet phldrT="[文本]"/>
      <dgm:spPr/>
      <dgm:t>
        <a:bodyPr/>
        <a:lstStyle/>
        <a:p>
          <a:r>
            <a:rPr lang="zh-CN" altLang="en-US" dirty="0"/>
            <a:t>投保人</a:t>
          </a:r>
        </a:p>
      </dgm:t>
    </dgm:pt>
    <dgm:pt modelId="{D8E4D428-4C78-46DD-AEA8-54179840590B}" type="parTrans" cxnId="{0C367DE6-E001-47F5-8485-385E6542FE21}">
      <dgm:prSet/>
      <dgm:spPr/>
      <dgm:t>
        <a:bodyPr/>
        <a:lstStyle/>
        <a:p>
          <a:endParaRPr lang="zh-CN" altLang="en-US"/>
        </a:p>
      </dgm:t>
    </dgm:pt>
    <dgm:pt modelId="{6DDD81CC-CE2C-4ABF-B133-E67CAFD4692A}" type="sibTrans" cxnId="{0C367DE6-E001-47F5-8485-385E6542FE21}">
      <dgm:prSet/>
      <dgm:spPr/>
      <dgm:t>
        <a:bodyPr/>
        <a:lstStyle/>
        <a:p>
          <a:endParaRPr lang="zh-CN" altLang="en-US"/>
        </a:p>
      </dgm:t>
    </dgm:pt>
    <dgm:pt modelId="{9220DBE4-09A4-4163-9FC2-8C5EE502681A}">
      <dgm:prSet phldrT="[文本]"/>
      <dgm:spPr/>
      <dgm:t>
        <a:bodyPr/>
        <a:lstStyle/>
        <a:p>
          <a:r>
            <a:rPr lang="zh-CN" altLang="en-US" dirty="0"/>
            <a:t>年金受益人</a:t>
          </a:r>
        </a:p>
      </dgm:t>
    </dgm:pt>
    <dgm:pt modelId="{5FBEBC0B-0CF4-43D4-B237-6EDF5486949D}" type="parTrans" cxnId="{04E1FA4D-444F-429C-B359-3AC41CFF36B5}">
      <dgm:prSet/>
      <dgm:spPr/>
      <dgm:t>
        <a:bodyPr/>
        <a:lstStyle/>
        <a:p>
          <a:endParaRPr lang="zh-CN" altLang="en-US"/>
        </a:p>
      </dgm:t>
    </dgm:pt>
    <dgm:pt modelId="{5FDE03B9-42F1-4D73-9B17-3FF335823AE6}" type="sibTrans" cxnId="{04E1FA4D-444F-429C-B359-3AC41CFF36B5}">
      <dgm:prSet/>
      <dgm:spPr/>
      <dgm:t>
        <a:bodyPr/>
        <a:lstStyle/>
        <a:p>
          <a:endParaRPr lang="zh-CN" altLang="en-US"/>
        </a:p>
      </dgm:t>
    </dgm:pt>
    <dgm:pt modelId="{12B5FF01-A19C-4AD8-91A1-354ABF5CD918}">
      <dgm:prSet phldrT="[文本]"/>
      <dgm:spPr/>
      <dgm:t>
        <a:bodyPr/>
        <a:lstStyle/>
        <a:p>
          <a:r>
            <a:rPr lang="zh-CN" altLang="en-US" dirty="0"/>
            <a:t>身故受益人</a:t>
          </a:r>
        </a:p>
      </dgm:t>
    </dgm:pt>
    <dgm:pt modelId="{DCEFC184-9258-4EDC-AC8F-FAFBE7356F19}" type="parTrans" cxnId="{AF80F9C8-D249-45F8-B5BD-24DFD10BA576}">
      <dgm:prSet/>
      <dgm:spPr/>
      <dgm:t>
        <a:bodyPr/>
        <a:lstStyle/>
        <a:p>
          <a:endParaRPr lang="zh-CN" altLang="en-US"/>
        </a:p>
      </dgm:t>
    </dgm:pt>
    <dgm:pt modelId="{F567F67D-4EFF-4206-A1D7-C3E12EFD6F9F}" type="sibTrans" cxnId="{AF80F9C8-D249-45F8-B5BD-24DFD10BA576}">
      <dgm:prSet/>
      <dgm:spPr/>
      <dgm:t>
        <a:bodyPr/>
        <a:lstStyle/>
        <a:p>
          <a:endParaRPr lang="zh-CN" altLang="en-US"/>
        </a:p>
      </dgm:t>
    </dgm:pt>
    <dgm:pt modelId="{0D9BC954-B564-4490-B23E-631CE47120A3}" type="pres">
      <dgm:prSet presAssocID="{CCBCA3D1-1497-4B31-A2A2-53F3CC2376EE}" presName="Name0" presStyleCnt="0">
        <dgm:presLayoutVars>
          <dgm:dir/>
          <dgm:resizeHandles val="exact"/>
        </dgm:presLayoutVars>
      </dgm:prSet>
      <dgm:spPr/>
    </dgm:pt>
    <dgm:pt modelId="{5CF5144B-8E90-4026-A828-7C38E9F9F57E}" type="pres">
      <dgm:prSet presAssocID="{01E25E64-1A90-4600-8FCE-870DF14A6CB5}" presName="node" presStyleLbl="node1" presStyleIdx="0" presStyleCnt="3" custLinFactNeighborX="-4038" custLinFactNeighborY="618">
        <dgm:presLayoutVars>
          <dgm:bulletEnabled val="1"/>
        </dgm:presLayoutVars>
      </dgm:prSet>
      <dgm:spPr/>
    </dgm:pt>
    <dgm:pt modelId="{24E9F90C-0DDF-4E86-B04A-BE7630866AC4}" type="pres">
      <dgm:prSet presAssocID="{6DDD81CC-CE2C-4ABF-B133-E67CAFD4692A}" presName="sibTrans" presStyleLbl="sibTrans2D1" presStyleIdx="0" presStyleCnt="2"/>
      <dgm:spPr/>
    </dgm:pt>
    <dgm:pt modelId="{5649FAC8-8ACE-4B9B-9158-CF2CB4FB95F5}" type="pres">
      <dgm:prSet presAssocID="{6DDD81CC-CE2C-4ABF-B133-E67CAFD4692A}" presName="connectorText" presStyleLbl="sibTrans2D1" presStyleIdx="0" presStyleCnt="2"/>
      <dgm:spPr/>
    </dgm:pt>
    <dgm:pt modelId="{A3500909-9039-4F39-BEEA-E9F5384967D7}" type="pres">
      <dgm:prSet presAssocID="{9220DBE4-09A4-4163-9FC2-8C5EE502681A}" presName="node" presStyleLbl="node1" presStyleIdx="1" presStyleCnt="3">
        <dgm:presLayoutVars>
          <dgm:bulletEnabled val="1"/>
        </dgm:presLayoutVars>
      </dgm:prSet>
      <dgm:spPr/>
    </dgm:pt>
    <dgm:pt modelId="{45A22A4F-00A5-4612-A1FB-0C7CDBF3452E}" type="pres">
      <dgm:prSet presAssocID="{5FDE03B9-42F1-4D73-9B17-3FF335823AE6}" presName="sibTrans" presStyleLbl="sibTrans2D1" presStyleIdx="1" presStyleCnt="2"/>
      <dgm:spPr/>
    </dgm:pt>
    <dgm:pt modelId="{2E650973-3CCE-4140-8DEE-88774FE4A5C2}" type="pres">
      <dgm:prSet presAssocID="{5FDE03B9-42F1-4D73-9B17-3FF335823AE6}" presName="connectorText" presStyleLbl="sibTrans2D1" presStyleIdx="1" presStyleCnt="2"/>
      <dgm:spPr/>
    </dgm:pt>
    <dgm:pt modelId="{385E91D1-042A-43A6-A5A0-3F37443893C2}" type="pres">
      <dgm:prSet presAssocID="{12B5FF01-A19C-4AD8-91A1-354ABF5CD918}" presName="node" presStyleLbl="node1" presStyleIdx="2" presStyleCnt="3">
        <dgm:presLayoutVars>
          <dgm:bulletEnabled val="1"/>
        </dgm:presLayoutVars>
      </dgm:prSet>
      <dgm:spPr/>
    </dgm:pt>
  </dgm:ptLst>
  <dgm:cxnLst>
    <dgm:cxn modelId="{F41A911B-BA67-4D90-BFE3-EFBDF04EA254}" type="presOf" srcId="{CCBCA3D1-1497-4B31-A2A2-53F3CC2376EE}" destId="{0D9BC954-B564-4490-B23E-631CE47120A3}" srcOrd="0" destOrd="0" presId="urn:microsoft.com/office/officeart/2005/8/layout/process1"/>
    <dgm:cxn modelId="{9028AC29-0FEE-44CB-8423-BAE45050C1A6}" type="presOf" srcId="{9220DBE4-09A4-4163-9FC2-8C5EE502681A}" destId="{A3500909-9039-4F39-BEEA-E9F5384967D7}" srcOrd="0" destOrd="0" presId="urn:microsoft.com/office/officeart/2005/8/layout/process1"/>
    <dgm:cxn modelId="{DCC37937-A490-4114-B339-09474A7391C3}" type="presOf" srcId="{5FDE03B9-42F1-4D73-9B17-3FF335823AE6}" destId="{2E650973-3CCE-4140-8DEE-88774FE4A5C2}" srcOrd="1" destOrd="0" presId="urn:microsoft.com/office/officeart/2005/8/layout/process1"/>
    <dgm:cxn modelId="{04E1FA4D-444F-429C-B359-3AC41CFF36B5}" srcId="{CCBCA3D1-1497-4B31-A2A2-53F3CC2376EE}" destId="{9220DBE4-09A4-4163-9FC2-8C5EE502681A}" srcOrd="1" destOrd="0" parTransId="{5FBEBC0B-0CF4-43D4-B237-6EDF5486949D}" sibTransId="{5FDE03B9-42F1-4D73-9B17-3FF335823AE6}"/>
    <dgm:cxn modelId="{7F2D2C9E-25DC-4AC5-B8B8-BD78059036CB}" type="presOf" srcId="{5FDE03B9-42F1-4D73-9B17-3FF335823AE6}" destId="{45A22A4F-00A5-4612-A1FB-0C7CDBF3452E}" srcOrd="0" destOrd="0" presId="urn:microsoft.com/office/officeart/2005/8/layout/process1"/>
    <dgm:cxn modelId="{778957B4-F82F-44DA-9A30-A3D52EF6B743}" type="presOf" srcId="{6DDD81CC-CE2C-4ABF-B133-E67CAFD4692A}" destId="{5649FAC8-8ACE-4B9B-9158-CF2CB4FB95F5}" srcOrd="1" destOrd="0" presId="urn:microsoft.com/office/officeart/2005/8/layout/process1"/>
    <dgm:cxn modelId="{AF80F9C8-D249-45F8-B5BD-24DFD10BA576}" srcId="{CCBCA3D1-1497-4B31-A2A2-53F3CC2376EE}" destId="{12B5FF01-A19C-4AD8-91A1-354ABF5CD918}" srcOrd="2" destOrd="0" parTransId="{DCEFC184-9258-4EDC-AC8F-FAFBE7356F19}" sibTransId="{F567F67D-4EFF-4206-A1D7-C3E12EFD6F9F}"/>
    <dgm:cxn modelId="{6CDFD5DF-7A02-4A4C-AF18-FA5B95660DB0}" type="presOf" srcId="{12B5FF01-A19C-4AD8-91A1-354ABF5CD918}" destId="{385E91D1-042A-43A6-A5A0-3F37443893C2}" srcOrd="0" destOrd="0" presId="urn:microsoft.com/office/officeart/2005/8/layout/process1"/>
    <dgm:cxn modelId="{0C367DE6-E001-47F5-8485-385E6542FE21}" srcId="{CCBCA3D1-1497-4B31-A2A2-53F3CC2376EE}" destId="{01E25E64-1A90-4600-8FCE-870DF14A6CB5}" srcOrd="0" destOrd="0" parTransId="{D8E4D428-4C78-46DD-AEA8-54179840590B}" sibTransId="{6DDD81CC-CE2C-4ABF-B133-E67CAFD4692A}"/>
    <dgm:cxn modelId="{CA472DF0-3D95-4746-B316-35D2C46C1873}" type="presOf" srcId="{6DDD81CC-CE2C-4ABF-B133-E67CAFD4692A}" destId="{24E9F90C-0DDF-4E86-B04A-BE7630866AC4}" srcOrd="0" destOrd="0" presId="urn:microsoft.com/office/officeart/2005/8/layout/process1"/>
    <dgm:cxn modelId="{C305D3FB-A335-4AC5-B4AC-D729D6EF1221}" type="presOf" srcId="{01E25E64-1A90-4600-8FCE-870DF14A6CB5}" destId="{5CF5144B-8E90-4026-A828-7C38E9F9F57E}" srcOrd="0" destOrd="0" presId="urn:microsoft.com/office/officeart/2005/8/layout/process1"/>
    <dgm:cxn modelId="{AF8C5DC3-6D2C-46A7-ACCB-05BAB23C7158}" type="presParOf" srcId="{0D9BC954-B564-4490-B23E-631CE47120A3}" destId="{5CF5144B-8E90-4026-A828-7C38E9F9F57E}" srcOrd="0" destOrd="0" presId="urn:microsoft.com/office/officeart/2005/8/layout/process1"/>
    <dgm:cxn modelId="{7C10B015-9E80-4C95-90E4-00AE14B2608A}" type="presParOf" srcId="{0D9BC954-B564-4490-B23E-631CE47120A3}" destId="{24E9F90C-0DDF-4E86-B04A-BE7630866AC4}" srcOrd="1" destOrd="0" presId="urn:microsoft.com/office/officeart/2005/8/layout/process1"/>
    <dgm:cxn modelId="{AF4FEA7A-4F4D-4E6A-987C-982E79634AF5}" type="presParOf" srcId="{24E9F90C-0DDF-4E86-B04A-BE7630866AC4}" destId="{5649FAC8-8ACE-4B9B-9158-CF2CB4FB95F5}" srcOrd="0" destOrd="0" presId="urn:microsoft.com/office/officeart/2005/8/layout/process1"/>
    <dgm:cxn modelId="{6D7871DC-A3EB-4C5C-8C4D-17109AA28F65}" type="presParOf" srcId="{0D9BC954-B564-4490-B23E-631CE47120A3}" destId="{A3500909-9039-4F39-BEEA-E9F5384967D7}" srcOrd="2" destOrd="0" presId="urn:microsoft.com/office/officeart/2005/8/layout/process1"/>
    <dgm:cxn modelId="{49EBE213-FDFB-46F9-A92B-8D5561DCA4D0}" type="presParOf" srcId="{0D9BC954-B564-4490-B23E-631CE47120A3}" destId="{45A22A4F-00A5-4612-A1FB-0C7CDBF3452E}" srcOrd="3" destOrd="0" presId="urn:microsoft.com/office/officeart/2005/8/layout/process1"/>
    <dgm:cxn modelId="{49B6DBD7-44D3-4A53-B606-3C530D4AD5E8}" type="presParOf" srcId="{45A22A4F-00A5-4612-A1FB-0C7CDBF3452E}" destId="{2E650973-3CCE-4140-8DEE-88774FE4A5C2}" srcOrd="0" destOrd="0" presId="urn:microsoft.com/office/officeart/2005/8/layout/process1"/>
    <dgm:cxn modelId="{6F40DC6A-11CB-4872-9338-B5211A6143BC}" type="presParOf" srcId="{0D9BC954-B564-4490-B23E-631CE47120A3}" destId="{385E91D1-042A-43A6-A5A0-3F37443893C2}"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BCA3D1-1497-4B31-A2A2-53F3CC2376EE}" type="doc">
      <dgm:prSet loTypeId="urn:microsoft.com/office/officeart/2005/8/layout/process1" loCatId="process" qsTypeId="urn:microsoft.com/office/officeart/2005/8/quickstyle/simple1" qsCatId="simple" csTypeId="urn:microsoft.com/office/officeart/2005/8/colors/accent1_2" csCatId="accent1" phldr="1"/>
      <dgm:spPr/>
    </dgm:pt>
    <dgm:pt modelId="{01E25E64-1A90-4600-8FCE-870DF14A6CB5}">
      <dgm:prSet phldrT="[文本]"/>
      <dgm:spPr/>
      <dgm:t>
        <a:bodyPr/>
        <a:lstStyle/>
        <a:p>
          <a:r>
            <a:rPr lang="zh-CN" altLang="en-US" dirty="0"/>
            <a:t>投保人</a:t>
          </a:r>
        </a:p>
      </dgm:t>
    </dgm:pt>
    <dgm:pt modelId="{D8E4D428-4C78-46DD-AEA8-54179840590B}" type="parTrans" cxnId="{0C367DE6-E001-47F5-8485-385E6542FE21}">
      <dgm:prSet/>
      <dgm:spPr/>
      <dgm:t>
        <a:bodyPr/>
        <a:lstStyle/>
        <a:p>
          <a:endParaRPr lang="zh-CN" altLang="en-US"/>
        </a:p>
      </dgm:t>
    </dgm:pt>
    <dgm:pt modelId="{6DDD81CC-CE2C-4ABF-B133-E67CAFD4692A}" type="sibTrans" cxnId="{0C367DE6-E001-47F5-8485-385E6542FE21}">
      <dgm:prSet/>
      <dgm:spPr/>
      <dgm:t>
        <a:bodyPr/>
        <a:lstStyle/>
        <a:p>
          <a:endParaRPr lang="zh-CN" altLang="en-US"/>
        </a:p>
      </dgm:t>
    </dgm:pt>
    <dgm:pt modelId="{9220DBE4-09A4-4163-9FC2-8C5EE502681A}">
      <dgm:prSet phldrT="[文本]"/>
      <dgm:spPr/>
      <dgm:t>
        <a:bodyPr/>
        <a:lstStyle/>
        <a:p>
          <a:r>
            <a:rPr lang="zh-CN" altLang="en-US" dirty="0"/>
            <a:t>被保险人</a:t>
          </a:r>
        </a:p>
      </dgm:t>
    </dgm:pt>
    <dgm:pt modelId="{5FBEBC0B-0CF4-43D4-B237-6EDF5486949D}" type="parTrans" cxnId="{04E1FA4D-444F-429C-B359-3AC41CFF36B5}">
      <dgm:prSet/>
      <dgm:spPr/>
      <dgm:t>
        <a:bodyPr/>
        <a:lstStyle/>
        <a:p>
          <a:endParaRPr lang="zh-CN" altLang="en-US"/>
        </a:p>
      </dgm:t>
    </dgm:pt>
    <dgm:pt modelId="{5FDE03B9-42F1-4D73-9B17-3FF335823AE6}" type="sibTrans" cxnId="{04E1FA4D-444F-429C-B359-3AC41CFF36B5}">
      <dgm:prSet/>
      <dgm:spPr/>
      <dgm:t>
        <a:bodyPr/>
        <a:lstStyle/>
        <a:p>
          <a:endParaRPr lang="zh-CN" altLang="en-US"/>
        </a:p>
      </dgm:t>
    </dgm:pt>
    <dgm:pt modelId="{12B5FF01-A19C-4AD8-91A1-354ABF5CD918}">
      <dgm:prSet phldrT="[文本]"/>
      <dgm:spPr/>
      <dgm:t>
        <a:bodyPr/>
        <a:lstStyle/>
        <a:p>
          <a:r>
            <a:rPr lang="zh-CN" altLang="en-US" dirty="0"/>
            <a:t>身故受益人</a:t>
          </a:r>
        </a:p>
      </dgm:t>
    </dgm:pt>
    <dgm:pt modelId="{DCEFC184-9258-4EDC-AC8F-FAFBE7356F19}" type="parTrans" cxnId="{AF80F9C8-D249-45F8-B5BD-24DFD10BA576}">
      <dgm:prSet/>
      <dgm:spPr/>
      <dgm:t>
        <a:bodyPr/>
        <a:lstStyle/>
        <a:p>
          <a:endParaRPr lang="zh-CN" altLang="en-US"/>
        </a:p>
      </dgm:t>
    </dgm:pt>
    <dgm:pt modelId="{F567F67D-4EFF-4206-A1D7-C3E12EFD6F9F}" type="sibTrans" cxnId="{AF80F9C8-D249-45F8-B5BD-24DFD10BA576}">
      <dgm:prSet/>
      <dgm:spPr/>
      <dgm:t>
        <a:bodyPr/>
        <a:lstStyle/>
        <a:p>
          <a:endParaRPr lang="zh-CN" altLang="en-US"/>
        </a:p>
      </dgm:t>
    </dgm:pt>
    <dgm:pt modelId="{0D9BC954-B564-4490-B23E-631CE47120A3}" type="pres">
      <dgm:prSet presAssocID="{CCBCA3D1-1497-4B31-A2A2-53F3CC2376EE}" presName="Name0" presStyleCnt="0">
        <dgm:presLayoutVars>
          <dgm:dir/>
          <dgm:resizeHandles val="exact"/>
        </dgm:presLayoutVars>
      </dgm:prSet>
      <dgm:spPr/>
    </dgm:pt>
    <dgm:pt modelId="{5CF5144B-8E90-4026-A828-7C38E9F9F57E}" type="pres">
      <dgm:prSet presAssocID="{01E25E64-1A90-4600-8FCE-870DF14A6CB5}" presName="node" presStyleLbl="node1" presStyleIdx="0" presStyleCnt="3" custLinFactNeighborX="-4038" custLinFactNeighborY="618">
        <dgm:presLayoutVars>
          <dgm:bulletEnabled val="1"/>
        </dgm:presLayoutVars>
      </dgm:prSet>
      <dgm:spPr/>
    </dgm:pt>
    <dgm:pt modelId="{24E9F90C-0DDF-4E86-B04A-BE7630866AC4}" type="pres">
      <dgm:prSet presAssocID="{6DDD81CC-CE2C-4ABF-B133-E67CAFD4692A}" presName="sibTrans" presStyleLbl="sibTrans2D1" presStyleIdx="0" presStyleCnt="2"/>
      <dgm:spPr/>
    </dgm:pt>
    <dgm:pt modelId="{5649FAC8-8ACE-4B9B-9158-CF2CB4FB95F5}" type="pres">
      <dgm:prSet presAssocID="{6DDD81CC-CE2C-4ABF-B133-E67CAFD4692A}" presName="connectorText" presStyleLbl="sibTrans2D1" presStyleIdx="0" presStyleCnt="2"/>
      <dgm:spPr/>
    </dgm:pt>
    <dgm:pt modelId="{A3500909-9039-4F39-BEEA-E9F5384967D7}" type="pres">
      <dgm:prSet presAssocID="{9220DBE4-09A4-4163-9FC2-8C5EE502681A}" presName="node" presStyleLbl="node1" presStyleIdx="1" presStyleCnt="3">
        <dgm:presLayoutVars>
          <dgm:bulletEnabled val="1"/>
        </dgm:presLayoutVars>
      </dgm:prSet>
      <dgm:spPr/>
    </dgm:pt>
    <dgm:pt modelId="{45A22A4F-00A5-4612-A1FB-0C7CDBF3452E}" type="pres">
      <dgm:prSet presAssocID="{5FDE03B9-42F1-4D73-9B17-3FF335823AE6}" presName="sibTrans" presStyleLbl="sibTrans2D1" presStyleIdx="1" presStyleCnt="2"/>
      <dgm:spPr/>
    </dgm:pt>
    <dgm:pt modelId="{2E650973-3CCE-4140-8DEE-88774FE4A5C2}" type="pres">
      <dgm:prSet presAssocID="{5FDE03B9-42F1-4D73-9B17-3FF335823AE6}" presName="connectorText" presStyleLbl="sibTrans2D1" presStyleIdx="1" presStyleCnt="2"/>
      <dgm:spPr/>
    </dgm:pt>
    <dgm:pt modelId="{385E91D1-042A-43A6-A5A0-3F37443893C2}" type="pres">
      <dgm:prSet presAssocID="{12B5FF01-A19C-4AD8-91A1-354ABF5CD918}" presName="node" presStyleLbl="node1" presStyleIdx="2" presStyleCnt="3">
        <dgm:presLayoutVars>
          <dgm:bulletEnabled val="1"/>
        </dgm:presLayoutVars>
      </dgm:prSet>
      <dgm:spPr/>
    </dgm:pt>
  </dgm:ptLst>
  <dgm:cxnLst>
    <dgm:cxn modelId="{2AD9E010-5A35-4EE5-AA3F-BBD91EEDB1E7}" type="presOf" srcId="{6DDD81CC-CE2C-4ABF-B133-E67CAFD4692A}" destId="{24E9F90C-0DDF-4E86-B04A-BE7630866AC4}" srcOrd="0" destOrd="0" presId="urn:microsoft.com/office/officeart/2005/8/layout/process1"/>
    <dgm:cxn modelId="{F13A0565-D9CC-4D44-B33E-AA51EEFDF475}" type="presOf" srcId="{01E25E64-1A90-4600-8FCE-870DF14A6CB5}" destId="{5CF5144B-8E90-4026-A828-7C38E9F9F57E}" srcOrd="0" destOrd="0" presId="urn:microsoft.com/office/officeart/2005/8/layout/process1"/>
    <dgm:cxn modelId="{04E1FA4D-444F-429C-B359-3AC41CFF36B5}" srcId="{CCBCA3D1-1497-4B31-A2A2-53F3CC2376EE}" destId="{9220DBE4-09A4-4163-9FC2-8C5EE502681A}" srcOrd="1" destOrd="0" parTransId="{5FBEBC0B-0CF4-43D4-B237-6EDF5486949D}" sibTransId="{5FDE03B9-42F1-4D73-9B17-3FF335823AE6}"/>
    <dgm:cxn modelId="{028F929A-F39C-43AC-BA03-18D7E10DD247}" type="presOf" srcId="{5FDE03B9-42F1-4D73-9B17-3FF335823AE6}" destId="{45A22A4F-00A5-4612-A1FB-0C7CDBF3452E}" srcOrd="0" destOrd="0" presId="urn:microsoft.com/office/officeart/2005/8/layout/process1"/>
    <dgm:cxn modelId="{386F1AA5-5F5A-475B-A805-1E36BC6B1EE5}" type="presOf" srcId="{12B5FF01-A19C-4AD8-91A1-354ABF5CD918}" destId="{385E91D1-042A-43A6-A5A0-3F37443893C2}" srcOrd="0" destOrd="0" presId="urn:microsoft.com/office/officeart/2005/8/layout/process1"/>
    <dgm:cxn modelId="{68E2A0BD-AF0C-42C1-952E-62786A23C3DD}" type="presOf" srcId="{CCBCA3D1-1497-4B31-A2A2-53F3CC2376EE}" destId="{0D9BC954-B564-4490-B23E-631CE47120A3}" srcOrd="0" destOrd="0" presId="urn:microsoft.com/office/officeart/2005/8/layout/process1"/>
    <dgm:cxn modelId="{B40E36C1-670B-496D-99DB-915B0EBE76C0}" type="presOf" srcId="{6DDD81CC-CE2C-4ABF-B133-E67CAFD4692A}" destId="{5649FAC8-8ACE-4B9B-9158-CF2CB4FB95F5}" srcOrd="1" destOrd="0" presId="urn:microsoft.com/office/officeart/2005/8/layout/process1"/>
    <dgm:cxn modelId="{6D9F1FC2-9D24-4714-B25A-D28260140E04}" type="presOf" srcId="{5FDE03B9-42F1-4D73-9B17-3FF335823AE6}" destId="{2E650973-3CCE-4140-8DEE-88774FE4A5C2}" srcOrd="1" destOrd="0" presId="urn:microsoft.com/office/officeart/2005/8/layout/process1"/>
    <dgm:cxn modelId="{AF80F9C8-D249-45F8-B5BD-24DFD10BA576}" srcId="{CCBCA3D1-1497-4B31-A2A2-53F3CC2376EE}" destId="{12B5FF01-A19C-4AD8-91A1-354ABF5CD918}" srcOrd="2" destOrd="0" parTransId="{DCEFC184-9258-4EDC-AC8F-FAFBE7356F19}" sibTransId="{F567F67D-4EFF-4206-A1D7-C3E12EFD6F9F}"/>
    <dgm:cxn modelId="{D53D11DC-5BAC-4D1F-BC45-52027A414BEC}" type="presOf" srcId="{9220DBE4-09A4-4163-9FC2-8C5EE502681A}" destId="{A3500909-9039-4F39-BEEA-E9F5384967D7}" srcOrd="0" destOrd="0" presId="urn:microsoft.com/office/officeart/2005/8/layout/process1"/>
    <dgm:cxn modelId="{0C367DE6-E001-47F5-8485-385E6542FE21}" srcId="{CCBCA3D1-1497-4B31-A2A2-53F3CC2376EE}" destId="{01E25E64-1A90-4600-8FCE-870DF14A6CB5}" srcOrd="0" destOrd="0" parTransId="{D8E4D428-4C78-46DD-AEA8-54179840590B}" sibTransId="{6DDD81CC-CE2C-4ABF-B133-E67CAFD4692A}"/>
    <dgm:cxn modelId="{8F31653C-E774-442D-B5C5-3CC2222F7CBB}" type="presParOf" srcId="{0D9BC954-B564-4490-B23E-631CE47120A3}" destId="{5CF5144B-8E90-4026-A828-7C38E9F9F57E}" srcOrd="0" destOrd="0" presId="urn:microsoft.com/office/officeart/2005/8/layout/process1"/>
    <dgm:cxn modelId="{7E3E2429-BA8A-4023-8C83-4FE2FCCCB184}" type="presParOf" srcId="{0D9BC954-B564-4490-B23E-631CE47120A3}" destId="{24E9F90C-0DDF-4E86-B04A-BE7630866AC4}" srcOrd="1" destOrd="0" presId="urn:microsoft.com/office/officeart/2005/8/layout/process1"/>
    <dgm:cxn modelId="{7E45DD95-5E62-4255-8C03-6726B4C2230A}" type="presParOf" srcId="{24E9F90C-0DDF-4E86-B04A-BE7630866AC4}" destId="{5649FAC8-8ACE-4B9B-9158-CF2CB4FB95F5}" srcOrd="0" destOrd="0" presId="urn:microsoft.com/office/officeart/2005/8/layout/process1"/>
    <dgm:cxn modelId="{5FD5BA84-C695-4AAE-B3B5-2BD4924C40AC}" type="presParOf" srcId="{0D9BC954-B564-4490-B23E-631CE47120A3}" destId="{A3500909-9039-4F39-BEEA-E9F5384967D7}" srcOrd="2" destOrd="0" presId="urn:microsoft.com/office/officeart/2005/8/layout/process1"/>
    <dgm:cxn modelId="{B6A92BBD-F6D4-4B2F-A848-F53ABDF0584C}" type="presParOf" srcId="{0D9BC954-B564-4490-B23E-631CE47120A3}" destId="{45A22A4F-00A5-4612-A1FB-0C7CDBF3452E}" srcOrd="3" destOrd="0" presId="urn:microsoft.com/office/officeart/2005/8/layout/process1"/>
    <dgm:cxn modelId="{870D821C-9685-4400-A329-80A75694D216}" type="presParOf" srcId="{45A22A4F-00A5-4612-A1FB-0C7CDBF3452E}" destId="{2E650973-3CCE-4140-8DEE-88774FE4A5C2}" srcOrd="0" destOrd="0" presId="urn:microsoft.com/office/officeart/2005/8/layout/process1"/>
    <dgm:cxn modelId="{B5C54F17-6E89-4FF9-9C4E-F7C7BD222A29}" type="presParOf" srcId="{0D9BC954-B564-4490-B23E-631CE47120A3}" destId="{385E91D1-042A-43A6-A5A0-3F37443893C2}"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A91A5C-15E5-4DAA-A224-9FEFD19B7422}"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zh-CN" altLang="en-US"/>
        </a:p>
      </dgm:t>
    </dgm:pt>
    <dgm:pt modelId="{63AB7D86-5EE2-49FB-B37B-4F9615ACFE23}">
      <dgm:prSet phldrT="[文本]"/>
      <dgm:spPr/>
      <dgm:t>
        <a:bodyPr/>
        <a:lstStyle/>
        <a:p>
          <a:r>
            <a:rPr lang="zh-CN" altLang="en-US" dirty="0"/>
            <a:t>父亲</a:t>
          </a:r>
          <a:r>
            <a:rPr lang="en-US" altLang="zh-CN" dirty="0"/>
            <a:t>1000</a:t>
          </a:r>
          <a:r>
            <a:rPr lang="zh-CN" altLang="en-US" dirty="0"/>
            <a:t>万</a:t>
          </a:r>
        </a:p>
      </dgm:t>
    </dgm:pt>
    <dgm:pt modelId="{17147755-B51E-402D-8302-6030CB99B06E}" type="parTrans" cxnId="{6C3F82BE-C3EC-4A05-820F-7ED9380EA0E8}">
      <dgm:prSet/>
      <dgm:spPr/>
      <dgm:t>
        <a:bodyPr/>
        <a:lstStyle/>
        <a:p>
          <a:endParaRPr lang="zh-CN" altLang="en-US"/>
        </a:p>
      </dgm:t>
    </dgm:pt>
    <dgm:pt modelId="{8FF21C2E-BE44-4571-ABD0-FD940609DB0F}" type="sibTrans" cxnId="{6C3F82BE-C3EC-4A05-820F-7ED9380EA0E8}">
      <dgm:prSet/>
      <dgm:spPr/>
      <dgm:t>
        <a:bodyPr/>
        <a:lstStyle/>
        <a:p>
          <a:endParaRPr lang="zh-CN" altLang="en-US"/>
        </a:p>
      </dgm:t>
    </dgm:pt>
    <dgm:pt modelId="{0983DF8C-CB12-419D-807D-F18394CB9213}">
      <dgm:prSet phldrT="[文本]"/>
      <dgm:spPr/>
      <dgm:t>
        <a:bodyPr/>
        <a:lstStyle/>
        <a:p>
          <a:r>
            <a:rPr lang="zh-CN" altLang="en-US" b="1" dirty="0">
              <a:solidFill>
                <a:srgbClr val="FF0000"/>
              </a:solidFill>
            </a:rPr>
            <a:t>儿子</a:t>
          </a:r>
          <a:r>
            <a:rPr lang="en-US" altLang="zh-CN" b="1" dirty="0">
              <a:solidFill>
                <a:srgbClr val="FF0000"/>
              </a:solidFill>
            </a:rPr>
            <a:t>500</a:t>
          </a:r>
          <a:r>
            <a:rPr lang="zh-CN" altLang="en-US" b="1" dirty="0">
              <a:solidFill>
                <a:srgbClr val="FF0000"/>
              </a:solidFill>
            </a:rPr>
            <a:t>万</a:t>
          </a:r>
        </a:p>
      </dgm:t>
    </dgm:pt>
    <dgm:pt modelId="{486FBFB7-9D3F-4E99-B79D-9004CDE4EA1A}" type="parTrans" cxnId="{0D03D1B7-4D86-4059-BE02-636EABE3ABAD}">
      <dgm:prSet/>
      <dgm:spPr/>
      <dgm:t>
        <a:bodyPr/>
        <a:lstStyle/>
        <a:p>
          <a:endParaRPr lang="zh-CN" altLang="en-US"/>
        </a:p>
      </dgm:t>
    </dgm:pt>
    <dgm:pt modelId="{E6F0F751-E4B5-490B-847C-6B0F1213552B}" type="sibTrans" cxnId="{0D03D1B7-4D86-4059-BE02-636EABE3ABAD}">
      <dgm:prSet/>
      <dgm:spPr/>
      <dgm:t>
        <a:bodyPr/>
        <a:lstStyle/>
        <a:p>
          <a:endParaRPr lang="zh-CN" altLang="en-US"/>
        </a:p>
      </dgm:t>
    </dgm:pt>
    <dgm:pt modelId="{B3E4D29A-0AFE-412D-A2BC-6AABC2D7617F}">
      <dgm:prSet phldrT="[文本]"/>
      <dgm:spPr/>
      <dgm:t>
        <a:bodyPr/>
        <a:lstStyle/>
        <a:p>
          <a:r>
            <a:rPr lang="zh-CN" altLang="en-US" dirty="0"/>
            <a:t>儿媳</a:t>
          </a:r>
          <a:r>
            <a:rPr lang="en-US" altLang="zh-CN" dirty="0"/>
            <a:t>500</a:t>
          </a:r>
          <a:r>
            <a:rPr lang="zh-CN" altLang="en-US" dirty="0"/>
            <a:t>万</a:t>
          </a:r>
        </a:p>
      </dgm:t>
    </dgm:pt>
    <dgm:pt modelId="{0FFE562A-8DE0-45CE-BF00-932F5D574290}" type="parTrans" cxnId="{726692A0-DD13-486B-9360-E1F2C3E1279B}">
      <dgm:prSet/>
      <dgm:spPr/>
      <dgm:t>
        <a:bodyPr/>
        <a:lstStyle/>
        <a:p>
          <a:endParaRPr lang="zh-CN" altLang="en-US"/>
        </a:p>
      </dgm:t>
    </dgm:pt>
    <dgm:pt modelId="{322F1832-ECE0-4AA0-BA96-CE5EECF41275}" type="sibTrans" cxnId="{726692A0-DD13-486B-9360-E1F2C3E1279B}">
      <dgm:prSet/>
      <dgm:spPr/>
      <dgm:t>
        <a:bodyPr/>
        <a:lstStyle/>
        <a:p>
          <a:endParaRPr lang="zh-CN" altLang="en-US"/>
        </a:p>
      </dgm:t>
    </dgm:pt>
    <dgm:pt modelId="{C5ED3293-DF67-4A9D-869A-3A08F0B03CBB}">
      <dgm:prSet phldrT="[文本]"/>
      <dgm:spPr/>
      <dgm:t>
        <a:bodyPr/>
        <a:lstStyle/>
        <a:p>
          <a:r>
            <a:rPr lang="zh-CN" altLang="en-US" dirty="0"/>
            <a:t>儿子身故</a:t>
          </a:r>
        </a:p>
      </dgm:t>
    </dgm:pt>
    <dgm:pt modelId="{271A3BC9-A026-46F8-83EA-B6F6FEFA6ACF}" type="parTrans" cxnId="{E64FFEC3-1AFA-405C-8E81-21208296E6F5}">
      <dgm:prSet/>
      <dgm:spPr/>
      <dgm:t>
        <a:bodyPr/>
        <a:lstStyle/>
        <a:p>
          <a:endParaRPr lang="zh-CN" altLang="en-US"/>
        </a:p>
      </dgm:t>
    </dgm:pt>
    <dgm:pt modelId="{0E4C5211-3730-4A4B-ACBD-7D25B1C15937}" type="sibTrans" cxnId="{E64FFEC3-1AFA-405C-8E81-21208296E6F5}">
      <dgm:prSet/>
      <dgm:spPr/>
      <dgm:t>
        <a:bodyPr/>
        <a:lstStyle/>
        <a:p>
          <a:endParaRPr lang="zh-CN" altLang="en-US"/>
        </a:p>
      </dgm:t>
    </dgm:pt>
    <dgm:pt modelId="{E49FF8DC-A3FF-40F2-8EE5-3956B7F18BA3}">
      <dgm:prSet phldrT="[文本]"/>
      <dgm:spPr/>
      <dgm:t>
        <a:bodyPr/>
        <a:lstStyle/>
        <a:p>
          <a:r>
            <a:rPr lang="zh-CN" altLang="en-US" b="1" dirty="0">
              <a:solidFill>
                <a:srgbClr val="FF0000"/>
              </a:solidFill>
            </a:rPr>
            <a:t>孙子</a:t>
          </a:r>
          <a:r>
            <a:rPr lang="en-US" altLang="zh-CN" b="1" dirty="0">
              <a:solidFill>
                <a:srgbClr val="FF0000"/>
              </a:solidFill>
            </a:rPr>
            <a:t>250</a:t>
          </a:r>
          <a:r>
            <a:rPr lang="zh-CN" altLang="en-US" b="1" dirty="0">
              <a:solidFill>
                <a:srgbClr val="FF0000"/>
              </a:solidFill>
            </a:rPr>
            <a:t>万</a:t>
          </a:r>
        </a:p>
      </dgm:t>
    </dgm:pt>
    <dgm:pt modelId="{D239C748-3167-4E25-9E39-7E70FAAFE3AB}" type="parTrans" cxnId="{D53DC28C-A826-437D-ABD3-B44B5BAD314C}">
      <dgm:prSet/>
      <dgm:spPr/>
      <dgm:t>
        <a:bodyPr/>
        <a:lstStyle/>
        <a:p>
          <a:endParaRPr lang="zh-CN" altLang="en-US"/>
        </a:p>
      </dgm:t>
    </dgm:pt>
    <dgm:pt modelId="{9DCCF9B5-8A73-4989-9029-689AF4FBACC3}" type="sibTrans" cxnId="{D53DC28C-A826-437D-ABD3-B44B5BAD314C}">
      <dgm:prSet/>
      <dgm:spPr/>
      <dgm:t>
        <a:bodyPr/>
        <a:lstStyle/>
        <a:p>
          <a:endParaRPr lang="zh-CN" altLang="en-US"/>
        </a:p>
      </dgm:t>
    </dgm:pt>
    <dgm:pt modelId="{D05D32B2-A7C4-4612-A934-6A12A9037516}">
      <dgm:prSet phldrT="[文本]"/>
      <dgm:spPr/>
      <dgm:t>
        <a:bodyPr/>
        <a:lstStyle/>
        <a:p>
          <a:r>
            <a:rPr lang="zh-CN" altLang="en-US" dirty="0"/>
            <a:t>妻子</a:t>
          </a:r>
          <a:r>
            <a:rPr lang="en-US" altLang="zh-CN" dirty="0"/>
            <a:t>750</a:t>
          </a:r>
          <a:r>
            <a:rPr lang="zh-CN" altLang="en-US" dirty="0"/>
            <a:t>万</a:t>
          </a:r>
        </a:p>
      </dgm:t>
    </dgm:pt>
    <dgm:pt modelId="{E97BF89C-0907-49D6-830F-F09FE12B2F28}" type="parTrans" cxnId="{1F017366-4CF2-4E55-A3B5-FFEA4CC32045}">
      <dgm:prSet/>
      <dgm:spPr/>
      <dgm:t>
        <a:bodyPr/>
        <a:lstStyle/>
        <a:p>
          <a:endParaRPr lang="zh-CN" altLang="en-US"/>
        </a:p>
      </dgm:t>
    </dgm:pt>
    <dgm:pt modelId="{14FC9DCF-3F06-41C9-908D-BC23DC8CD7A6}" type="sibTrans" cxnId="{1F017366-4CF2-4E55-A3B5-FFEA4CC32045}">
      <dgm:prSet/>
      <dgm:spPr/>
      <dgm:t>
        <a:bodyPr/>
        <a:lstStyle/>
        <a:p>
          <a:endParaRPr lang="zh-CN" altLang="en-US"/>
        </a:p>
      </dgm:t>
    </dgm:pt>
    <dgm:pt modelId="{B4D83C3B-C1A8-41A6-8AD9-16265A5FB4D1}">
      <dgm:prSet phldrT="[文本]"/>
      <dgm:spPr/>
      <dgm:t>
        <a:bodyPr/>
        <a:lstStyle/>
        <a:p>
          <a:r>
            <a:rPr lang="zh-CN" altLang="en-US" dirty="0"/>
            <a:t>孙子</a:t>
          </a:r>
          <a:r>
            <a:rPr lang="en-US" altLang="zh-CN" dirty="0"/>
            <a:t>250</a:t>
          </a:r>
          <a:r>
            <a:rPr lang="zh-CN" altLang="en-US" dirty="0"/>
            <a:t>万</a:t>
          </a:r>
        </a:p>
      </dgm:t>
    </dgm:pt>
    <dgm:pt modelId="{710B7D1A-2210-4B49-8621-25F923A2D0AC}" type="parTrans" cxnId="{8167B2B6-DCD0-4D2B-AE8E-F8FC6B86C57E}">
      <dgm:prSet/>
      <dgm:spPr/>
      <dgm:t>
        <a:bodyPr/>
        <a:lstStyle/>
        <a:p>
          <a:endParaRPr lang="zh-CN" altLang="en-US"/>
        </a:p>
      </dgm:t>
    </dgm:pt>
    <dgm:pt modelId="{396E30C6-AF0D-42BA-BD44-3FD750E089C5}" type="sibTrans" cxnId="{8167B2B6-DCD0-4D2B-AE8E-F8FC6B86C57E}">
      <dgm:prSet/>
      <dgm:spPr/>
      <dgm:t>
        <a:bodyPr/>
        <a:lstStyle/>
        <a:p>
          <a:endParaRPr lang="zh-CN" altLang="en-US"/>
        </a:p>
      </dgm:t>
    </dgm:pt>
    <dgm:pt modelId="{A5B0372D-7507-4771-A96A-C73328ED047C}">
      <dgm:prSet phldrT="[文本]"/>
      <dgm:spPr/>
      <dgm:t>
        <a:bodyPr/>
        <a:lstStyle/>
        <a:p>
          <a:r>
            <a:rPr lang="zh-CN" altLang="en-US" dirty="0"/>
            <a:t>自己</a:t>
          </a:r>
          <a:r>
            <a:rPr lang="en-US" altLang="zh-CN" b="1" dirty="0">
              <a:solidFill>
                <a:srgbClr val="FF0000"/>
              </a:solidFill>
            </a:rPr>
            <a:t>125</a:t>
          </a:r>
          <a:r>
            <a:rPr lang="zh-CN" altLang="en-US" b="1" dirty="0">
              <a:solidFill>
                <a:srgbClr val="FF0000"/>
              </a:solidFill>
            </a:rPr>
            <a:t>万</a:t>
          </a:r>
        </a:p>
      </dgm:t>
    </dgm:pt>
    <dgm:pt modelId="{A97C6ECD-BAF5-4697-BD92-545DC1DA68A5}" type="parTrans" cxnId="{6A23D6B6-EDA5-4E36-95D6-2C3BD78AF41A}">
      <dgm:prSet/>
      <dgm:spPr/>
      <dgm:t>
        <a:bodyPr/>
        <a:lstStyle/>
        <a:p>
          <a:endParaRPr lang="zh-CN" altLang="en-US"/>
        </a:p>
      </dgm:t>
    </dgm:pt>
    <dgm:pt modelId="{C578BC4C-D616-42F8-9D42-BAC56324D654}" type="sibTrans" cxnId="{6A23D6B6-EDA5-4E36-95D6-2C3BD78AF41A}">
      <dgm:prSet/>
      <dgm:spPr/>
      <dgm:t>
        <a:bodyPr/>
        <a:lstStyle/>
        <a:p>
          <a:endParaRPr lang="zh-CN" altLang="en-US"/>
        </a:p>
      </dgm:t>
    </dgm:pt>
    <dgm:pt modelId="{25C08B41-D29F-4B29-8F28-3836CAA1DF02}">
      <dgm:prSet phldrT="[文本]"/>
      <dgm:spPr/>
      <dgm:t>
        <a:bodyPr/>
        <a:lstStyle/>
        <a:p>
          <a:r>
            <a:rPr lang="zh-CN" altLang="en-US" dirty="0"/>
            <a:t>自己妻子</a:t>
          </a:r>
          <a:r>
            <a:rPr lang="en-US" altLang="zh-CN" dirty="0"/>
            <a:t>125</a:t>
          </a:r>
          <a:r>
            <a:rPr lang="zh-CN" altLang="en-US" dirty="0"/>
            <a:t>万</a:t>
          </a:r>
        </a:p>
      </dgm:t>
    </dgm:pt>
    <dgm:pt modelId="{AC8EA23B-AE8A-4668-B169-9D1140082249}" type="parTrans" cxnId="{31FC9A97-7D70-4E2F-A561-51313ED2DDCB}">
      <dgm:prSet/>
      <dgm:spPr/>
      <dgm:t>
        <a:bodyPr/>
        <a:lstStyle/>
        <a:p>
          <a:endParaRPr lang="zh-CN" altLang="en-US"/>
        </a:p>
      </dgm:t>
    </dgm:pt>
    <dgm:pt modelId="{EE9A5100-3982-4E59-8FAE-6125A1D9025A}" type="sibTrans" cxnId="{31FC9A97-7D70-4E2F-A561-51313ED2DDCB}">
      <dgm:prSet/>
      <dgm:spPr/>
      <dgm:t>
        <a:bodyPr/>
        <a:lstStyle/>
        <a:p>
          <a:endParaRPr lang="zh-CN" altLang="en-US"/>
        </a:p>
      </dgm:t>
    </dgm:pt>
    <dgm:pt modelId="{B387B273-B92D-4D11-ACB5-C885E7866277}" type="pres">
      <dgm:prSet presAssocID="{FAA91A5C-15E5-4DAA-A224-9FEFD19B7422}" presName="theList" presStyleCnt="0">
        <dgm:presLayoutVars>
          <dgm:dir/>
          <dgm:animLvl val="lvl"/>
          <dgm:resizeHandles val="exact"/>
        </dgm:presLayoutVars>
      </dgm:prSet>
      <dgm:spPr/>
    </dgm:pt>
    <dgm:pt modelId="{9A4E1DE6-E238-4701-8711-B976BF00CE51}" type="pres">
      <dgm:prSet presAssocID="{63AB7D86-5EE2-49FB-B37B-4F9615ACFE23}" presName="compNode" presStyleCnt="0"/>
      <dgm:spPr/>
    </dgm:pt>
    <dgm:pt modelId="{F27A3D5D-06BE-4899-B52E-17D9E23D5CCA}" type="pres">
      <dgm:prSet presAssocID="{63AB7D86-5EE2-49FB-B37B-4F9615ACFE23}" presName="noGeometry" presStyleCnt="0"/>
      <dgm:spPr/>
    </dgm:pt>
    <dgm:pt modelId="{368CABB2-92F6-4C8C-9EF0-E32C68BCABFD}" type="pres">
      <dgm:prSet presAssocID="{63AB7D86-5EE2-49FB-B37B-4F9615ACFE23}" presName="childTextVisible" presStyleLbl="bgAccFollowNode1" presStyleIdx="0" presStyleCnt="3" custScaleX="115657">
        <dgm:presLayoutVars>
          <dgm:bulletEnabled val="1"/>
        </dgm:presLayoutVars>
      </dgm:prSet>
      <dgm:spPr/>
    </dgm:pt>
    <dgm:pt modelId="{159E5DC9-E90B-43F3-AB1A-0C8BE778B4A5}" type="pres">
      <dgm:prSet presAssocID="{63AB7D86-5EE2-49FB-B37B-4F9615ACFE23}" presName="childTextHidden" presStyleLbl="bgAccFollowNode1" presStyleIdx="0" presStyleCnt="3"/>
      <dgm:spPr/>
    </dgm:pt>
    <dgm:pt modelId="{2672C4A2-2C60-4320-9C1B-94B0C48CF177}" type="pres">
      <dgm:prSet presAssocID="{63AB7D86-5EE2-49FB-B37B-4F9615ACFE23}" presName="parentText" presStyleLbl="node1" presStyleIdx="0" presStyleCnt="3">
        <dgm:presLayoutVars>
          <dgm:chMax val="1"/>
          <dgm:bulletEnabled val="1"/>
        </dgm:presLayoutVars>
      </dgm:prSet>
      <dgm:spPr/>
    </dgm:pt>
    <dgm:pt modelId="{A8D4B454-0D5C-4090-94C5-3FD05E734214}" type="pres">
      <dgm:prSet presAssocID="{63AB7D86-5EE2-49FB-B37B-4F9615ACFE23}" presName="aSpace" presStyleCnt="0"/>
      <dgm:spPr/>
    </dgm:pt>
    <dgm:pt modelId="{DB964BC4-B1A9-4000-9D41-AAC1F9ED5E45}" type="pres">
      <dgm:prSet presAssocID="{C5ED3293-DF67-4A9D-869A-3A08F0B03CBB}" presName="compNode" presStyleCnt="0"/>
      <dgm:spPr/>
    </dgm:pt>
    <dgm:pt modelId="{28CE79F0-243F-48AA-B7CF-66AD732C9D7F}" type="pres">
      <dgm:prSet presAssocID="{C5ED3293-DF67-4A9D-869A-3A08F0B03CBB}" presName="noGeometry" presStyleCnt="0"/>
      <dgm:spPr/>
    </dgm:pt>
    <dgm:pt modelId="{56C64CEC-5F05-472A-B05E-7E199D382614}" type="pres">
      <dgm:prSet presAssocID="{C5ED3293-DF67-4A9D-869A-3A08F0B03CBB}" presName="childTextVisible" presStyleLbl="bgAccFollowNode1" presStyleIdx="1" presStyleCnt="3" custScaleX="111160">
        <dgm:presLayoutVars>
          <dgm:bulletEnabled val="1"/>
        </dgm:presLayoutVars>
      </dgm:prSet>
      <dgm:spPr/>
    </dgm:pt>
    <dgm:pt modelId="{9D23436F-E9EA-4A96-8346-EE2E7A335893}" type="pres">
      <dgm:prSet presAssocID="{C5ED3293-DF67-4A9D-869A-3A08F0B03CBB}" presName="childTextHidden" presStyleLbl="bgAccFollowNode1" presStyleIdx="1" presStyleCnt="3"/>
      <dgm:spPr/>
    </dgm:pt>
    <dgm:pt modelId="{7BE6C199-395F-435E-B2CC-406979392AC6}" type="pres">
      <dgm:prSet presAssocID="{C5ED3293-DF67-4A9D-869A-3A08F0B03CBB}" presName="parentText" presStyleLbl="node1" presStyleIdx="1" presStyleCnt="3">
        <dgm:presLayoutVars>
          <dgm:chMax val="1"/>
          <dgm:bulletEnabled val="1"/>
        </dgm:presLayoutVars>
      </dgm:prSet>
      <dgm:spPr/>
    </dgm:pt>
    <dgm:pt modelId="{7367C0B3-9EE5-4B14-999B-0C1124B5263E}" type="pres">
      <dgm:prSet presAssocID="{C5ED3293-DF67-4A9D-869A-3A08F0B03CBB}" presName="aSpace" presStyleCnt="0"/>
      <dgm:spPr/>
    </dgm:pt>
    <dgm:pt modelId="{AC945FCE-C790-4575-A062-246AD3143AC9}" type="pres">
      <dgm:prSet presAssocID="{B4D83C3B-C1A8-41A6-8AD9-16265A5FB4D1}" presName="compNode" presStyleCnt="0"/>
      <dgm:spPr/>
    </dgm:pt>
    <dgm:pt modelId="{5587D654-4CDD-4B1C-AD3F-C238551B2CF3}" type="pres">
      <dgm:prSet presAssocID="{B4D83C3B-C1A8-41A6-8AD9-16265A5FB4D1}" presName="noGeometry" presStyleCnt="0"/>
      <dgm:spPr/>
    </dgm:pt>
    <dgm:pt modelId="{9FF828E3-AB16-4395-9DA1-9A10ECC61B3C}" type="pres">
      <dgm:prSet presAssocID="{B4D83C3B-C1A8-41A6-8AD9-16265A5FB4D1}" presName="childTextVisible" presStyleLbl="bgAccFollowNode1" presStyleIdx="2" presStyleCnt="3" custScaleX="113415" custLinFactNeighborX="7598" custLinFactNeighborY="-307">
        <dgm:presLayoutVars>
          <dgm:bulletEnabled val="1"/>
        </dgm:presLayoutVars>
      </dgm:prSet>
      <dgm:spPr/>
    </dgm:pt>
    <dgm:pt modelId="{5EDF25B6-4172-4E05-82EB-274646F85539}" type="pres">
      <dgm:prSet presAssocID="{B4D83C3B-C1A8-41A6-8AD9-16265A5FB4D1}" presName="childTextHidden" presStyleLbl="bgAccFollowNode1" presStyleIdx="2" presStyleCnt="3"/>
      <dgm:spPr/>
    </dgm:pt>
    <dgm:pt modelId="{9A9069EE-1919-45C9-BFC5-D7839C51032B}" type="pres">
      <dgm:prSet presAssocID="{B4D83C3B-C1A8-41A6-8AD9-16265A5FB4D1}" presName="parentText" presStyleLbl="node1" presStyleIdx="2" presStyleCnt="3">
        <dgm:presLayoutVars>
          <dgm:chMax val="1"/>
          <dgm:bulletEnabled val="1"/>
        </dgm:presLayoutVars>
      </dgm:prSet>
      <dgm:spPr/>
    </dgm:pt>
  </dgm:ptLst>
  <dgm:cxnLst>
    <dgm:cxn modelId="{21E4890C-B3E9-48F5-90B9-D2ECAE9EC11F}" type="presOf" srcId="{A5B0372D-7507-4771-A96A-C73328ED047C}" destId="{9FF828E3-AB16-4395-9DA1-9A10ECC61B3C}" srcOrd="0" destOrd="0" presId="urn:microsoft.com/office/officeart/2005/8/layout/hProcess6"/>
    <dgm:cxn modelId="{379D583A-2AF4-4D31-9C26-AE8B8AFAA6DF}" type="presOf" srcId="{B4D83C3B-C1A8-41A6-8AD9-16265A5FB4D1}" destId="{9A9069EE-1919-45C9-BFC5-D7839C51032B}" srcOrd="0" destOrd="0" presId="urn:microsoft.com/office/officeart/2005/8/layout/hProcess6"/>
    <dgm:cxn modelId="{72616E5E-61AA-4A10-B846-1B70D62D900E}" type="presOf" srcId="{B3E4D29A-0AFE-412D-A2BC-6AABC2D7617F}" destId="{368CABB2-92F6-4C8C-9EF0-E32C68BCABFD}" srcOrd="0" destOrd="1" presId="urn:microsoft.com/office/officeart/2005/8/layout/hProcess6"/>
    <dgm:cxn modelId="{33ACD865-65AF-441D-83BD-D9C683F3E710}" type="presOf" srcId="{C5ED3293-DF67-4A9D-869A-3A08F0B03CBB}" destId="{7BE6C199-395F-435E-B2CC-406979392AC6}" srcOrd="0" destOrd="0" presId="urn:microsoft.com/office/officeart/2005/8/layout/hProcess6"/>
    <dgm:cxn modelId="{1F017366-4CF2-4E55-A3B5-FFEA4CC32045}" srcId="{C5ED3293-DF67-4A9D-869A-3A08F0B03CBB}" destId="{D05D32B2-A7C4-4612-A934-6A12A9037516}" srcOrd="1" destOrd="0" parTransId="{E97BF89C-0907-49D6-830F-F09FE12B2F28}" sibTransId="{14FC9DCF-3F06-41C9-908D-BC23DC8CD7A6}"/>
    <dgm:cxn modelId="{7384CE87-ED1E-486F-9D49-05A25F0A70BC}" type="presOf" srcId="{E49FF8DC-A3FF-40F2-8EE5-3956B7F18BA3}" destId="{9D23436F-E9EA-4A96-8346-EE2E7A335893}" srcOrd="1" destOrd="0" presId="urn:microsoft.com/office/officeart/2005/8/layout/hProcess6"/>
    <dgm:cxn modelId="{D53DC28C-A826-437D-ABD3-B44B5BAD314C}" srcId="{C5ED3293-DF67-4A9D-869A-3A08F0B03CBB}" destId="{E49FF8DC-A3FF-40F2-8EE5-3956B7F18BA3}" srcOrd="0" destOrd="0" parTransId="{D239C748-3167-4E25-9E39-7E70FAAFE3AB}" sibTransId="{9DCCF9B5-8A73-4989-9029-689AF4FBACC3}"/>
    <dgm:cxn modelId="{83162D93-FA02-4265-9AFE-8CC8A5886806}" type="presOf" srcId="{E49FF8DC-A3FF-40F2-8EE5-3956B7F18BA3}" destId="{56C64CEC-5F05-472A-B05E-7E199D382614}" srcOrd="0" destOrd="0" presId="urn:microsoft.com/office/officeart/2005/8/layout/hProcess6"/>
    <dgm:cxn modelId="{30D05596-09EB-4884-A87B-1765DA031257}" type="presOf" srcId="{25C08B41-D29F-4B29-8F28-3836CAA1DF02}" destId="{9FF828E3-AB16-4395-9DA1-9A10ECC61B3C}" srcOrd="0" destOrd="1" presId="urn:microsoft.com/office/officeart/2005/8/layout/hProcess6"/>
    <dgm:cxn modelId="{31FC9A97-7D70-4E2F-A561-51313ED2DDCB}" srcId="{B4D83C3B-C1A8-41A6-8AD9-16265A5FB4D1}" destId="{25C08B41-D29F-4B29-8F28-3836CAA1DF02}" srcOrd="1" destOrd="0" parTransId="{AC8EA23B-AE8A-4668-B169-9D1140082249}" sibTransId="{EE9A5100-3982-4E59-8FAE-6125A1D9025A}"/>
    <dgm:cxn modelId="{726692A0-DD13-486B-9360-E1F2C3E1279B}" srcId="{63AB7D86-5EE2-49FB-B37B-4F9615ACFE23}" destId="{B3E4D29A-0AFE-412D-A2BC-6AABC2D7617F}" srcOrd="1" destOrd="0" parTransId="{0FFE562A-8DE0-45CE-BF00-932F5D574290}" sibTransId="{322F1832-ECE0-4AA0-BA96-CE5EECF41275}"/>
    <dgm:cxn modelId="{8167B2B6-DCD0-4D2B-AE8E-F8FC6B86C57E}" srcId="{FAA91A5C-15E5-4DAA-A224-9FEFD19B7422}" destId="{B4D83C3B-C1A8-41A6-8AD9-16265A5FB4D1}" srcOrd="2" destOrd="0" parTransId="{710B7D1A-2210-4B49-8621-25F923A2D0AC}" sibTransId="{396E30C6-AF0D-42BA-BD44-3FD750E089C5}"/>
    <dgm:cxn modelId="{6A23D6B6-EDA5-4E36-95D6-2C3BD78AF41A}" srcId="{B4D83C3B-C1A8-41A6-8AD9-16265A5FB4D1}" destId="{A5B0372D-7507-4771-A96A-C73328ED047C}" srcOrd="0" destOrd="0" parTransId="{A97C6ECD-BAF5-4697-BD92-545DC1DA68A5}" sibTransId="{C578BC4C-D616-42F8-9D42-BAC56324D654}"/>
    <dgm:cxn modelId="{0D03D1B7-4D86-4059-BE02-636EABE3ABAD}" srcId="{63AB7D86-5EE2-49FB-B37B-4F9615ACFE23}" destId="{0983DF8C-CB12-419D-807D-F18394CB9213}" srcOrd="0" destOrd="0" parTransId="{486FBFB7-9D3F-4E99-B79D-9004CDE4EA1A}" sibTransId="{E6F0F751-E4B5-490B-847C-6B0F1213552B}"/>
    <dgm:cxn modelId="{6C3F82BE-C3EC-4A05-820F-7ED9380EA0E8}" srcId="{FAA91A5C-15E5-4DAA-A224-9FEFD19B7422}" destId="{63AB7D86-5EE2-49FB-B37B-4F9615ACFE23}" srcOrd="0" destOrd="0" parTransId="{17147755-B51E-402D-8302-6030CB99B06E}" sibTransId="{8FF21C2E-BE44-4571-ABD0-FD940609DB0F}"/>
    <dgm:cxn modelId="{E64FFEC3-1AFA-405C-8E81-21208296E6F5}" srcId="{FAA91A5C-15E5-4DAA-A224-9FEFD19B7422}" destId="{C5ED3293-DF67-4A9D-869A-3A08F0B03CBB}" srcOrd="1" destOrd="0" parTransId="{271A3BC9-A026-46F8-83EA-B6F6FEFA6ACF}" sibTransId="{0E4C5211-3730-4A4B-ACBD-7D25B1C15937}"/>
    <dgm:cxn modelId="{E45120C8-C0A6-4B75-9B82-6C1765FA0028}" type="presOf" srcId="{A5B0372D-7507-4771-A96A-C73328ED047C}" destId="{5EDF25B6-4172-4E05-82EB-274646F85539}" srcOrd="1" destOrd="0" presId="urn:microsoft.com/office/officeart/2005/8/layout/hProcess6"/>
    <dgm:cxn modelId="{E2072FD0-CB82-4D06-BDA2-404C0E971C63}" type="presOf" srcId="{0983DF8C-CB12-419D-807D-F18394CB9213}" destId="{368CABB2-92F6-4C8C-9EF0-E32C68BCABFD}" srcOrd="0" destOrd="0" presId="urn:microsoft.com/office/officeart/2005/8/layout/hProcess6"/>
    <dgm:cxn modelId="{9064F2D2-4C78-4813-AC2F-B60B907F7FAC}" type="presOf" srcId="{25C08B41-D29F-4B29-8F28-3836CAA1DF02}" destId="{5EDF25B6-4172-4E05-82EB-274646F85539}" srcOrd="1" destOrd="1" presId="urn:microsoft.com/office/officeart/2005/8/layout/hProcess6"/>
    <dgm:cxn modelId="{B41920D6-1B05-4280-965F-55ECB805AE90}" type="presOf" srcId="{D05D32B2-A7C4-4612-A934-6A12A9037516}" destId="{9D23436F-E9EA-4A96-8346-EE2E7A335893}" srcOrd="1" destOrd="1" presId="urn:microsoft.com/office/officeart/2005/8/layout/hProcess6"/>
    <dgm:cxn modelId="{18A80AE4-5784-4303-8599-2CFAF928DFF9}" type="presOf" srcId="{B3E4D29A-0AFE-412D-A2BC-6AABC2D7617F}" destId="{159E5DC9-E90B-43F3-AB1A-0C8BE778B4A5}" srcOrd="1" destOrd="1" presId="urn:microsoft.com/office/officeart/2005/8/layout/hProcess6"/>
    <dgm:cxn modelId="{09BD2EE4-C281-4F6E-B41F-5E0AA2D4EB8D}" type="presOf" srcId="{FAA91A5C-15E5-4DAA-A224-9FEFD19B7422}" destId="{B387B273-B92D-4D11-ACB5-C885E7866277}" srcOrd="0" destOrd="0" presId="urn:microsoft.com/office/officeart/2005/8/layout/hProcess6"/>
    <dgm:cxn modelId="{F57E2BE7-2B24-4791-8D5D-88D3EBF645B8}" type="presOf" srcId="{0983DF8C-CB12-419D-807D-F18394CB9213}" destId="{159E5DC9-E90B-43F3-AB1A-0C8BE778B4A5}" srcOrd="1" destOrd="0" presId="urn:microsoft.com/office/officeart/2005/8/layout/hProcess6"/>
    <dgm:cxn modelId="{9A7746E7-3742-484A-B448-17F6538B86B9}" type="presOf" srcId="{D05D32B2-A7C4-4612-A934-6A12A9037516}" destId="{56C64CEC-5F05-472A-B05E-7E199D382614}" srcOrd="0" destOrd="1" presId="urn:microsoft.com/office/officeart/2005/8/layout/hProcess6"/>
    <dgm:cxn modelId="{9B156EF8-5AEE-48B4-9A28-A2025450D933}" type="presOf" srcId="{63AB7D86-5EE2-49FB-B37B-4F9615ACFE23}" destId="{2672C4A2-2C60-4320-9C1B-94B0C48CF177}" srcOrd="0" destOrd="0" presId="urn:microsoft.com/office/officeart/2005/8/layout/hProcess6"/>
    <dgm:cxn modelId="{8A1B68C2-128A-4AF7-B3ED-FAF68FE4856E}" type="presParOf" srcId="{B387B273-B92D-4D11-ACB5-C885E7866277}" destId="{9A4E1DE6-E238-4701-8711-B976BF00CE51}" srcOrd="0" destOrd="0" presId="urn:microsoft.com/office/officeart/2005/8/layout/hProcess6"/>
    <dgm:cxn modelId="{1189CCB2-D59F-463F-AEAE-F7B657632AD7}" type="presParOf" srcId="{9A4E1DE6-E238-4701-8711-B976BF00CE51}" destId="{F27A3D5D-06BE-4899-B52E-17D9E23D5CCA}" srcOrd="0" destOrd="0" presId="urn:microsoft.com/office/officeart/2005/8/layout/hProcess6"/>
    <dgm:cxn modelId="{87559FAA-E815-4D18-9706-54853121DEAC}" type="presParOf" srcId="{9A4E1DE6-E238-4701-8711-B976BF00CE51}" destId="{368CABB2-92F6-4C8C-9EF0-E32C68BCABFD}" srcOrd="1" destOrd="0" presId="urn:microsoft.com/office/officeart/2005/8/layout/hProcess6"/>
    <dgm:cxn modelId="{E165CEBC-53D7-4A78-8B10-BBB89E3B45E3}" type="presParOf" srcId="{9A4E1DE6-E238-4701-8711-B976BF00CE51}" destId="{159E5DC9-E90B-43F3-AB1A-0C8BE778B4A5}" srcOrd="2" destOrd="0" presId="urn:microsoft.com/office/officeart/2005/8/layout/hProcess6"/>
    <dgm:cxn modelId="{E49C7529-1DAA-4E85-85A5-18A5ABEB5904}" type="presParOf" srcId="{9A4E1DE6-E238-4701-8711-B976BF00CE51}" destId="{2672C4A2-2C60-4320-9C1B-94B0C48CF177}" srcOrd="3" destOrd="0" presId="urn:microsoft.com/office/officeart/2005/8/layout/hProcess6"/>
    <dgm:cxn modelId="{15BC0B99-B84A-457A-98E2-3709231A7D84}" type="presParOf" srcId="{B387B273-B92D-4D11-ACB5-C885E7866277}" destId="{A8D4B454-0D5C-4090-94C5-3FD05E734214}" srcOrd="1" destOrd="0" presId="urn:microsoft.com/office/officeart/2005/8/layout/hProcess6"/>
    <dgm:cxn modelId="{A6DFA7BD-B195-4AEE-9BA2-249D6FF830B7}" type="presParOf" srcId="{B387B273-B92D-4D11-ACB5-C885E7866277}" destId="{DB964BC4-B1A9-4000-9D41-AAC1F9ED5E45}" srcOrd="2" destOrd="0" presId="urn:microsoft.com/office/officeart/2005/8/layout/hProcess6"/>
    <dgm:cxn modelId="{9B5D64DC-1C58-44CF-98E6-088A824AC87D}" type="presParOf" srcId="{DB964BC4-B1A9-4000-9D41-AAC1F9ED5E45}" destId="{28CE79F0-243F-48AA-B7CF-66AD732C9D7F}" srcOrd="0" destOrd="0" presId="urn:microsoft.com/office/officeart/2005/8/layout/hProcess6"/>
    <dgm:cxn modelId="{8BBBFDFA-8474-4814-97C0-E8B1DA5ED892}" type="presParOf" srcId="{DB964BC4-B1A9-4000-9D41-AAC1F9ED5E45}" destId="{56C64CEC-5F05-472A-B05E-7E199D382614}" srcOrd="1" destOrd="0" presId="urn:microsoft.com/office/officeart/2005/8/layout/hProcess6"/>
    <dgm:cxn modelId="{94C2801F-D8AA-4E19-8973-7F58999C61C0}" type="presParOf" srcId="{DB964BC4-B1A9-4000-9D41-AAC1F9ED5E45}" destId="{9D23436F-E9EA-4A96-8346-EE2E7A335893}" srcOrd="2" destOrd="0" presId="urn:microsoft.com/office/officeart/2005/8/layout/hProcess6"/>
    <dgm:cxn modelId="{80C54DB5-CFEC-4081-AEAB-C8D7A2338775}" type="presParOf" srcId="{DB964BC4-B1A9-4000-9D41-AAC1F9ED5E45}" destId="{7BE6C199-395F-435E-B2CC-406979392AC6}" srcOrd="3" destOrd="0" presId="urn:microsoft.com/office/officeart/2005/8/layout/hProcess6"/>
    <dgm:cxn modelId="{2772DCD0-AC96-48DC-9836-EB526DFDFBD7}" type="presParOf" srcId="{B387B273-B92D-4D11-ACB5-C885E7866277}" destId="{7367C0B3-9EE5-4B14-999B-0C1124B5263E}" srcOrd="3" destOrd="0" presId="urn:microsoft.com/office/officeart/2005/8/layout/hProcess6"/>
    <dgm:cxn modelId="{06BED0A0-7704-4B20-B1B0-388CA1C7F417}" type="presParOf" srcId="{B387B273-B92D-4D11-ACB5-C885E7866277}" destId="{AC945FCE-C790-4575-A062-246AD3143AC9}" srcOrd="4" destOrd="0" presId="urn:microsoft.com/office/officeart/2005/8/layout/hProcess6"/>
    <dgm:cxn modelId="{60FA6FD4-434B-4968-85B3-D6D71011FCFD}" type="presParOf" srcId="{AC945FCE-C790-4575-A062-246AD3143AC9}" destId="{5587D654-4CDD-4B1C-AD3F-C238551B2CF3}" srcOrd="0" destOrd="0" presId="urn:microsoft.com/office/officeart/2005/8/layout/hProcess6"/>
    <dgm:cxn modelId="{450D3EC6-2C17-424E-89EF-ACE4F2EF07D3}" type="presParOf" srcId="{AC945FCE-C790-4575-A062-246AD3143AC9}" destId="{9FF828E3-AB16-4395-9DA1-9A10ECC61B3C}" srcOrd="1" destOrd="0" presId="urn:microsoft.com/office/officeart/2005/8/layout/hProcess6"/>
    <dgm:cxn modelId="{56B9EFB6-B746-4DA0-8C2A-DD55D1135D1F}" type="presParOf" srcId="{AC945FCE-C790-4575-A062-246AD3143AC9}" destId="{5EDF25B6-4172-4E05-82EB-274646F85539}" srcOrd="2" destOrd="0" presId="urn:microsoft.com/office/officeart/2005/8/layout/hProcess6"/>
    <dgm:cxn modelId="{A8BC5E16-6453-4386-81EF-A056794CA590}" type="presParOf" srcId="{AC945FCE-C790-4575-A062-246AD3143AC9}" destId="{9A9069EE-1919-45C9-BFC5-D7839C51032B}"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0B1047C-C6CD-4DC7-8E03-A4968D6946DA}" type="doc">
      <dgm:prSet loTypeId="urn:microsoft.com/office/officeart/2005/8/layout/process1" loCatId="process" qsTypeId="urn:microsoft.com/office/officeart/2005/8/quickstyle/simple1" qsCatId="simple" csTypeId="urn:microsoft.com/office/officeart/2005/8/colors/accent1_2" csCatId="accent1" phldr="1"/>
      <dgm:spPr/>
    </dgm:pt>
    <dgm:pt modelId="{0C237588-9C5D-41C8-A7D4-8AA02CB37613}">
      <dgm:prSet phldrT="[文本]" custT="1"/>
      <dgm:spPr/>
      <dgm:t>
        <a:bodyPr/>
        <a:lstStyle/>
        <a:p>
          <a:r>
            <a:rPr lang="zh-CN" altLang="en-US" sz="2000" dirty="0"/>
            <a:t>投保人</a:t>
          </a:r>
        </a:p>
      </dgm:t>
    </dgm:pt>
    <dgm:pt modelId="{1DC7FF69-5E9A-43D5-AAB7-4D627E63D4F7}" type="parTrans" cxnId="{98EDCAA3-3208-4683-A40E-E34884D213C6}">
      <dgm:prSet/>
      <dgm:spPr/>
      <dgm:t>
        <a:bodyPr/>
        <a:lstStyle/>
        <a:p>
          <a:endParaRPr lang="zh-CN" altLang="en-US"/>
        </a:p>
      </dgm:t>
    </dgm:pt>
    <dgm:pt modelId="{2202D2E1-94A7-4E69-9E58-F7E20890D565}" type="sibTrans" cxnId="{98EDCAA3-3208-4683-A40E-E34884D213C6}">
      <dgm:prSet/>
      <dgm:spPr/>
      <dgm:t>
        <a:bodyPr/>
        <a:lstStyle/>
        <a:p>
          <a:endParaRPr lang="zh-CN" altLang="en-US"/>
        </a:p>
      </dgm:t>
    </dgm:pt>
    <dgm:pt modelId="{4BC2E4D2-26B3-4B22-94E5-8BD770C1A4C5}">
      <dgm:prSet phldrT="[文本]" custT="1"/>
      <dgm:spPr/>
      <dgm:t>
        <a:bodyPr/>
        <a:lstStyle/>
        <a:p>
          <a:r>
            <a:rPr lang="zh-CN" altLang="en-US" sz="2000" dirty="0"/>
            <a:t>年金受益人</a:t>
          </a:r>
        </a:p>
      </dgm:t>
    </dgm:pt>
    <dgm:pt modelId="{E61D2743-AFF5-49FA-ABD5-02657CFEC6B0}" type="parTrans" cxnId="{B0CE2827-CEA9-4394-851C-FCDAB642D3AB}">
      <dgm:prSet/>
      <dgm:spPr/>
      <dgm:t>
        <a:bodyPr/>
        <a:lstStyle/>
        <a:p>
          <a:endParaRPr lang="zh-CN" altLang="en-US"/>
        </a:p>
      </dgm:t>
    </dgm:pt>
    <dgm:pt modelId="{9BB05C90-0B0A-4A39-9826-01F033025D60}" type="sibTrans" cxnId="{B0CE2827-CEA9-4394-851C-FCDAB642D3AB}">
      <dgm:prSet/>
      <dgm:spPr/>
      <dgm:t>
        <a:bodyPr/>
        <a:lstStyle/>
        <a:p>
          <a:endParaRPr lang="zh-CN" altLang="en-US"/>
        </a:p>
      </dgm:t>
    </dgm:pt>
    <dgm:pt modelId="{6686D5B1-732F-48D0-8410-4A1A32C13918}">
      <dgm:prSet phldrT="[文本]" custT="1"/>
      <dgm:spPr/>
      <dgm:t>
        <a:bodyPr/>
        <a:lstStyle/>
        <a:p>
          <a:r>
            <a:rPr lang="zh-CN" altLang="en-US" sz="2000" dirty="0"/>
            <a:t>身故受益人</a:t>
          </a:r>
        </a:p>
      </dgm:t>
    </dgm:pt>
    <dgm:pt modelId="{D39B8888-57F0-473B-AAD1-85216872082F}" type="parTrans" cxnId="{FED58D18-0804-4B8D-9207-F5705B303595}">
      <dgm:prSet/>
      <dgm:spPr/>
      <dgm:t>
        <a:bodyPr/>
        <a:lstStyle/>
        <a:p>
          <a:endParaRPr lang="zh-CN" altLang="en-US"/>
        </a:p>
      </dgm:t>
    </dgm:pt>
    <dgm:pt modelId="{251754CB-C57A-4DE7-8A96-669241E3A306}" type="sibTrans" cxnId="{FED58D18-0804-4B8D-9207-F5705B303595}">
      <dgm:prSet/>
      <dgm:spPr/>
      <dgm:t>
        <a:bodyPr/>
        <a:lstStyle/>
        <a:p>
          <a:endParaRPr lang="zh-CN" altLang="en-US"/>
        </a:p>
      </dgm:t>
    </dgm:pt>
    <dgm:pt modelId="{9E2E83A0-32E6-4E49-AB46-AEC0C83EE274}" type="pres">
      <dgm:prSet presAssocID="{70B1047C-C6CD-4DC7-8E03-A4968D6946DA}" presName="Name0" presStyleCnt="0">
        <dgm:presLayoutVars>
          <dgm:dir/>
          <dgm:resizeHandles val="exact"/>
        </dgm:presLayoutVars>
      </dgm:prSet>
      <dgm:spPr/>
    </dgm:pt>
    <dgm:pt modelId="{200B97ED-2EB9-4BBA-AF43-87F9F980131B}" type="pres">
      <dgm:prSet presAssocID="{0C237588-9C5D-41C8-A7D4-8AA02CB37613}" presName="node" presStyleLbl="node1" presStyleIdx="0" presStyleCnt="3">
        <dgm:presLayoutVars>
          <dgm:bulletEnabled val="1"/>
        </dgm:presLayoutVars>
      </dgm:prSet>
      <dgm:spPr/>
    </dgm:pt>
    <dgm:pt modelId="{E2489463-0F34-4401-A8C7-DE9171DB3A39}" type="pres">
      <dgm:prSet presAssocID="{2202D2E1-94A7-4E69-9E58-F7E20890D565}" presName="sibTrans" presStyleLbl="sibTrans2D1" presStyleIdx="0" presStyleCnt="2"/>
      <dgm:spPr/>
    </dgm:pt>
    <dgm:pt modelId="{D5001EF5-DF2F-4FE9-866C-EF62DF5315EE}" type="pres">
      <dgm:prSet presAssocID="{2202D2E1-94A7-4E69-9E58-F7E20890D565}" presName="connectorText" presStyleLbl="sibTrans2D1" presStyleIdx="0" presStyleCnt="2"/>
      <dgm:spPr/>
    </dgm:pt>
    <dgm:pt modelId="{5237644F-AA74-4879-87C6-5CAEB9AD5355}" type="pres">
      <dgm:prSet presAssocID="{4BC2E4D2-26B3-4B22-94E5-8BD770C1A4C5}" presName="node" presStyleLbl="node1" presStyleIdx="1" presStyleCnt="3">
        <dgm:presLayoutVars>
          <dgm:bulletEnabled val="1"/>
        </dgm:presLayoutVars>
      </dgm:prSet>
      <dgm:spPr/>
    </dgm:pt>
    <dgm:pt modelId="{4F766CD6-A285-4FC1-9537-71ACB722CFB2}" type="pres">
      <dgm:prSet presAssocID="{9BB05C90-0B0A-4A39-9826-01F033025D60}" presName="sibTrans" presStyleLbl="sibTrans2D1" presStyleIdx="1" presStyleCnt="2"/>
      <dgm:spPr/>
    </dgm:pt>
    <dgm:pt modelId="{13F28268-C585-4097-816B-6F0B4BDA1A8C}" type="pres">
      <dgm:prSet presAssocID="{9BB05C90-0B0A-4A39-9826-01F033025D60}" presName="connectorText" presStyleLbl="sibTrans2D1" presStyleIdx="1" presStyleCnt="2"/>
      <dgm:spPr/>
    </dgm:pt>
    <dgm:pt modelId="{40B9786F-1077-437A-AA6F-76D329D3070A}" type="pres">
      <dgm:prSet presAssocID="{6686D5B1-732F-48D0-8410-4A1A32C13918}" presName="node" presStyleLbl="node1" presStyleIdx="2" presStyleCnt="3">
        <dgm:presLayoutVars>
          <dgm:bulletEnabled val="1"/>
        </dgm:presLayoutVars>
      </dgm:prSet>
      <dgm:spPr/>
    </dgm:pt>
  </dgm:ptLst>
  <dgm:cxnLst>
    <dgm:cxn modelId="{165C1909-BF5D-46D6-BFC4-9EDA6BBF84E9}" type="presOf" srcId="{2202D2E1-94A7-4E69-9E58-F7E20890D565}" destId="{E2489463-0F34-4401-A8C7-DE9171DB3A39}" srcOrd="0" destOrd="0" presId="urn:microsoft.com/office/officeart/2005/8/layout/process1"/>
    <dgm:cxn modelId="{FED58D18-0804-4B8D-9207-F5705B303595}" srcId="{70B1047C-C6CD-4DC7-8E03-A4968D6946DA}" destId="{6686D5B1-732F-48D0-8410-4A1A32C13918}" srcOrd="2" destOrd="0" parTransId="{D39B8888-57F0-473B-AAD1-85216872082F}" sibTransId="{251754CB-C57A-4DE7-8A96-669241E3A306}"/>
    <dgm:cxn modelId="{03891C27-45E9-4C97-B459-7FC9B15C9512}" type="presOf" srcId="{2202D2E1-94A7-4E69-9E58-F7E20890D565}" destId="{D5001EF5-DF2F-4FE9-866C-EF62DF5315EE}" srcOrd="1" destOrd="0" presId="urn:microsoft.com/office/officeart/2005/8/layout/process1"/>
    <dgm:cxn modelId="{B0CE2827-CEA9-4394-851C-FCDAB642D3AB}" srcId="{70B1047C-C6CD-4DC7-8E03-A4968D6946DA}" destId="{4BC2E4D2-26B3-4B22-94E5-8BD770C1A4C5}" srcOrd="1" destOrd="0" parTransId="{E61D2743-AFF5-49FA-ABD5-02657CFEC6B0}" sibTransId="{9BB05C90-0B0A-4A39-9826-01F033025D60}"/>
    <dgm:cxn modelId="{F451C062-41B5-4874-8D8F-050FEE4C1E5D}" type="presOf" srcId="{0C237588-9C5D-41C8-A7D4-8AA02CB37613}" destId="{200B97ED-2EB9-4BBA-AF43-87F9F980131B}" srcOrd="0" destOrd="0" presId="urn:microsoft.com/office/officeart/2005/8/layout/process1"/>
    <dgm:cxn modelId="{EB5AF753-108F-4875-A84E-22A66A8AC4FD}" type="presOf" srcId="{6686D5B1-732F-48D0-8410-4A1A32C13918}" destId="{40B9786F-1077-437A-AA6F-76D329D3070A}" srcOrd="0" destOrd="0" presId="urn:microsoft.com/office/officeart/2005/8/layout/process1"/>
    <dgm:cxn modelId="{87CDB081-062E-444B-A132-A106DA4B1671}" type="presOf" srcId="{70B1047C-C6CD-4DC7-8E03-A4968D6946DA}" destId="{9E2E83A0-32E6-4E49-AB46-AEC0C83EE274}" srcOrd="0" destOrd="0" presId="urn:microsoft.com/office/officeart/2005/8/layout/process1"/>
    <dgm:cxn modelId="{91D97384-C905-42C2-B447-3BA7B9DA8865}" type="presOf" srcId="{4BC2E4D2-26B3-4B22-94E5-8BD770C1A4C5}" destId="{5237644F-AA74-4879-87C6-5CAEB9AD5355}" srcOrd="0" destOrd="0" presId="urn:microsoft.com/office/officeart/2005/8/layout/process1"/>
    <dgm:cxn modelId="{98EDCAA3-3208-4683-A40E-E34884D213C6}" srcId="{70B1047C-C6CD-4DC7-8E03-A4968D6946DA}" destId="{0C237588-9C5D-41C8-A7D4-8AA02CB37613}" srcOrd="0" destOrd="0" parTransId="{1DC7FF69-5E9A-43D5-AAB7-4D627E63D4F7}" sibTransId="{2202D2E1-94A7-4E69-9E58-F7E20890D565}"/>
    <dgm:cxn modelId="{9C7975E4-8C60-418F-A94D-B85360FC81E7}" type="presOf" srcId="{9BB05C90-0B0A-4A39-9826-01F033025D60}" destId="{4F766CD6-A285-4FC1-9537-71ACB722CFB2}" srcOrd="0" destOrd="0" presId="urn:microsoft.com/office/officeart/2005/8/layout/process1"/>
    <dgm:cxn modelId="{9EDA80F6-27C1-4FBA-81B1-0630A5585037}" type="presOf" srcId="{9BB05C90-0B0A-4A39-9826-01F033025D60}" destId="{13F28268-C585-4097-816B-6F0B4BDA1A8C}" srcOrd="1" destOrd="0" presId="urn:microsoft.com/office/officeart/2005/8/layout/process1"/>
    <dgm:cxn modelId="{EB72F477-0D24-42D9-ACF5-79B094AEED0F}" type="presParOf" srcId="{9E2E83A0-32E6-4E49-AB46-AEC0C83EE274}" destId="{200B97ED-2EB9-4BBA-AF43-87F9F980131B}" srcOrd="0" destOrd="0" presId="urn:microsoft.com/office/officeart/2005/8/layout/process1"/>
    <dgm:cxn modelId="{00AE169A-9F4F-41CA-9803-17B1BB770D9E}" type="presParOf" srcId="{9E2E83A0-32E6-4E49-AB46-AEC0C83EE274}" destId="{E2489463-0F34-4401-A8C7-DE9171DB3A39}" srcOrd="1" destOrd="0" presId="urn:microsoft.com/office/officeart/2005/8/layout/process1"/>
    <dgm:cxn modelId="{9B966F29-599E-44D2-BBC3-F04A9F58717D}" type="presParOf" srcId="{E2489463-0F34-4401-A8C7-DE9171DB3A39}" destId="{D5001EF5-DF2F-4FE9-866C-EF62DF5315EE}" srcOrd="0" destOrd="0" presId="urn:microsoft.com/office/officeart/2005/8/layout/process1"/>
    <dgm:cxn modelId="{48725FE1-F9A9-4AD3-9BBB-EF8797F2FD23}" type="presParOf" srcId="{9E2E83A0-32E6-4E49-AB46-AEC0C83EE274}" destId="{5237644F-AA74-4879-87C6-5CAEB9AD5355}" srcOrd="2" destOrd="0" presId="urn:microsoft.com/office/officeart/2005/8/layout/process1"/>
    <dgm:cxn modelId="{CDB81208-48CC-4B60-BDED-EAD5C6012102}" type="presParOf" srcId="{9E2E83A0-32E6-4E49-AB46-AEC0C83EE274}" destId="{4F766CD6-A285-4FC1-9537-71ACB722CFB2}" srcOrd="3" destOrd="0" presId="urn:microsoft.com/office/officeart/2005/8/layout/process1"/>
    <dgm:cxn modelId="{7ACF3A6F-1606-4AED-B677-AEDA26B510C6}" type="presParOf" srcId="{4F766CD6-A285-4FC1-9537-71ACB722CFB2}" destId="{13F28268-C585-4097-816B-6F0B4BDA1A8C}" srcOrd="0" destOrd="0" presId="urn:microsoft.com/office/officeart/2005/8/layout/process1"/>
    <dgm:cxn modelId="{315EB767-FE89-40CC-B7BF-619C1CA95DE8}" type="presParOf" srcId="{9E2E83A0-32E6-4E49-AB46-AEC0C83EE274}" destId="{40B9786F-1077-437A-AA6F-76D329D3070A}"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B1047C-C6CD-4DC7-8E03-A4968D6946DA}" type="doc">
      <dgm:prSet loTypeId="urn:microsoft.com/office/officeart/2005/8/layout/process1" loCatId="process" qsTypeId="urn:microsoft.com/office/officeart/2005/8/quickstyle/simple1" qsCatId="simple" csTypeId="urn:microsoft.com/office/officeart/2005/8/colors/accent1_2" csCatId="accent1" phldr="1"/>
      <dgm:spPr/>
    </dgm:pt>
    <dgm:pt modelId="{0C237588-9C5D-41C8-A7D4-8AA02CB37613}">
      <dgm:prSet phldrT="[文本]" custT="1"/>
      <dgm:spPr/>
      <dgm:t>
        <a:bodyPr/>
        <a:lstStyle/>
        <a:p>
          <a:r>
            <a:rPr lang="zh-CN" altLang="en-US" sz="2000" dirty="0"/>
            <a:t>投保人</a:t>
          </a:r>
        </a:p>
      </dgm:t>
    </dgm:pt>
    <dgm:pt modelId="{1DC7FF69-5E9A-43D5-AAB7-4D627E63D4F7}" type="parTrans" cxnId="{98EDCAA3-3208-4683-A40E-E34884D213C6}">
      <dgm:prSet/>
      <dgm:spPr/>
      <dgm:t>
        <a:bodyPr/>
        <a:lstStyle/>
        <a:p>
          <a:endParaRPr lang="zh-CN" altLang="en-US"/>
        </a:p>
      </dgm:t>
    </dgm:pt>
    <dgm:pt modelId="{2202D2E1-94A7-4E69-9E58-F7E20890D565}" type="sibTrans" cxnId="{98EDCAA3-3208-4683-A40E-E34884D213C6}">
      <dgm:prSet/>
      <dgm:spPr/>
      <dgm:t>
        <a:bodyPr/>
        <a:lstStyle/>
        <a:p>
          <a:endParaRPr lang="zh-CN" altLang="en-US"/>
        </a:p>
      </dgm:t>
    </dgm:pt>
    <dgm:pt modelId="{4BC2E4D2-26B3-4B22-94E5-8BD770C1A4C5}">
      <dgm:prSet phldrT="[文本]" custT="1"/>
      <dgm:spPr/>
      <dgm:t>
        <a:bodyPr/>
        <a:lstStyle/>
        <a:p>
          <a:r>
            <a:rPr lang="zh-CN" altLang="en-US" sz="2000" dirty="0"/>
            <a:t>被保险人</a:t>
          </a:r>
        </a:p>
      </dgm:t>
    </dgm:pt>
    <dgm:pt modelId="{E61D2743-AFF5-49FA-ABD5-02657CFEC6B0}" type="parTrans" cxnId="{B0CE2827-CEA9-4394-851C-FCDAB642D3AB}">
      <dgm:prSet/>
      <dgm:spPr/>
      <dgm:t>
        <a:bodyPr/>
        <a:lstStyle/>
        <a:p>
          <a:endParaRPr lang="zh-CN" altLang="en-US"/>
        </a:p>
      </dgm:t>
    </dgm:pt>
    <dgm:pt modelId="{9BB05C90-0B0A-4A39-9826-01F033025D60}" type="sibTrans" cxnId="{B0CE2827-CEA9-4394-851C-FCDAB642D3AB}">
      <dgm:prSet/>
      <dgm:spPr/>
      <dgm:t>
        <a:bodyPr/>
        <a:lstStyle/>
        <a:p>
          <a:endParaRPr lang="zh-CN" altLang="en-US"/>
        </a:p>
      </dgm:t>
    </dgm:pt>
    <dgm:pt modelId="{6686D5B1-732F-48D0-8410-4A1A32C13918}">
      <dgm:prSet phldrT="[文本]" custT="1"/>
      <dgm:spPr/>
      <dgm:t>
        <a:bodyPr/>
        <a:lstStyle/>
        <a:p>
          <a:r>
            <a:rPr lang="zh-CN" altLang="en-US" sz="2000" dirty="0"/>
            <a:t>身故受益人</a:t>
          </a:r>
        </a:p>
      </dgm:t>
    </dgm:pt>
    <dgm:pt modelId="{D39B8888-57F0-473B-AAD1-85216872082F}" type="parTrans" cxnId="{FED58D18-0804-4B8D-9207-F5705B303595}">
      <dgm:prSet/>
      <dgm:spPr/>
      <dgm:t>
        <a:bodyPr/>
        <a:lstStyle/>
        <a:p>
          <a:endParaRPr lang="zh-CN" altLang="en-US"/>
        </a:p>
      </dgm:t>
    </dgm:pt>
    <dgm:pt modelId="{251754CB-C57A-4DE7-8A96-669241E3A306}" type="sibTrans" cxnId="{FED58D18-0804-4B8D-9207-F5705B303595}">
      <dgm:prSet/>
      <dgm:spPr/>
      <dgm:t>
        <a:bodyPr/>
        <a:lstStyle/>
        <a:p>
          <a:endParaRPr lang="zh-CN" altLang="en-US"/>
        </a:p>
      </dgm:t>
    </dgm:pt>
    <dgm:pt modelId="{9E2E83A0-32E6-4E49-AB46-AEC0C83EE274}" type="pres">
      <dgm:prSet presAssocID="{70B1047C-C6CD-4DC7-8E03-A4968D6946DA}" presName="Name0" presStyleCnt="0">
        <dgm:presLayoutVars>
          <dgm:dir/>
          <dgm:resizeHandles val="exact"/>
        </dgm:presLayoutVars>
      </dgm:prSet>
      <dgm:spPr/>
    </dgm:pt>
    <dgm:pt modelId="{200B97ED-2EB9-4BBA-AF43-87F9F980131B}" type="pres">
      <dgm:prSet presAssocID="{0C237588-9C5D-41C8-A7D4-8AA02CB37613}" presName="node" presStyleLbl="node1" presStyleIdx="0" presStyleCnt="3">
        <dgm:presLayoutVars>
          <dgm:bulletEnabled val="1"/>
        </dgm:presLayoutVars>
      </dgm:prSet>
      <dgm:spPr/>
    </dgm:pt>
    <dgm:pt modelId="{E2489463-0F34-4401-A8C7-DE9171DB3A39}" type="pres">
      <dgm:prSet presAssocID="{2202D2E1-94A7-4E69-9E58-F7E20890D565}" presName="sibTrans" presStyleLbl="sibTrans2D1" presStyleIdx="0" presStyleCnt="2"/>
      <dgm:spPr/>
    </dgm:pt>
    <dgm:pt modelId="{D5001EF5-DF2F-4FE9-866C-EF62DF5315EE}" type="pres">
      <dgm:prSet presAssocID="{2202D2E1-94A7-4E69-9E58-F7E20890D565}" presName="connectorText" presStyleLbl="sibTrans2D1" presStyleIdx="0" presStyleCnt="2"/>
      <dgm:spPr/>
    </dgm:pt>
    <dgm:pt modelId="{5237644F-AA74-4879-87C6-5CAEB9AD5355}" type="pres">
      <dgm:prSet presAssocID="{4BC2E4D2-26B3-4B22-94E5-8BD770C1A4C5}" presName="node" presStyleLbl="node1" presStyleIdx="1" presStyleCnt="3">
        <dgm:presLayoutVars>
          <dgm:bulletEnabled val="1"/>
        </dgm:presLayoutVars>
      </dgm:prSet>
      <dgm:spPr/>
    </dgm:pt>
    <dgm:pt modelId="{4F766CD6-A285-4FC1-9537-71ACB722CFB2}" type="pres">
      <dgm:prSet presAssocID="{9BB05C90-0B0A-4A39-9826-01F033025D60}" presName="sibTrans" presStyleLbl="sibTrans2D1" presStyleIdx="1" presStyleCnt="2"/>
      <dgm:spPr/>
    </dgm:pt>
    <dgm:pt modelId="{13F28268-C585-4097-816B-6F0B4BDA1A8C}" type="pres">
      <dgm:prSet presAssocID="{9BB05C90-0B0A-4A39-9826-01F033025D60}" presName="connectorText" presStyleLbl="sibTrans2D1" presStyleIdx="1" presStyleCnt="2"/>
      <dgm:spPr/>
    </dgm:pt>
    <dgm:pt modelId="{40B9786F-1077-437A-AA6F-76D329D3070A}" type="pres">
      <dgm:prSet presAssocID="{6686D5B1-732F-48D0-8410-4A1A32C13918}" presName="node" presStyleLbl="node1" presStyleIdx="2" presStyleCnt="3">
        <dgm:presLayoutVars>
          <dgm:bulletEnabled val="1"/>
        </dgm:presLayoutVars>
      </dgm:prSet>
      <dgm:spPr/>
    </dgm:pt>
  </dgm:ptLst>
  <dgm:cxnLst>
    <dgm:cxn modelId="{FED58D18-0804-4B8D-9207-F5705B303595}" srcId="{70B1047C-C6CD-4DC7-8E03-A4968D6946DA}" destId="{6686D5B1-732F-48D0-8410-4A1A32C13918}" srcOrd="2" destOrd="0" parTransId="{D39B8888-57F0-473B-AAD1-85216872082F}" sibTransId="{251754CB-C57A-4DE7-8A96-669241E3A306}"/>
    <dgm:cxn modelId="{B0CE2827-CEA9-4394-851C-FCDAB642D3AB}" srcId="{70B1047C-C6CD-4DC7-8E03-A4968D6946DA}" destId="{4BC2E4D2-26B3-4B22-94E5-8BD770C1A4C5}" srcOrd="1" destOrd="0" parTransId="{E61D2743-AFF5-49FA-ABD5-02657CFEC6B0}" sibTransId="{9BB05C90-0B0A-4A39-9826-01F033025D60}"/>
    <dgm:cxn modelId="{38D84655-41B5-4120-858B-B1824DBF7EE7}" type="presOf" srcId="{2202D2E1-94A7-4E69-9E58-F7E20890D565}" destId="{D5001EF5-DF2F-4FE9-866C-EF62DF5315EE}" srcOrd="1" destOrd="0" presId="urn:microsoft.com/office/officeart/2005/8/layout/process1"/>
    <dgm:cxn modelId="{98EDCAA3-3208-4683-A40E-E34884D213C6}" srcId="{70B1047C-C6CD-4DC7-8E03-A4968D6946DA}" destId="{0C237588-9C5D-41C8-A7D4-8AA02CB37613}" srcOrd="0" destOrd="0" parTransId="{1DC7FF69-5E9A-43D5-AAB7-4D627E63D4F7}" sibTransId="{2202D2E1-94A7-4E69-9E58-F7E20890D565}"/>
    <dgm:cxn modelId="{2CD6EABA-3290-4007-AFED-7DAA8DBF7D1C}" type="presOf" srcId="{4BC2E4D2-26B3-4B22-94E5-8BD770C1A4C5}" destId="{5237644F-AA74-4879-87C6-5CAEB9AD5355}" srcOrd="0" destOrd="0" presId="urn:microsoft.com/office/officeart/2005/8/layout/process1"/>
    <dgm:cxn modelId="{2C586DC5-80D8-45AC-A036-40569226CA49}" type="presOf" srcId="{9BB05C90-0B0A-4A39-9826-01F033025D60}" destId="{4F766CD6-A285-4FC1-9537-71ACB722CFB2}" srcOrd="0" destOrd="0" presId="urn:microsoft.com/office/officeart/2005/8/layout/process1"/>
    <dgm:cxn modelId="{592B2CC6-AE4A-4BD5-A37D-D555937E2805}" type="presOf" srcId="{6686D5B1-732F-48D0-8410-4A1A32C13918}" destId="{40B9786F-1077-437A-AA6F-76D329D3070A}" srcOrd="0" destOrd="0" presId="urn:microsoft.com/office/officeart/2005/8/layout/process1"/>
    <dgm:cxn modelId="{376AB1C7-2312-4AE0-9BD6-9C318F60486C}" type="presOf" srcId="{9BB05C90-0B0A-4A39-9826-01F033025D60}" destId="{13F28268-C585-4097-816B-6F0B4BDA1A8C}" srcOrd="1" destOrd="0" presId="urn:microsoft.com/office/officeart/2005/8/layout/process1"/>
    <dgm:cxn modelId="{906DB8CB-BCF0-4BD7-B048-A4BD62DAD002}" type="presOf" srcId="{70B1047C-C6CD-4DC7-8E03-A4968D6946DA}" destId="{9E2E83A0-32E6-4E49-AB46-AEC0C83EE274}" srcOrd="0" destOrd="0" presId="urn:microsoft.com/office/officeart/2005/8/layout/process1"/>
    <dgm:cxn modelId="{DF485EDA-321C-4658-9FC2-AE4DD02F9467}" type="presOf" srcId="{0C237588-9C5D-41C8-A7D4-8AA02CB37613}" destId="{200B97ED-2EB9-4BBA-AF43-87F9F980131B}" srcOrd="0" destOrd="0" presId="urn:microsoft.com/office/officeart/2005/8/layout/process1"/>
    <dgm:cxn modelId="{209CEDFB-CEF2-44CA-9FD9-638E1707CCF8}" type="presOf" srcId="{2202D2E1-94A7-4E69-9E58-F7E20890D565}" destId="{E2489463-0F34-4401-A8C7-DE9171DB3A39}" srcOrd="0" destOrd="0" presId="urn:microsoft.com/office/officeart/2005/8/layout/process1"/>
    <dgm:cxn modelId="{0574FE9E-B4EA-4442-8DD7-0A8A9B33980E}" type="presParOf" srcId="{9E2E83A0-32E6-4E49-AB46-AEC0C83EE274}" destId="{200B97ED-2EB9-4BBA-AF43-87F9F980131B}" srcOrd="0" destOrd="0" presId="urn:microsoft.com/office/officeart/2005/8/layout/process1"/>
    <dgm:cxn modelId="{9D6066C1-1C4D-427B-B1B4-576A8132EF1F}" type="presParOf" srcId="{9E2E83A0-32E6-4E49-AB46-AEC0C83EE274}" destId="{E2489463-0F34-4401-A8C7-DE9171DB3A39}" srcOrd="1" destOrd="0" presId="urn:microsoft.com/office/officeart/2005/8/layout/process1"/>
    <dgm:cxn modelId="{8C7B4C1F-CCB9-4013-8FDD-8340B3867656}" type="presParOf" srcId="{E2489463-0F34-4401-A8C7-DE9171DB3A39}" destId="{D5001EF5-DF2F-4FE9-866C-EF62DF5315EE}" srcOrd="0" destOrd="0" presId="urn:microsoft.com/office/officeart/2005/8/layout/process1"/>
    <dgm:cxn modelId="{AE8A3636-4E09-460A-AD86-C38D2793A268}" type="presParOf" srcId="{9E2E83A0-32E6-4E49-AB46-AEC0C83EE274}" destId="{5237644F-AA74-4879-87C6-5CAEB9AD5355}" srcOrd="2" destOrd="0" presId="urn:microsoft.com/office/officeart/2005/8/layout/process1"/>
    <dgm:cxn modelId="{8A147C39-9ACB-49F7-B761-78BCC1850E65}" type="presParOf" srcId="{9E2E83A0-32E6-4E49-AB46-AEC0C83EE274}" destId="{4F766CD6-A285-4FC1-9537-71ACB722CFB2}" srcOrd="3" destOrd="0" presId="urn:microsoft.com/office/officeart/2005/8/layout/process1"/>
    <dgm:cxn modelId="{11972D24-3816-435E-A65B-3FC10B0C1CD4}" type="presParOf" srcId="{4F766CD6-A285-4FC1-9537-71ACB722CFB2}" destId="{13F28268-C585-4097-816B-6F0B4BDA1A8C}" srcOrd="0" destOrd="0" presId="urn:microsoft.com/office/officeart/2005/8/layout/process1"/>
    <dgm:cxn modelId="{3C4EF4D0-D348-4658-B1AF-A7BE198D3528}" type="presParOf" srcId="{9E2E83A0-32E6-4E49-AB46-AEC0C83EE274}" destId="{40B9786F-1077-437A-AA6F-76D329D3070A}" srcOrd="4" destOrd="0" presId="urn:microsoft.com/office/officeart/2005/8/layout/process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8A5A5D-0282-4911-A07D-6A8EC78607B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CN" altLang="en-US"/>
        </a:p>
      </dgm:t>
    </dgm:pt>
    <dgm:pt modelId="{DDD30D2D-E9CC-4E14-8D57-B2E19CDB5369}">
      <dgm:prSet phldrT="[文本]"/>
      <dgm:spPr/>
      <dgm:t>
        <a:bodyPr/>
        <a:lstStyle/>
        <a:p>
          <a:r>
            <a:rPr lang="zh-CN" altLang="en-US" b="0" dirty="0">
              <a:solidFill>
                <a:prstClr val="black"/>
              </a:solidFill>
              <a:latin typeface="微软雅黑" panose="020B0503020204020204" pitchFamily="34" charset="-122"/>
              <a:ea typeface="微软雅黑" panose="020B0503020204020204" pitchFamily="34" charset="-122"/>
            </a:rPr>
            <a:t>无遗嘱效力之争，实现心愿</a:t>
          </a:r>
          <a:endParaRPr lang="zh-CN" altLang="en-US" b="0" dirty="0"/>
        </a:p>
      </dgm:t>
    </dgm:pt>
    <dgm:pt modelId="{7D1D1634-5C4E-4327-9E78-5C1E9D4B88BD}" type="parTrans" cxnId="{04955FDB-D4C0-4435-B685-39D92DD7C634}">
      <dgm:prSet/>
      <dgm:spPr/>
      <dgm:t>
        <a:bodyPr/>
        <a:lstStyle/>
        <a:p>
          <a:endParaRPr lang="zh-CN" altLang="en-US"/>
        </a:p>
      </dgm:t>
    </dgm:pt>
    <dgm:pt modelId="{20ACB781-8A4F-49AE-BC76-D1F5EE7534F6}" type="sibTrans" cxnId="{04955FDB-D4C0-4435-B685-39D92DD7C634}">
      <dgm:prSet/>
      <dgm:spPr/>
      <dgm:t>
        <a:bodyPr/>
        <a:lstStyle/>
        <a:p>
          <a:endParaRPr lang="zh-CN" altLang="en-US"/>
        </a:p>
      </dgm:t>
    </dgm:pt>
    <dgm:pt modelId="{48AE6A49-0D62-4A1E-9ED2-528CE2D4D76A}">
      <dgm:prSet phldrT="[文本]"/>
      <dgm:spPr/>
      <dgm:t>
        <a:bodyPr/>
        <a:lstStyle/>
        <a:p>
          <a:r>
            <a:rPr lang="zh-CN" altLang="en-US" b="0" dirty="0">
              <a:solidFill>
                <a:prstClr val="black"/>
              </a:solidFill>
              <a:latin typeface="微软雅黑" panose="020B0503020204020204" pitchFamily="34" charset="-122"/>
              <a:ea typeface="微软雅黑" panose="020B0503020204020204" pitchFamily="34" charset="-122"/>
            </a:rPr>
            <a:t>其他继承人不能干扰传承方案</a:t>
          </a:r>
          <a:endParaRPr lang="zh-CN" altLang="en-US" b="0" dirty="0"/>
        </a:p>
      </dgm:t>
    </dgm:pt>
    <dgm:pt modelId="{28767183-C35D-4E89-9A9E-B49173A68F58}" type="parTrans" cxnId="{A34D3F1A-54DC-4672-B1A6-90601F4B97FF}">
      <dgm:prSet/>
      <dgm:spPr/>
      <dgm:t>
        <a:bodyPr/>
        <a:lstStyle/>
        <a:p>
          <a:endParaRPr lang="zh-CN" altLang="en-US"/>
        </a:p>
      </dgm:t>
    </dgm:pt>
    <dgm:pt modelId="{F9498703-B568-4BBA-BCEF-2E181CBAC296}" type="sibTrans" cxnId="{A34D3F1A-54DC-4672-B1A6-90601F4B97FF}">
      <dgm:prSet/>
      <dgm:spPr/>
      <dgm:t>
        <a:bodyPr/>
        <a:lstStyle/>
        <a:p>
          <a:endParaRPr lang="zh-CN" altLang="en-US"/>
        </a:p>
      </dgm:t>
    </dgm:pt>
    <dgm:pt modelId="{45EBFE87-E4A7-4F69-84F6-B9A55B7FEF39}">
      <dgm:prSet phldrT="[文本]"/>
      <dgm:spPr/>
      <dgm:t>
        <a:bodyPr/>
        <a:lstStyle/>
        <a:p>
          <a:r>
            <a:rPr lang="zh-CN" altLang="en-US" b="0" dirty="0">
              <a:solidFill>
                <a:prstClr val="black"/>
              </a:solidFill>
              <a:latin typeface="微软雅黑" panose="020B0503020204020204" pitchFamily="34" charset="-122"/>
              <a:ea typeface="微软雅黑" panose="020B0503020204020204" pitchFamily="34" charset="-122"/>
            </a:rPr>
            <a:t>快速传承，保护隐私 </a:t>
          </a:r>
          <a:endParaRPr lang="zh-CN" altLang="en-US" b="0" dirty="0"/>
        </a:p>
      </dgm:t>
    </dgm:pt>
    <dgm:pt modelId="{895FF9CF-5FE1-4D92-B9EA-965A70BB9B74}" type="parTrans" cxnId="{533A0364-AA3F-41E6-A5FF-3D96F86F6F52}">
      <dgm:prSet/>
      <dgm:spPr/>
      <dgm:t>
        <a:bodyPr/>
        <a:lstStyle/>
        <a:p>
          <a:endParaRPr lang="zh-CN" altLang="en-US"/>
        </a:p>
      </dgm:t>
    </dgm:pt>
    <dgm:pt modelId="{CEA5D9EA-23FA-442E-9CAA-281CB3F76C1C}" type="sibTrans" cxnId="{533A0364-AA3F-41E6-A5FF-3D96F86F6F52}">
      <dgm:prSet/>
      <dgm:spPr/>
      <dgm:t>
        <a:bodyPr/>
        <a:lstStyle/>
        <a:p>
          <a:endParaRPr lang="zh-CN" altLang="en-US"/>
        </a:p>
      </dgm:t>
    </dgm:pt>
    <dgm:pt modelId="{A7FB2892-051F-4AFB-BC56-70DD8CFC1DC7}">
      <dgm:prSet phldrT="[文本]"/>
      <dgm:spPr/>
      <dgm:t>
        <a:bodyPr/>
        <a:lstStyle/>
        <a:p>
          <a:r>
            <a:rPr lang="zh-CN" altLang="en-US" b="0" dirty="0">
              <a:solidFill>
                <a:prstClr val="black"/>
              </a:solidFill>
              <a:latin typeface="微软雅黑" panose="020B0503020204020204" pitchFamily="34" charset="-122"/>
              <a:ea typeface="微软雅黑" panose="020B0503020204020204" pitchFamily="34" charset="-122"/>
            </a:rPr>
            <a:t>无需交继承费省钱</a:t>
          </a:r>
          <a:endParaRPr lang="zh-CN" altLang="en-US" b="0" dirty="0"/>
        </a:p>
      </dgm:t>
    </dgm:pt>
    <dgm:pt modelId="{2921C770-848A-4B17-95EE-ED928D2A6408}" type="parTrans" cxnId="{D3275B5D-3B56-4D56-991D-3B37609CC788}">
      <dgm:prSet/>
      <dgm:spPr/>
      <dgm:t>
        <a:bodyPr/>
        <a:lstStyle/>
        <a:p>
          <a:endParaRPr lang="zh-CN" altLang="en-US"/>
        </a:p>
      </dgm:t>
    </dgm:pt>
    <dgm:pt modelId="{A5F46AB9-BE36-47D3-821E-F89D373D0473}" type="sibTrans" cxnId="{D3275B5D-3B56-4D56-991D-3B37609CC788}">
      <dgm:prSet/>
      <dgm:spPr/>
      <dgm:t>
        <a:bodyPr/>
        <a:lstStyle/>
        <a:p>
          <a:endParaRPr lang="zh-CN" altLang="en-US"/>
        </a:p>
      </dgm:t>
    </dgm:pt>
    <dgm:pt modelId="{7FD02249-87F5-46D4-9938-0D491A7CC182}" type="pres">
      <dgm:prSet presAssocID="{598A5A5D-0282-4911-A07D-6A8EC78607BE}" presName="linear" presStyleCnt="0">
        <dgm:presLayoutVars>
          <dgm:dir/>
          <dgm:animLvl val="lvl"/>
          <dgm:resizeHandles val="exact"/>
        </dgm:presLayoutVars>
      </dgm:prSet>
      <dgm:spPr/>
    </dgm:pt>
    <dgm:pt modelId="{AD2C4C19-B9C1-4985-BB48-33F6AF3276DF}" type="pres">
      <dgm:prSet presAssocID="{DDD30D2D-E9CC-4E14-8D57-B2E19CDB5369}" presName="parentLin" presStyleCnt="0"/>
      <dgm:spPr/>
    </dgm:pt>
    <dgm:pt modelId="{B29EAF5C-F95F-45FC-9D1C-DB04BD08CC1D}" type="pres">
      <dgm:prSet presAssocID="{DDD30D2D-E9CC-4E14-8D57-B2E19CDB5369}" presName="parentLeftMargin" presStyleLbl="node1" presStyleIdx="0" presStyleCnt="4"/>
      <dgm:spPr/>
    </dgm:pt>
    <dgm:pt modelId="{A390BAE4-2D00-4B7B-A266-538D6FDC05D5}" type="pres">
      <dgm:prSet presAssocID="{DDD30D2D-E9CC-4E14-8D57-B2E19CDB5369}" presName="parentText" presStyleLbl="node1" presStyleIdx="0" presStyleCnt="4" custLinFactNeighborX="4812" custLinFactNeighborY="6696">
        <dgm:presLayoutVars>
          <dgm:chMax val="0"/>
          <dgm:bulletEnabled val="1"/>
        </dgm:presLayoutVars>
      </dgm:prSet>
      <dgm:spPr/>
    </dgm:pt>
    <dgm:pt modelId="{9E5F4986-18DE-4A80-BB15-3780E4E59886}" type="pres">
      <dgm:prSet presAssocID="{DDD30D2D-E9CC-4E14-8D57-B2E19CDB5369}" presName="negativeSpace" presStyleCnt="0"/>
      <dgm:spPr/>
    </dgm:pt>
    <dgm:pt modelId="{FDC837B8-5AEC-4CA8-AFB4-90F517C3B62F}" type="pres">
      <dgm:prSet presAssocID="{DDD30D2D-E9CC-4E14-8D57-B2E19CDB5369}" presName="childText" presStyleLbl="conFgAcc1" presStyleIdx="0" presStyleCnt="4">
        <dgm:presLayoutVars>
          <dgm:bulletEnabled val="1"/>
        </dgm:presLayoutVars>
      </dgm:prSet>
      <dgm:spPr/>
    </dgm:pt>
    <dgm:pt modelId="{28529EF3-E7E0-4DA4-A780-322FECD4BD22}" type="pres">
      <dgm:prSet presAssocID="{20ACB781-8A4F-49AE-BC76-D1F5EE7534F6}" presName="spaceBetweenRectangles" presStyleCnt="0"/>
      <dgm:spPr/>
    </dgm:pt>
    <dgm:pt modelId="{C3DA489E-1B78-4801-B5A5-86C5A303210F}" type="pres">
      <dgm:prSet presAssocID="{48AE6A49-0D62-4A1E-9ED2-528CE2D4D76A}" presName="parentLin" presStyleCnt="0"/>
      <dgm:spPr/>
    </dgm:pt>
    <dgm:pt modelId="{98198733-DF68-4C8D-8825-6B537737CF87}" type="pres">
      <dgm:prSet presAssocID="{48AE6A49-0D62-4A1E-9ED2-528CE2D4D76A}" presName="parentLeftMargin" presStyleLbl="node1" presStyleIdx="0" presStyleCnt="4"/>
      <dgm:spPr/>
    </dgm:pt>
    <dgm:pt modelId="{821F0B43-B953-475F-8B59-8C0117750554}" type="pres">
      <dgm:prSet presAssocID="{48AE6A49-0D62-4A1E-9ED2-528CE2D4D76A}" presName="parentText" presStyleLbl="node1" presStyleIdx="1" presStyleCnt="4">
        <dgm:presLayoutVars>
          <dgm:chMax val="0"/>
          <dgm:bulletEnabled val="1"/>
        </dgm:presLayoutVars>
      </dgm:prSet>
      <dgm:spPr/>
    </dgm:pt>
    <dgm:pt modelId="{360616D9-FE13-41D0-84FB-EB13FC5122B0}" type="pres">
      <dgm:prSet presAssocID="{48AE6A49-0D62-4A1E-9ED2-528CE2D4D76A}" presName="negativeSpace" presStyleCnt="0"/>
      <dgm:spPr/>
    </dgm:pt>
    <dgm:pt modelId="{F1896818-FCCE-47AD-8349-231A28806B7B}" type="pres">
      <dgm:prSet presAssocID="{48AE6A49-0D62-4A1E-9ED2-528CE2D4D76A}" presName="childText" presStyleLbl="conFgAcc1" presStyleIdx="1" presStyleCnt="4">
        <dgm:presLayoutVars>
          <dgm:bulletEnabled val="1"/>
        </dgm:presLayoutVars>
      </dgm:prSet>
      <dgm:spPr/>
    </dgm:pt>
    <dgm:pt modelId="{BDADA656-CCCC-453D-B730-EBDF49C64C56}" type="pres">
      <dgm:prSet presAssocID="{F9498703-B568-4BBA-BCEF-2E181CBAC296}" presName="spaceBetweenRectangles" presStyleCnt="0"/>
      <dgm:spPr/>
    </dgm:pt>
    <dgm:pt modelId="{46070FEE-7760-4483-8BE9-89AF3D41167A}" type="pres">
      <dgm:prSet presAssocID="{45EBFE87-E4A7-4F69-84F6-B9A55B7FEF39}" presName="parentLin" presStyleCnt="0"/>
      <dgm:spPr/>
    </dgm:pt>
    <dgm:pt modelId="{5BFC05CB-4668-4CA9-94FB-687FD449872C}" type="pres">
      <dgm:prSet presAssocID="{45EBFE87-E4A7-4F69-84F6-B9A55B7FEF39}" presName="parentLeftMargin" presStyleLbl="node1" presStyleIdx="1" presStyleCnt="4"/>
      <dgm:spPr/>
    </dgm:pt>
    <dgm:pt modelId="{736E32CA-FFAE-45B5-908C-929447B6BEBB}" type="pres">
      <dgm:prSet presAssocID="{45EBFE87-E4A7-4F69-84F6-B9A55B7FEF39}" presName="parentText" presStyleLbl="node1" presStyleIdx="2" presStyleCnt="4">
        <dgm:presLayoutVars>
          <dgm:chMax val="0"/>
          <dgm:bulletEnabled val="1"/>
        </dgm:presLayoutVars>
      </dgm:prSet>
      <dgm:spPr/>
    </dgm:pt>
    <dgm:pt modelId="{A9300D4D-35E4-430B-9ECA-782262FDDCCC}" type="pres">
      <dgm:prSet presAssocID="{45EBFE87-E4A7-4F69-84F6-B9A55B7FEF39}" presName="negativeSpace" presStyleCnt="0"/>
      <dgm:spPr/>
    </dgm:pt>
    <dgm:pt modelId="{0C3E6198-D0A7-4559-8CBF-655A514656A6}" type="pres">
      <dgm:prSet presAssocID="{45EBFE87-E4A7-4F69-84F6-B9A55B7FEF39}" presName="childText" presStyleLbl="conFgAcc1" presStyleIdx="2" presStyleCnt="4">
        <dgm:presLayoutVars>
          <dgm:bulletEnabled val="1"/>
        </dgm:presLayoutVars>
      </dgm:prSet>
      <dgm:spPr/>
    </dgm:pt>
    <dgm:pt modelId="{3B34F56C-44D8-4A10-9964-7BB3380DE024}" type="pres">
      <dgm:prSet presAssocID="{CEA5D9EA-23FA-442E-9CAA-281CB3F76C1C}" presName="spaceBetweenRectangles" presStyleCnt="0"/>
      <dgm:spPr/>
    </dgm:pt>
    <dgm:pt modelId="{BA19FD22-8783-4956-84AA-E4E6F585E1B4}" type="pres">
      <dgm:prSet presAssocID="{A7FB2892-051F-4AFB-BC56-70DD8CFC1DC7}" presName="parentLin" presStyleCnt="0"/>
      <dgm:spPr/>
    </dgm:pt>
    <dgm:pt modelId="{00781A07-0DA0-426E-A791-CE83DAFC8583}" type="pres">
      <dgm:prSet presAssocID="{A7FB2892-051F-4AFB-BC56-70DD8CFC1DC7}" presName="parentLeftMargin" presStyleLbl="node1" presStyleIdx="2" presStyleCnt="4"/>
      <dgm:spPr/>
    </dgm:pt>
    <dgm:pt modelId="{55966885-CE78-4AF7-A593-0E690069047D}" type="pres">
      <dgm:prSet presAssocID="{A7FB2892-051F-4AFB-BC56-70DD8CFC1DC7}" presName="parentText" presStyleLbl="node1" presStyleIdx="3" presStyleCnt="4">
        <dgm:presLayoutVars>
          <dgm:chMax val="0"/>
          <dgm:bulletEnabled val="1"/>
        </dgm:presLayoutVars>
      </dgm:prSet>
      <dgm:spPr/>
    </dgm:pt>
    <dgm:pt modelId="{77D2BC6E-FD17-4747-9ADE-9666B0D30608}" type="pres">
      <dgm:prSet presAssocID="{A7FB2892-051F-4AFB-BC56-70DD8CFC1DC7}" presName="negativeSpace" presStyleCnt="0"/>
      <dgm:spPr/>
    </dgm:pt>
    <dgm:pt modelId="{25B0C1AD-4F49-495F-9020-539C6041473F}" type="pres">
      <dgm:prSet presAssocID="{A7FB2892-051F-4AFB-BC56-70DD8CFC1DC7}" presName="childText" presStyleLbl="conFgAcc1" presStyleIdx="3" presStyleCnt="4">
        <dgm:presLayoutVars>
          <dgm:bulletEnabled val="1"/>
        </dgm:presLayoutVars>
      </dgm:prSet>
      <dgm:spPr/>
    </dgm:pt>
  </dgm:ptLst>
  <dgm:cxnLst>
    <dgm:cxn modelId="{B7DF270F-8868-42B8-B9AC-6F4F1B8D7B15}" type="presOf" srcId="{45EBFE87-E4A7-4F69-84F6-B9A55B7FEF39}" destId="{736E32CA-FFAE-45B5-908C-929447B6BEBB}" srcOrd="1" destOrd="0" presId="urn:microsoft.com/office/officeart/2005/8/layout/list1"/>
    <dgm:cxn modelId="{5C9C7D12-8C06-46E5-8474-D85FB3059256}" type="presOf" srcId="{598A5A5D-0282-4911-A07D-6A8EC78607BE}" destId="{7FD02249-87F5-46D4-9938-0D491A7CC182}" srcOrd="0" destOrd="0" presId="urn:microsoft.com/office/officeart/2005/8/layout/list1"/>
    <dgm:cxn modelId="{A34D3F1A-54DC-4672-B1A6-90601F4B97FF}" srcId="{598A5A5D-0282-4911-A07D-6A8EC78607BE}" destId="{48AE6A49-0D62-4A1E-9ED2-528CE2D4D76A}" srcOrd="1" destOrd="0" parTransId="{28767183-C35D-4E89-9A9E-B49173A68F58}" sibTransId="{F9498703-B568-4BBA-BCEF-2E181CBAC296}"/>
    <dgm:cxn modelId="{D3275B5D-3B56-4D56-991D-3B37609CC788}" srcId="{598A5A5D-0282-4911-A07D-6A8EC78607BE}" destId="{A7FB2892-051F-4AFB-BC56-70DD8CFC1DC7}" srcOrd="3" destOrd="0" parTransId="{2921C770-848A-4B17-95EE-ED928D2A6408}" sibTransId="{A5F46AB9-BE36-47D3-821E-F89D373D0473}"/>
    <dgm:cxn modelId="{533A0364-AA3F-41E6-A5FF-3D96F86F6F52}" srcId="{598A5A5D-0282-4911-A07D-6A8EC78607BE}" destId="{45EBFE87-E4A7-4F69-84F6-B9A55B7FEF39}" srcOrd="2" destOrd="0" parTransId="{895FF9CF-5FE1-4D92-B9EA-965A70BB9B74}" sibTransId="{CEA5D9EA-23FA-442E-9CAA-281CB3F76C1C}"/>
    <dgm:cxn modelId="{8BCE4F47-28EB-4357-A764-36A503E59701}" type="presOf" srcId="{DDD30D2D-E9CC-4E14-8D57-B2E19CDB5369}" destId="{B29EAF5C-F95F-45FC-9D1C-DB04BD08CC1D}" srcOrd="0" destOrd="0" presId="urn:microsoft.com/office/officeart/2005/8/layout/list1"/>
    <dgm:cxn modelId="{6502BB6A-831C-4D9B-999F-7EE4628B7476}" type="presOf" srcId="{45EBFE87-E4A7-4F69-84F6-B9A55B7FEF39}" destId="{5BFC05CB-4668-4CA9-94FB-687FD449872C}" srcOrd="0" destOrd="0" presId="urn:microsoft.com/office/officeart/2005/8/layout/list1"/>
    <dgm:cxn modelId="{1CD74D4F-7D42-4719-8858-97AEA6FFA1D6}" type="presOf" srcId="{48AE6A49-0D62-4A1E-9ED2-528CE2D4D76A}" destId="{98198733-DF68-4C8D-8825-6B537737CF87}" srcOrd="0" destOrd="0" presId="urn:microsoft.com/office/officeart/2005/8/layout/list1"/>
    <dgm:cxn modelId="{627D2484-C7CC-450F-BB0D-90D8C5AA62E5}" type="presOf" srcId="{48AE6A49-0D62-4A1E-9ED2-528CE2D4D76A}" destId="{821F0B43-B953-475F-8B59-8C0117750554}" srcOrd="1" destOrd="0" presId="urn:microsoft.com/office/officeart/2005/8/layout/list1"/>
    <dgm:cxn modelId="{DCBA0F9F-C54E-4588-8136-00434A305DDE}" type="presOf" srcId="{A7FB2892-051F-4AFB-BC56-70DD8CFC1DC7}" destId="{55966885-CE78-4AF7-A593-0E690069047D}" srcOrd="1" destOrd="0" presId="urn:microsoft.com/office/officeart/2005/8/layout/list1"/>
    <dgm:cxn modelId="{5EAB51C9-738A-4B4F-8F9C-62E35654AE82}" type="presOf" srcId="{A7FB2892-051F-4AFB-BC56-70DD8CFC1DC7}" destId="{00781A07-0DA0-426E-A791-CE83DAFC8583}" srcOrd="0" destOrd="0" presId="urn:microsoft.com/office/officeart/2005/8/layout/list1"/>
    <dgm:cxn modelId="{04955FDB-D4C0-4435-B685-39D92DD7C634}" srcId="{598A5A5D-0282-4911-A07D-6A8EC78607BE}" destId="{DDD30D2D-E9CC-4E14-8D57-B2E19CDB5369}" srcOrd="0" destOrd="0" parTransId="{7D1D1634-5C4E-4327-9E78-5C1E9D4B88BD}" sibTransId="{20ACB781-8A4F-49AE-BC76-D1F5EE7534F6}"/>
    <dgm:cxn modelId="{62AD17EE-6B5B-4B38-B01C-C1DC29040939}" type="presOf" srcId="{DDD30D2D-E9CC-4E14-8D57-B2E19CDB5369}" destId="{A390BAE4-2D00-4B7B-A266-538D6FDC05D5}" srcOrd="1" destOrd="0" presId="urn:microsoft.com/office/officeart/2005/8/layout/list1"/>
    <dgm:cxn modelId="{FE42EBFC-6B2F-456A-BF4A-4505C238298A}" type="presParOf" srcId="{7FD02249-87F5-46D4-9938-0D491A7CC182}" destId="{AD2C4C19-B9C1-4985-BB48-33F6AF3276DF}" srcOrd="0" destOrd="0" presId="urn:microsoft.com/office/officeart/2005/8/layout/list1"/>
    <dgm:cxn modelId="{B79EF0E5-130E-424D-860B-5DD4B1CB405D}" type="presParOf" srcId="{AD2C4C19-B9C1-4985-BB48-33F6AF3276DF}" destId="{B29EAF5C-F95F-45FC-9D1C-DB04BD08CC1D}" srcOrd="0" destOrd="0" presId="urn:microsoft.com/office/officeart/2005/8/layout/list1"/>
    <dgm:cxn modelId="{B55A59AD-4E3E-49E0-8AEA-E12450FCEF8A}" type="presParOf" srcId="{AD2C4C19-B9C1-4985-BB48-33F6AF3276DF}" destId="{A390BAE4-2D00-4B7B-A266-538D6FDC05D5}" srcOrd="1" destOrd="0" presId="urn:microsoft.com/office/officeart/2005/8/layout/list1"/>
    <dgm:cxn modelId="{566EC58F-D0A6-4BBC-A081-ECC5090EA8B9}" type="presParOf" srcId="{7FD02249-87F5-46D4-9938-0D491A7CC182}" destId="{9E5F4986-18DE-4A80-BB15-3780E4E59886}" srcOrd="1" destOrd="0" presId="urn:microsoft.com/office/officeart/2005/8/layout/list1"/>
    <dgm:cxn modelId="{6F8CEA06-822A-47E2-839C-4CA5C93A2E66}" type="presParOf" srcId="{7FD02249-87F5-46D4-9938-0D491A7CC182}" destId="{FDC837B8-5AEC-4CA8-AFB4-90F517C3B62F}" srcOrd="2" destOrd="0" presId="urn:microsoft.com/office/officeart/2005/8/layout/list1"/>
    <dgm:cxn modelId="{ACE6593E-F5E5-4532-BD7A-81A60318C558}" type="presParOf" srcId="{7FD02249-87F5-46D4-9938-0D491A7CC182}" destId="{28529EF3-E7E0-4DA4-A780-322FECD4BD22}" srcOrd="3" destOrd="0" presId="urn:microsoft.com/office/officeart/2005/8/layout/list1"/>
    <dgm:cxn modelId="{5E3D8AAF-A297-4051-9613-3983AB83B263}" type="presParOf" srcId="{7FD02249-87F5-46D4-9938-0D491A7CC182}" destId="{C3DA489E-1B78-4801-B5A5-86C5A303210F}" srcOrd="4" destOrd="0" presId="urn:microsoft.com/office/officeart/2005/8/layout/list1"/>
    <dgm:cxn modelId="{487042DE-77F8-4451-85D0-3B009316C897}" type="presParOf" srcId="{C3DA489E-1B78-4801-B5A5-86C5A303210F}" destId="{98198733-DF68-4C8D-8825-6B537737CF87}" srcOrd="0" destOrd="0" presId="urn:microsoft.com/office/officeart/2005/8/layout/list1"/>
    <dgm:cxn modelId="{D9D85D6D-C6F9-4DFC-9D6E-3A120FF394C1}" type="presParOf" srcId="{C3DA489E-1B78-4801-B5A5-86C5A303210F}" destId="{821F0B43-B953-475F-8B59-8C0117750554}" srcOrd="1" destOrd="0" presId="urn:microsoft.com/office/officeart/2005/8/layout/list1"/>
    <dgm:cxn modelId="{E6878EDC-38EE-49E4-8640-1B468067DE17}" type="presParOf" srcId="{7FD02249-87F5-46D4-9938-0D491A7CC182}" destId="{360616D9-FE13-41D0-84FB-EB13FC5122B0}" srcOrd="5" destOrd="0" presId="urn:microsoft.com/office/officeart/2005/8/layout/list1"/>
    <dgm:cxn modelId="{1F5B3643-EBD5-4EC9-9A90-AEB3D065CE35}" type="presParOf" srcId="{7FD02249-87F5-46D4-9938-0D491A7CC182}" destId="{F1896818-FCCE-47AD-8349-231A28806B7B}" srcOrd="6" destOrd="0" presId="urn:microsoft.com/office/officeart/2005/8/layout/list1"/>
    <dgm:cxn modelId="{873D402E-1E57-40D5-AB28-CA82526C9C67}" type="presParOf" srcId="{7FD02249-87F5-46D4-9938-0D491A7CC182}" destId="{BDADA656-CCCC-453D-B730-EBDF49C64C56}" srcOrd="7" destOrd="0" presId="urn:microsoft.com/office/officeart/2005/8/layout/list1"/>
    <dgm:cxn modelId="{D74550C2-E121-4276-88E2-C027A851324D}" type="presParOf" srcId="{7FD02249-87F5-46D4-9938-0D491A7CC182}" destId="{46070FEE-7760-4483-8BE9-89AF3D41167A}" srcOrd="8" destOrd="0" presId="urn:microsoft.com/office/officeart/2005/8/layout/list1"/>
    <dgm:cxn modelId="{9193F8C3-AA4C-4E9D-9FDE-E8B2B113176F}" type="presParOf" srcId="{46070FEE-7760-4483-8BE9-89AF3D41167A}" destId="{5BFC05CB-4668-4CA9-94FB-687FD449872C}" srcOrd="0" destOrd="0" presId="urn:microsoft.com/office/officeart/2005/8/layout/list1"/>
    <dgm:cxn modelId="{C3697250-88FB-449E-9F59-816295C12087}" type="presParOf" srcId="{46070FEE-7760-4483-8BE9-89AF3D41167A}" destId="{736E32CA-FFAE-45B5-908C-929447B6BEBB}" srcOrd="1" destOrd="0" presId="urn:microsoft.com/office/officeart/2005/8/layout/list1"/>
    <dgm:cxn modelId="{86139B86-1BB7-4783-921C-1E3F81CDF527}" type="presParOf" srcId="{7FD02249-87F5-46D4-9938-0D491A7CC182}" destId="{A9300D4D-35E4-430B-9ECA-782262FDDCCC}" srcOrd="9" destOrd="0" presId="urn:microsoft.com/office/officeart/2005/8/layout/list1"/>
    <dgm:cxn modelId="{D1F6AF6A-BB4B-4E77-9088-AB949A1BAC57}" type="presParOf" srcId="{7FD02249-87F5-46D4-9938-0D491A7CC182}" destId="{0C3E6198-D0A7-4559-8CBF-655A514656A6}" srcOrd="10" destOrd="0" presId="urn:microsoft.com/office/officeart/2005/8/layout/list1"/>
    <dgm:cxn modelId="{D4D166D9-6C6F-4267-92D0-C960FD29B23E}" type="presParOf" srcId="{7FD02249-87F5-46D4-9938-0D491A7CC182}" destId="{3B34F56C-44D8-4A10-9964-7BB3380DE024}" srcOrd="11" destOrd="0" presId="urn:microsoft.com/office/officeart/2005/8/layout/list1"/>
    <dgm:cxn modelId="{AB6E4E36-E289-4EB2-84EB-B8342678D12E}" type="presParOf" srcId="{7FD02249-87F5-46D4-9938-0D491A7CC182}" destId="{BA19FD22-8783-4956-84AA-E4E6F585E1B4}" srcOrd="12" destOrd="0" presId="urn:microsoft.com/office/officeart/2005/8/layout/list1"/>
    <dgm:cxn modelId="{CF0AD8EE-C357-453F-A799-4DC502152444}" type="presParOf" srcId="{BA19FD22-8783-4956-84AA-E4E6F585E1B4}" destId="{00781A07-0DA0-426E-A791-CE83DAFC8583}" srcOrd="0" destOrd="0" presId="urn:microsoft.com/office/officeart/2005/8/layout/list1"/>
    <dgm:cxn modelId="{6114D0CD-AAE0-4DFA-8B36-93EE70133C85}" type="presParOf" srcId="{BA19FD22-8783-4956-84AA-E4E6F585E1B4}" destId="{55966885-CE78-4AF7-A593-0E690069047D}" srcOrd="1" destOrd="0" presId="urn:microsoft.com/office/officeart/2005/8/layout/list1"/>
    <dgm:cxn modelId="{D31543B1-E79C-4C4E-B1F2-0BE7B69990A0}" type="presParOf" srcId="{7FD02249-87F5-46D4-9938-0D491A7CC182}" destId="{77D2BC6E-FD17-4747-9ADE-9666B0D30608}" srcOrd="13" destOrd="0" presId="urn:microsoft.com/office/officeart/2005/8/layout/list1"/>
    <dgm:cxn modelId="{8FF8913D-5960-4CBA-A2FC-821B6047FD32}" type="presParOf" srcId="{7FD02249-87F5-46D4-9938-0D491A7CC182}" destId="{25B0C1AD-4F49-495F-9020-539C6041473F}"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192231-9961-4BA7-9645-1A0029B3E2DE}">
      <dsp:nvSpPr>
        <dsp:cNvPr id="0" name=""/>
        <dsp:cNvSpPr/>
      </dsp:nvSpPr>
      <dsp:spPr>
        <a:xfrm>
          <a:off x="-4594335" y="-704407"/>
          <a:ext cx="5472816" cy="5472816"/>
        </a:xfrm>
        <a:prstGeom prst="blockArc">
          <a:avLst>
            <a:gd name="adj1" fmla="val 18900000"/>
            <a:gd name="adj2" fmla="val 2700000"/>
            <a:gd name="adj3" fmla="val 39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6C49E7-66B8-47D1-BA45-2B05D072047F}">
      <dsp:nvSpPr>
        <dsp:cNvPr id="0" name=""/>
        <dsp:cNvSpPr/>
      </dsp:nvSpPr>
      <dsp:spPr>
        <a:xfrm>
          <a:off x="460128" y="312440"/>
          <a:ext cx="3877172"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50800" rIns="50800" bIns="508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prstClr val="black"/>
              </a:solidFill>
              <a:latin typeface="微软雅黑" panose="020B0503020204020204" charset="-122"/>
              <a:ea typeface="微软雅黑" panose="020B0503020204020204" charset="-122"/>
              <a:cs typeface="Lato Regular"/>
              <a:sym typeface="+mn-ea"/>
            </a:rPr>
            <a:t>传统营销模式竞争激烈</a:t>
          </a:r>
          <a:endParaRPr lang="zh-CN" altLang="en-US" sz="2000" kern="1200" dirty="0"/>
        </a:p>
      </dsp:txBody>
      <dsp:txXfrm>
        <a:off x="460128" y="312440"/>
        <a:ext cx="3877172" cy="625205"/>
      </dsp:txXfrm>
    </dsp:sp>
    <dsp:sp modelId="{F79659BD-3DEA-43A1-BBDD-DD1FF40C6C8A}">
      <dsp:nvSpPr>
        <dsp:cNvPr id="0" name=""/>
        <dsp:cNvSpPr/>
      </dsp:nvSpPr>
      <dsp:spPr>
        <a:xfrm>
          <a:off x="69375" y="234289"/>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18B4CCB-2D4A-4DC5-8BC2-BCA399E9F80D}">
      <dsp:nvSpPr>
        <dsp:cNvPr id="0" name=""/>
        <dsp:cNvSpPr/>
      </dsp:nvSpPr>
      <dsp:spPr>
        <a:xfrm>
          <a:off x="818573" y="1250411"/>
          <a:ext cx="3518728"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50800" rIns="50800" bIns="508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prstClr val="black"/>
              </a:solidFill>
              <a:latin typeface="微软雅黑" panose="020B0503020204020204" charset="-122"/>
              <a:ea typeface="微软雅黑" panose="020B0503020204020204" charset="-122"/>
              <a:cs typeface="Lato Regular"/>
            </a:rPr>
            <a:t>人海战术，大进大出</a:t>
          </a:r>
          <a:endParaRPr lang="zh-CN" altLang="en-US" sz="2000" kern="1200" dirty="0"/>
        </a:p>
      </dsp:txBody>
      <dsp:txXfrm>
        <a:off x="818573" y="1250411"/>
        <a:ext cx="3518728" cy="625205"/>
      </dsp:txXfrm>
    </dsp:sp>
    <dsp:sp modelId="{30019AD9-3A0F-480F-BA08-3453DED51229}">
      <dsp:nvSpPr>
        <dsp:cNvPr id="0" name=""/>
        <dsp:cNvSpPr/>
      </dsp:nvSpPr>
      <dsp:spPr>
        <a:xfrm>
          <a:off x="427819" y="1172260"/>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DC0605-6B10-4566-8993-825E9DFCAB83}">
      <dsp:nvSpPr>
        <dsp:cNvPr id="0" name=""/>
        <dsp:cNvSpPr/>
      </dsp:nvSpPr>
      <dsp:spPr>
        <a:xfrm>
          <a:off x="818573" y="2188382"/>
          <a:ext cx="3518728"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50800" rIns="50800" bIns="508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prstClr val="black"/>
              </a:solidFill>
              <a:latin typeface="微软雅黑" panose="020B0503020204020204" charset="-122"/>
              <a:ea typeface="微软雅黑" panose="020B0503020204020204" charset="-122"/>
              <a:cs typeface="Lato Regular"/>
              <a:sym typeface="+mn-ea"/>
            </a:rPr>
            <a:t>产说会功效逐渐降低</a:t>
          </a:r>
          <a:endParaRPr lang="zh-CN" altLang="en-US" sz="2000" kern="1200" dirty="0"/>
        </a:p>
      </dsp:txBody>
      <dsp:txXfrm>
        <a:off x="818573" y="2188382"/>
        <a:ext cx="3518728" cy="625205"/>
      </dsp:txXfrm>
    </dsp:sp>
    <dsp:sp modelId="{3E5A1060-B1D2-4E55-A80A-D7A1B29C2A78}">
      <dsp:nvSpPr>
        <dsp:cNvPr id="0" name=""/>
        <dsp:cNvSpPr/>
      </dsp:nvSpPr>
      <dsp:spPr>
        <a:xfrm>
          <a:off x="427819" y="2110232"/>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7F903D-9F4B-4622-947D-28F6544D98EF}">
      <dsp:nvSpPr>
        <dsp:cNvPr id="0" name=""/>
        <dsp:cNvSpPr/>
      </dsp:nvSpPr>
      <dsp:spPr>
        <a:xfrm>
          <a:off x="460128" y="3126353"/>
          <a:ext cx="3877172"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50800" rIns="50800" bIns="50800" numCol="1" spcCol="1270" anchor="ctr" anchorCtr="0">
          <a:noAutofit/>
        </a:bodyPr>
        <a:lstStyle/>
        <a:p>
          <a:pPr marL="0" lvl="0" indent="0" algn="l" defTabSz="889000">
            <a:lnSpc>
              <a:spcPct val="90000"/>
            </a:lnSpc>
            <a:spcBef>
              <a:spcPct val="0"/>
            </a:spcBef>
            <a:spcAft>
              <a:spcPct val="35000"/>
            </a:spcAft>
            <a:buNone/>
          </a:pPr>
          <a:r>
            <a:rPr lang="zh-CN" altLang="en-US" sz="2000" b="1" kern="1200" dirty="0">
              <a:solidFill>
                <a:prstClr val="black"/>
              </a:solidFill>
              <a:latin typeface="微软雅黑" panose="020B0503020204020204" charset="-122"/>
              <a:ea typeface="微软雅黑" panose="020B0503020204020204" charset="-122"/>
              <a:cs typeface="Lato Regular"/>
              <a:sym typeface="+mn-ea"/>
            </a:rPr>
            <a:t>保监会</a:t>
          </a:r>
          <a:r>
            <a:rPr lang="en-US" altLang="zh-CN" sz="2000" b="1" kern="1200" dirty="0">
              <a:solidFill>
                <a:prstClr val="black"/>
              </a:solidFill>
              <a:latin typeface="微软雅黑" panose="020B0503020204020204" charset="-122"/>
              <a:ea typeface="微软雅黑" panose="020B0503020204020204" charset="-122"/>
              <a:cs typeface="Lato Regular"/>
              <a:sym typeface="+mn-ea"/>
            </a:rPr>
            <a:t>134</a:t>
          </a:r>
          <a:r>
            <a:rPr lang="zh-CN" altLang="en-US" sz="2000" b="1" kern="1200" dirty="0">
              <a:solidFill>
                <a:prstClr val="black"/>
              </a:solidFill>
              <a:latin typeface="微软雅黑" panose="020B0503020204020204" charset="-122"/>
              <a:ea typeface="微软雅黑" panose="020B0503020204020204" charset="-122"/>
              <a:cs typeface="Lato Regular"/>
              <a:sym typeface="+mn-ea"/>
            </a:rPr>
            <a:t>号文出台</a:t>
          </a:r>
          <a:endParaRPr lang="zh-CN" altLang="en-US" sz="2000" kern="1200" dirty="0"/>
        </a:p>
      </dsp:txBody>
      <dsp:txXfrm>
        <a:off x="460128" y="3126353"/>
        <a:ext cx="3877172" cy="625205"/>
      </dsp:txXfrm>
    </dsp:sp>
    <dsp:sp modelId="{E27D0E95-8DA4-49C7-9160-F7266997BBE2}">
      <dsp:nvSpPr>
        <dsp:cNvPr id="0" name=""/>
        <dsp:cNvSpPr/>
      </dsp:nvSpPr>
      <dsp:spPr>
        <a:xfrm>
          <a:off x="69375" y="3048203"/>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201E5C-8577-4A4B-9CF0-A9613A219D2C}">
      <dsp:nvSpPr>
        <dsp:cNvPr id="0" name=""/>
        <dsp:cNvSpPr/>
      </dsp:nvSpPr>
      <dsp:spPr>
        <a:xfrm rot="5400000">
          <a:off x="380755" y="1327890"/>
          <a:ext cx="1139501" cy="1896104"/>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C5031C-BA4A-454D-B197-D8239819E9B7}">
      <dsp:nvSpPr>
        <dsp:cNvPr id="0" name=""/>
        <dsp:cNvSpPr/>
      </dsp:nvSpPr>
      <dsp:spPr>
        <a:xfrm>
          <a:off x="190544" y="1894416"/>
          <a:ext cx="1711813" cy="1500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吸引高端</a:t>
          </a:r>
          <a:endParaRPr lang="en-US" altLang="zh-CN" sz="2700" b="1" kern="1200" dirty="0">
            <a:solidFill>
              <a:prstClr val="black"/>
            </a:solidFill>
            <a:latin typeface="微软雅黑" panose="020B0503020204020204" charset="-122"/>
            <a:ea typeface="微软雅黑" panose="020B0503020204020204" charset="-122"/>
          </a:endParaRPr>
        </a:p>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提高保额</a:t>
          </a:r>
          <a:endParaRPr lang="zh-CN" altLang="en-US" sz="2700" kern="1200" dirty="0"/>
        </a:p>
      </dsp:txBody>
      <dsp:txXfrm>
        <a:off x="190544" y="1894416"/>
        <a:ext cx="1711813" cy="1500505"/>
      </dsp:txXfrm>
    </dsp:sp>
    <dsp:sp modelId="{04DCE267-7A43-41F2-8D76-373153D1E122}">
      <dsp:nvSpPr>
        <dsp:cNvPr id="0" name=""/>
        <dsp:cNvSpPr/>
      </dsp:nvSpPr>
      <dsp:spPr>
        <a:xfrm>
          <a:off x="1579374" y="1188296"/>
          <a:ext cx="322983" cy="322983"/>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E8B0BF-91F6-4334-B469-8D0934C347DF}">
      <dsp:nvSpPr>
        <dsp:cNvPr id="0" name=""/>
        <dsp:cNvSpPr/>
      </dsp:nvSpPr>
      <dsp:spPr>
        <a:xfrm rot="5400000">
          <a:off x="2476349" y="809333"/>
          <a:ext cx="1139501" cy="1896104"/>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01C801-C058-48E7-8B8B-ABA131839E34}">
      <dsp:nvSpPr>
        <dsp:cNvPr id="0" name=""/>
        <dsp:cNvSpPr/>
      </dsp:nvSpPr>
      <dsp:spPr>
        <a:xfrm>
          <a:off x="2286138" y="1375860"/>
          <a:ext cx="1711813" cy="1500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把握需求</a:t>
          </a:r>
          <a:endParaRPr lang="en-US" altLang="zh-CN" sz="2700" b="1" kern="1200" dirty="0">
            <a:solidFill>
              <a:prstClr val="black"/>
            </a:solidFill>
            <a:latin typeface="微软雅黑" panose="020B0503020204020204" charset="-122"/>
            <a:ea typeface="微软雅黑" panose="020B0503020204020204" charset="-122"/>
          </a:endParaRPr>
        </a:p>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赢得尊重</a:t>
          </a:r>
          <a:endParaRPr lang="zh-CN" altLang="en-US" sz="2700" kern="1200" dirty="0"/>
        </a:p>
      </dsp:txBody>
      <dsp:txXfrm>
        <a:off x="2286138" y="1375860"/>
        <a:ext cx="1711813" cy="1500505"/>
      </dsp:txXfrm>
    </dsp:sp>
    <dsp:sp modelId="{FA99B678-EF39-452C-BC49-9512A8004CE0}">
      <dsp:nvSpPr>
        <dsp:cNvPr id="0" name=""/>
        <dsp:cNvSpPr/>
      </dsp:nvSpPr>
      <dsp:spPr>
        <a:xfrm>
          <a:off x="3674968" y="669740"/>
          <a:ext cx="322983" cy="322983"/>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FF6139-22A8-4877-AEFB-D1D21F4C6977}">
      <dsp:nvSpPr>
        <dsp:cNvPr id="0" name=""/>
        <dsp:cNvSpPr/>
      </dsp:nvSpPr>
      <dsp:spPr>
        <a:xfrm rot="5400000">
          <a:off x="4571943" y="290776"/>
          <a:ext cx="1139501" cy="1896104"/>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B20AD2-70B7-47C9-8A19-80FD2F4EB868}">
      <dsp:nvSpPr>
        <dsp:cNvPr id="0" name=""/>
        <dsp:cNvSpPr/>
      </dsp:nvSpPr>
      <dsp:spPr>
        <a:xfrm>
          <a:off x="4381732" y="857303"/>
          <a:ext cx="1711813" cy="1500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回归本质</a:t>
          </a:r>
          <a:endParaRPr lang="en-US" altLang="zh-CN" sz="2700" b="1" kern="1200" dirty="0">
            <a:solidFill>
              <a:prstClr val="black"/>
            </a:solidFill>
            <a:latin typeface="微软雅黑" panose="020B0503020204020204" charset="-122"/>
            <a:ea typeface="微软雅黑" panose="020B0503020204020204" charset="-122"/>
          </a:endParaRPr>
        </a:p>
        <a:p>
          <a:pPr marL="0" lvl="0" indent="0" algn="l" defTabSz="1200150">
            <a:lnSpc>
              <a:spcPct val="90000"/>
            </a:lnSpc>
            <a:spcBef>
              <a:spcPct val="0"/>
            </a:spcBef>
            <a:spcAft>
              <a:spcPct val="35000"/>
            </a:spcAft>
            <a:buNone/>
          </a:pPr>
          <a:r>
            <a:rPr lang="zh-CN" altLang="en-US" sz="2700" b="1" kern="1200" dirty="0">
              <a:solidFill>
                <a:prstClr val="black"/>
              </a:solidFill>
              <a:latin typeface="微软雅黑" panose="020B0503020204020204" charset="-122"/>
              <a:ea typeface="微软雅黑" panose="020B0503020204020204" charset="-122"/>
            </a:rPr>
            <a:t>赢得竞争</a:t>
          </a:r>
          <a:endParaRPr lang="zh-CN" altLang="en-US" sz="2700" kern="1200" dirty="0"/>
        </a:p>
      </dsp:txBody>
      <dsp:txXfrm>
        <a:off x="4381732" y="857303"/>
        <a:ext cx="1711813" cy="15005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F5144B-8E90-4026-A828-7C38E9F9F57E}">
      <dsp:nvSpPr>
        <dsp:cNvPr id="0" name=""/>
        <dsp:cNvSpPr/>
      </dsp:nvSpPr>
      <dsp:spPr>
        <a:xfrm>
          <a:off x="0"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投保人</a:t>
          </a:r>
        </a:p>
      </dsp:txBody>
      <dsp:txXfrm>
        <a:off x="21090" y="21090"/>
        <a:ext cx="1559210" cy="677900"/>
      </dsp:txXfrm>
    </dsp:sp>
    <dsp:sp modelId="{24E9F90C-0DDF-4E86-B04A-BE7630866AC4}">
      <dsp:nvSpPr>
        <dsp:cNvPr id="0" name=""/>
        <dsp:cNvSpPr/>
      </dsp:nvSpPr>
      <dsp:spPr>
        <a:xfrm>
          <a:off x="1762869" y="161467"/>
          <a:ext cx="34233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zh-CN" altLang="en-US" sz="1700" kern="1200"/>
        </a:p>
      </dsp:txBody>
      <dsp:txXfrm>
        <a:off x="1762869" y="240896"/>
        <a:ext cx="239634" cy="238286"/>
      </dsp:txXfrm>
    </dsp:sp>
    <dsp:sp modelId="{A3500909-9039-4F39-BEEA-E9F5384967D7}">
      <dsp:nvSpPr>
        <dsp:cNvPr id="0" name=""/>
        <dsp:cNvSpPr/>
      </dsp:nvSpPr>
      <dsp:spPr>
        <a:xfrm>
          <a:off x="2247304"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年金受益人</a:t>
          </a:r>
        </a:p>
      </dsp:txBody>
      <dsp:txXfrm>
        <a:off x="2268394" y="21090"/>
        <a:ext cx="1559210" cy="677900"/>
      </dsp:txXfrm>
    </dsp:sp>
    <dsp:sp modelId="{45A22A4F-00A5-4612-A1FB-0C7CDBF3452E}">
      <dsp:nvSpPr>
        <dsp:cNvPr id="0" name=""/>
        <dsp:cNvSpPr/>
      </dsp:nvSpPr>
      <dsp:spPr>
        <a:xfrm>
          <a:off x="4008834" y="161467"/>
          <a:ext cx="33949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zh-CN" altLang="en-US" sz="1700" kern="1200"/>
        </a:p>
      </dsp:txBody>
      <dsp:txXfrm>
        <a:off x="4008834" y="240896"/>
        <a:ext cx="237646" cy="238286"/>
      </dsp:txXfrm>
    </dsp:sp>
    <dsp:sp modelId="{385E91D1-042A-43A6-A5A0-3F37443893C2}">
      <dsp:nvSpPr>
        <dsp:cNvPr id="0" name=""/>
        <dsp:cNvSpPr/>
      </dsp:nvSpPr>
      <dsp:spPr>
        <a:xfrm>
          <a:off x="4489251"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身故受益人</a:t>
          </a:r>
        </a:p>
      </dsp:txBody>
      <dsp:txXfrm>
        <a:off x="4510341" y="21090"/>
        <a:ext cx="1559210" cy="6779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F5144B-8E90-4026-A828-7C38E9F9F57E}">
      <dsp:nvSpPr>
        <dsp:cNvPr id="0" name=""/>
        <dsp:cNvSpPr/>
      </dsp:nvSpPr>
      <dsp:spPr>
        <a:xfrm>
          <a:off x="0"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投保人</a:t>
          </a:r>
        </a:p>
      </dsp:txBody>
      <dsp:txXfrm>
        <a:off x="21090" y="21090"/>
        <a:ext cx="1559210" cy="677900"/>
      </dsp:txXfrm>
    </dsp:sp>
    <dsp:sp modelId="{24E9F90C-0DDF-4E86-B04A-BE7630866AC4}">
      <dsp:nvSpPr>
        <dsp:cNvPr id="0" name=""/>
        <dsp:cNvSpPr/>
      </dsp:nvSpPr>
      <dsp:spPr>
        <a:xfrm>
          <a:off x="1762869" y="161467"/>
          <a:ext cx="34233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zh-CN" altLang="en-US" sz="1700" kern="1200"/>
        </a:p>
      </dsp:txBody>
      <dsp:txXfrm>
        <a:off x="1762869" y="240896"/>
        <a:ext cx="239634" cy="238286"/>
      </dsp:txXfrm>
    </dsp:sp>
    <dsp:sp modelId="{A3500909-9039-4F39-BEEA-E9F5384967D7}">
      <dsp:nvSpPr>
        <dsp:cNvPr id="0" name=""/>
        <dsp:cNvSpPr/>
      </dsp:nvSpPr>
      <dsp:spPr>
        <a:xfrm>
          <a:off x="2247304"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被保险人</a:t>
          </a:r>
        </a:p>
      </dsp:txBody>
      <dsp:txXfrm>
        <a:off x="2268394" y="21090"/>
        <a:ext cx="1559210" cy="677900"/>
      </dsp:txXfrm>
    </dsp:sp>
    <dsp:sp modelId="{45A22A4F-00A5-4612-A1FB-0C7CDBF3452E}">
      <dsp:nvSpPr>
        <dsp:cNvPr id="0" name=""/>
        <dsp:cNvSpPr/>
      </dsp:nvSpPr>
      <dsp:spPr>
        <a:xfrm>
          <a:off x="4008834" y="161467"/>
          <a:ext cx="33949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zh-CN" altLang="en-US" sz="1700" kern="1200"/>
        </a:p>
      </dsp:txBody>
      <dsp:txXfrm>
        <a:off x="4008834" y="240896"/>
        <a:ext cx="237646" cy="238286"/>
      </dsp:txXfrm>
    </dsp:sp>
    <dsp:sp modelId="{385E91D1-042A-43A6-A5A0-3F37443893C2}">
      <dsp:nvSpPr>
        <dsp:cNvPr id="0" name=""/>
        <dsp:cNvSpPr/>
      </dsp:nvSpPr>
      <dsp:spPr>
        <a:xfrm>
          <a:off x="4489251" y="0"/>
          <a:ext cx="1601390" cy="720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zh-CN" altLang="en-US" sz="2100" kern="1200" dirty="0"/>
            <a:t>身故受益人</a:t>
          </a:r>
        </a:p>
      </dsp:txBody>
      <dsp:txXfrm>
        <a:off x="4510341" y="21090"/>
        <a:ext cx="1559210" cy="6779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8CABB2-92F6-4C8C-9EF0-E32C68BCABFD}">
      <dsp:nvSpPr>
        <dsp:cNvPr id="0" name=""/>
        <dsp:cNvSpPr/>
      </dsp:nvSpPr>
      <dsp:spPr>
        <a:xfrm>
          <a:off x="315709" y="1229069"/>
          <a:ext cx="2124739" cy="1605860"/>
        </a:xfrm>
        <a:prstGeom prst="rightArrow">
          <a:avLst>
            <a:gd name="adj1" fmla="val 70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8255" rIns="16510" bIns="8255" numCol="1" spcCol="1270" anchor="ctr" anchorCtr="0">
          <a:noAutofit/>
        </a:bodyPr>
        <a:lstStyle/>
        <a:p>
          <a:pPr marL="114300" lvl="1" indent="-114300" algn="l" defTabSz="577850">
            <a:lnSpc>
              <a:spcPct val="90000"/>
            </a:lnSpc>
            <a:spcBef>
              <a:spcPct val="0"/>
            </a:spcBef>
            <a:spcAft>
              <a:spcPct val="15000"/>
            </a:spcAft>
            <a:buChar char="•"/>
          </a:pPr>
          <a:r>
            <a:rPr lang="zh-CN" altLang="en-US" sz="1300" b="1" kern="1200" dirty="0">
              <a:solidFill>
                <a:srgbClr val="FF0000"/>
              </a:solidFill>
            </a:rPr>
            <a:t>儿子</a:t>
          </a:r>
          <a:r>
            <a:rPr lang="en-US" altLang="zh-CN" sz="1300" b="1" kern="1200" dirty="0">
              <a:solidFill>
                <a:srgbClr val="FF0000"/>
              </a:solidFill>
            </a:rPr>
            <a:t>500</a:t>
          </a:r>
          <a:r>
            <a:rPr lang="zh-CN" altLang="en-US" sz="1300" b="1" kern="1200" dirty="0">
              <a:solidFill>
                <a:srgbClr val="FF0000"/>
              </a:solidFill>
            </a:rPr>
            <a:t>万</a:t>
          </a:r>
        </a:p>
        <a:p>
          <a:pPr marL="114300" lvl="1" indent="-114300" algn="l" defTabSz="577850">
            <a:lnSpc>
              <a:spcPct val="90000"/>
            </a:lnSpc>
            <a:spcBef>
              <a:spcPct val="0"/>
            </a:spcBef>
            <a:spcAft>
              <a:spcPct val="15000"/>
            </a:spcAft>
            <a:buChar char="•"/>
          </a:pPr>
          <a:r>
            <a:rPr lang="zh-CN" altLang="en-US" sz="1300" kern="1200" dirty="0"/>
            <a:t>儿媳</a:t>
          </a:r>
          <a:r>
            <a:rPr lang="en-US" altLang="zh-CN" sz="1300" kern="1200" dirty="0"/>
            <a:t>500</a:t>
          </a:r>
          <a:r>
            <a:rPr lang="zh-CN" altLang="en-US" sz="1300" kern="1200" dirty="0"/>
            <a:t>万</a:t>
          </a:r>
        </a:p>
      </dsp:txBody>
      <dsp:txXfrm>
        <a:off x="846894" y="1469948"/>
        <a:ext cx="1035810" cy="1124102"/>
      </dsp:txXfrm>
    </dsp:sp>
    <dsp:sp modelId="{2672C4A2-2C60-4320-9C1B-94B0C48CF177}">
      <dsp:nvSpPr>
        <dsp:cNvPr id="0" name=""/>
        <dsp:cNvSpPr/>
      </dsp:nvSpPr>
      <dsp:spPr>
        <a:xfrm>
          <a:off x="250" y="1572723"/>
          <a:ext cx="918552" cy="918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zh-CN" altLang="en-US" sz="1500" kern="1200" dirty="0"/>
            <a:t>父亲</a:t>
          </a:r>
          <a:r>
            <a:rPr lang="en-US" altLang="zh-CN" sz="1500" kern="1200" dirty="0"/>
            <a:t>1000</a:t>
          </a:r>
          <a:r>
            <a:rPr lang="zh-CN" altLang="en-US" sz="1500" kern="1200" dirty="0"/>
            <a:t>万</a:t>
          </a:r>
        </a:p>
      </dsp:txBody>
      <dsp:txXfrm>
        <a:off x="134769" y="1707242"/>
        <a:ext cx="649514" cy="649514"/>
      </dsp:txXfrm>
    </dsp:sp>
    <dsp:sp modelId="{56C64CEC-5F05-472A-B05E-7E199D382614}">
      <dsp:nvSpPr>
        <dsp:cNvPr id="0" name=""/>
        <dsp:cNvSpPr/>
      </dsp:nvSpPr>
      <dsp:spPr>
        <a:xfrm>
          <a:off x="2912033" y="1229069"/>
          <a:ext cx="2042124" cy="1605860"/>
        </a:xfrm>
        <a:prstGeom prst="rightArrow">
          <a:avLst>
            <a:gd name="adj1" fmla="val 70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8255" rIns="16510" bIns="8255" numCol="1" spcCol="1270" anchor="ctr" anchorCtr="0">
          <a:noAutofit/>
        </a:bodyPr>
        <a:lstStyle/>
        <a:p>
          <a:pPr marL="114300" lvl="1" indent="-114300" algn="l" defTabSz="577850">
            <a:lnSpc>
              <a:spcPct val="90000"/>
            </a:lnSpc>
            <a:spcBef>
              <a:spcPct val="0"/>
            </a:spcBef>
            <a:spcAft>
              <a:spcPct val="15000"/>
            </a:spcAft>
            <a:buChar char="•"/>
          </a:pPr>
          <a:r>
            <a:rPr lang="zh-CN" altLang="en-US" sz="1300" b="1" kern="1200" dirty="0">
              <a:solidFill>
                <a:srgbClr val="FF0000"/>
              </a:solidFill>
            </a:rPr>
            <a:t>孙子</a:t>
          </a:r>
          <a:r>
            <a:rPr lang="en-US" altLang="zh-CN" sz="1300" b="1" kern="1200" dirty="0">
              <a:solidFill>
                <a:srgbClr val="FF0000"/>
              </a:solidFill>
            </a:rPr>
            <a:t>250</a:t>
          </a:r>
          <a:r>
            <a:rPr lang="zh-CN" altLang="en-US" sz="1300" b="1" kern="1200" dirty="0">
              <a:solidFill>
                <a:srgbClr val="FF0000"/>
              </a:solidFill>
            </a:rPr>
            <a:t>万</a:t>
          </a:r>
        </a:p>
        <a:p>
          <a:pPr marL="114300" lvl="1" indent="-114300" algn="l" defTabSz="577850">
            <a:lnSpc>
              <a:spcPct val="90000"/>
            </a:lnSpc>
            <a:spcBef>
              <a:spcPct val="0"/>
            </a:spcBef>
            <a:spcAft>
              <a:spcPct val="15000"/>
            </a:spcAft>
            <a:buChar char="•"/>
          </a:pPr>
          <a:r>
            <a:rPr lang="zh-CN" altLang="en-US" sz="1300" kern="1200" dirty="0"/>
            <a:t>妻子</a:t>
          </a:r>
          <a:r>
            <a:rPr lang="en-US" altLang="zh-CN" sz="1300" kern="1200" dirty="0"/>
            <a:t>750</a:t>
          </a:r>
          <a:r>
            <a:rPr lang="zh-CN" altLang="en-US" sz="1300" kern="1200" dirty="0"/>
            <a:t>万</a:t>
          </a:r>
        </a:p>
      </dsp:txBody>
      <dsp:txXfrm>
        <a:off x="3422564" y="1469948"/>
        <a:ext cx="995535" cy="1124102"/>
      </dsp:txXfrm>
    </dsp:sp>
    <dsp:sp modelId="{7BE6C199-395F-435E-B2CC-406979392AC6}">
      <dsp:nvSpPr>
        <dsp:cNvPr id="0" name=""/>
        <dsp:cNvSpPr/>
      </dsp:nvSpPr>
      <dsp:spPr>
        <a:xfrm>
          <a:off x="2555267" y="1572723"/>
          <a:ext cx="918552" cy="918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zh-CN" altLang="en-US" sz="1500" kern="1200" dirty="0"/>
            <a:t>儿子身故</a:t>
          </a:r>
        </a:p>
      </dsp:txBody>
      <dsp:txXfrm>
        <a:off x="2689786" y="1707242"/>
        <a:ext cx="649514" cy="649514"/>
      </dsp:txXfrm>
    </dsp:sp>
    <dsp:sp modelId="{9FF828E3-AB16-4395-9DA1-9A10ECC61B3C}">
      <dsp:nvSpPr>
        <dsp:cNvPr id="0" name=""/>
        <dsp:cNvSpPr/>
      </dsp:nvSpPr>
      <dsp:spPr>
        <a:xfrm>
          <a:off x="5405280" y="1224139"/>
          <a:ext cx="2083551" cy="1605860"/>
        </a:xfrm>
        <a:prstGeom prst="rightArrow">
          <a:avLst>
            <a:gd name="adj1" fmla="val 70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8255" rIns="16510" bIns="8255" numCol="1" spcCol="1270" anchor="ctr" anchorCtr="0">
          <a:noAutofit/>
        </a:bodyPr>
        <a:lstStyle/>
        <a:p>
          <a:pPr marL="114300" lvl="1" indent="-114300" algn="l" defTabSz="577850">
            <a:lnSpc>
              <a:spcPct val="90000"/>
            </a:lnSpc>
            <a:spcBef>
              <a:spcPct val="0"/>
            </a:spcBef>
            <a:spcAft>
              <a:spcPct val="15000"/>
            </a:spcAft>
            <a:buChar char="•"/>
          </a:pPr>
          <a:r>
            <a:rPr lang="zh-CN" altLang="en-US" sz="1300" kern="1200" dirty="0"/>
            <a:t>自己</a:t>
          </a:r>
          <a:r>
            <a:rPr lang="en-US" altLang="zh-CN" sz="1300" b="1" kern="1200" dirty="0">
              <a:solidFill>
                <a:srgbClr val="FF0000"/>
              </a:solidFill>
            </a:rPr>
            <a:t>125</a:t>
          </a:r>
          <a:r>
            <a:rPr lang="zh-CN" altLang="en-US" sz="1300" b="1" kern="1200" dirty="0">
              <a:solidFill>
                <a:srgbClr val="FF0000"/>
              </a:solidFill>
            </a:rPr>
            <a:t>万</a:t>
          </a:r>
        </a:p>
        <a:p>
          <a:pPr marL="114300" lvl="1" indent="-114300" algn="l" defTabSz="577850">
            <a:lnSpc>
              <a:spcPct val="90000"/>
            </a:lnSpc>
            <a:spcBef>
              <a:spcPct val="0"/>
            </a:spcBef>
            <a:spcAft>
              <a:spcPct val="15000"/>
            </a:spcAft>
            <a:buChar char="•"/>
          </a:pPr>
          <a:r>
            <a:rPr lang="zh-CN" altLang="en-US" sz="1300" kern="1200" dirty="0"/>
            <a:t>自己妻子</a:t>
          </a:r>
          <a:r>
            <a:rPr lang="en-US" altLang="zh-CN" sz="1300" kern="1200" dirty="0"/>
            <a:t>125</a:t>
          </a:r>
          <a:r>
            <a:rPr lang="zh-CN" altLang="en-US" sz="1300" kern="1200" dirty="0"/>
            <a:t>万</a:t>
          </a:r>
        </a:p>
      </dsp:txBody>
      <dsp:txXfrm>
        <a:off x="5926168" y="1465018"/>
        <a:ext cx="1015731" cy="1124102"/>
      </dsp:txXfrm>
    </dsp:sp>
    <dsp:sp modelId="{9A9069EE-1919-45C9-BFC5-D7839C51032B}">
      <dsp:nvSpPr>
        <dsp:cNvPr id="0" name=""/>
        <dsp:cNvSpPr/>
      </dsp:nvSpPr>
      <dsp:spPr>
        <a:xfrm>
          <a:off x="5068977" y="1572723"/>
          <a:ext cx="918552" cy="918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zh-CN" altLang="en-US" sz="1500" kern="1200" dirty="0"/>
            <a:t>孙子</a:t>
          </a:r>
          <a:r>
            <a:rPr lang="en-US" altLang="zh-CN" sz="1500" kern="1200" dirty="0"/>
            <a:t>250</a:t>
          </a:r>
          <a:r>
            <a:rPr lang="zh-CN" altLang="en-US" sz="1500" kern="1200" dirty="0"/>
            <a:t>万</a:t>
          </a:r>
        </a:p>
      </dsp:txBody>
      <dsp:txXfrm>
        <a:off x="5203496" y="1707242"/>
        <a:ext cx="649514" cy="6495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B97ED-2EB9-4BBA-AF43-87F9F980131B}">
      <dsp:nvSpPr>
        <dsp:cNvPr id="0" name=""/>
        <dsp:cNvSpPr/>
      </dsp:nvSpPr>
      <dsp:spPr>
        <a:xfrm>
          <a:off x="8329"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投保人</a:t>
          </a:r>
        </a:p>
      </dsp:txBody>
      <dsp:txXfrm>
        <a:off x="20983" y="12654"/>
        <a:ext cx="1574518" cy="406740"/>
      </dsp:txXfrm>
    </dsp:sp>
    <dsp:sp modelId="{E2489463-0F34-4401-A8C7-DE9171DB3A39}">
      <dsp:nvSpPr>
        <dsp:cNvPr id="0" name=""/>
        <dsp:cNvSpPr/>
      </dsp:nvSpPr>
      <dsp:spPr>
        <a:xfrm>
          <a:off x="1768138" y="17645"/>
          <a:ext cx="339163" cy="3967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p>
      </dsp:txBody>
      <dsp:txXfrm>
        <a:off x="1768138" y="96996"/>
        <a:ext cx="237414" cy="238055"/>
      </dsp:txXfrm>
    </dsp:sp>
    <dsp:sp modelId="{5237644F-AA74-4879-87C6-5CAEB9AD5355}">
      <dsp:nvSpPr>
        <dsp:cNvPr id="0" name=""/>
        <dsp:cNvSpPr/>
      </dsp:nvSpPr>
      <dsp:spPr>
        <a:xfrm>
          <a:off x="2248086"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年金受益人</a:t>
          </a:r>
        </a:p>
      </dsp:txBody>
      <dsp:txXfrm>
        <a:off x="2260740" y="12654"/>
        <a:ext cx="1574518" cy="406740"/>
      </dsp:txXfrm>
    </dsp:sp>
    <dsp:sp modelId="{4F766CD6-A285-4FC1-9537-71ACB722CFB2}">
      <dsp:nvSpPr>
        <dsp:cNvPr id="0" name=""/>
        <dsp:cNvSpPr/>
      </dsp:nvSpPr>
      <dsp:spPr>
        <a:xfrm>
          <a:off x="4007896" y="17645"/>
          <a:ext cx="339163" cy="3967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p>
      </dsp:txBody>
      <dsp:txXfrm>
        <a:off x="4007896" y="96996"/>
        <a:ext cx="237414" cy="238055"/>
      </dsp:txXfrm>
    </dsp:sp>
    <dsp:sp modelId="{40B9786F-1077-437A-AA6F-76D329D3070A}">
      <dsp:nvSpPr>
        <dsp:cNvPr id="0" name=""/>
        <dsp:cNvSpPr/>
      </dsp:nvSpPr>
      <dsp:spPr>
        <a:xfrm>
          <a:off x="4487844"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身故受益人</a:t>
          </a:r>
        </a:p>
      </dsp:txBody>
      <dsp:txXfrm>
        <a:off x="4500498" y="12654"/>
        <a:ext cx="1574518" cy="4067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B97ED-2EB9-4BBA-AF43-87F9F980131B}">
      <dsp:nvSpPr>
        <dsp:cNvPr id="0" name=""/>
        <dsp:cNvSpPr/>
      </dsp:nvSpPr>
      <dsp:spPr>
        <a:xfrm>
          <a:off x="8329"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投保人</a:t>
          </a:r>
        </a:p>
      </dsp:txBody>
      <dsp:txXfrm>
        <a:off x="20983" y="12654"/>
        <a:ext cx="1574518" cy="406740"/>
      </dsp:txXfrm>
    </dsp:sp>
    <dsp:sp modelId="{E2489463-0F34-4401-A8C7-DE9171DB3A39}">
      <dsp:nvSpPr>
        <dsp:cNvPr id="0" name=""/>
        <dsp:cNvSpPr/>
      </dsp:nvSpPr>
      <dsp:spPr>
        <a:xfrm>
          <a:off x="1768138" y="17645"/>
          <a:ext cx="339163" cy="3967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p>
      </dsp:txBody>
      <dsp:txXfrm>
        <a:off x="1768138" y="96996"/>
        <a:ext cx="237414" cy="238055"/>
      </dsp:txXfrm>
    </dsp:sp>
    <dsp:sp modelId="{5237644F-AA74-4879-87C6-5CAEB9AD5355}">
      <dsp:nvSpPr>
        <dsp:cNvPr id="0" name=""/>
        <dsp:cNvSpPr/>
      </dsp:nvSpPr>
      <dsp:spPr>
        <a:xfrm>
          <a:off x="2248086"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被保险人</a:t>
          </a:r>
        </a:p>
      </dsp:txBody>
      <dsp:txXfrm>
        <a:off x="2260740" y="12654"/>
        <a:ext cx="1574518" cy="406740"/>
      </dsp:txXfrm>
    </dsp:sp>
    <dsp:sp modelId="{4F766CD6-A285-4FC1-9537-71ACB722CFB2}">
      <dsp:nvSpPr>
        <dsp:cNvPr id="0" name=""/>
        <dsp:cNvSpPr/>
      </dsp:nvSpPr>
      <dsp:spPr>
        <a:xfrm>
          <a:off x="4007896" y="17645"/>
          <a:ext cx="339163" cy="39675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p>
      </dsp:txBody>
      <dsp:txXfrm>
        <a:off x="4007896" y="96996"/>
        <a:ext cx="237414" cy="238055"/>
      </dsp:txXfrm>
    </dsp:sp>
    <dsp:sp modelId="{40B9786F-1077-437A-AA6F-76D329D3070A}">
      <dsp:nvSpPr>
        <dsp:cNvPr id="0" name=""/>
        <dsp:cNvSpPr/>
      </dsp:nvSpPr>
      <dsp:spPr>
        <a:xfrm>
          <a:off x="4487844" y="0"/>
          <a:ext cx="1599826" cy="432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dirty="0"/>
            <a:t>身故受益人</a:t>
          </a:r>
        </a:p>
      </dsp:txBody>
      <dsp:txXfrm>
        <a:off x="4500498" y="12654"/>
        <a:ext cx="1574518" cy="4067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C837B8-5AEC-4CA8-AFB4-90F517C3B62F}">
      <dsp:nvSpPr>
        <dsp:cNvPr id="0" name=""/>
        <dsp:cNvSpPr/>
      </dsp:nvSpPr>
      <dsp:spPr>
        <a:xfrm>
          <a:off x="0" y="300247"/>
          <a:ext cx="609600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390BAE4-2D00-4B7B-A266-538D6FDC05D5}">
      <dsp:nvSpPr>
        <dsp:cNvPr id="0" name=""/>
        <dsp:cNvSpPr/>
      </dsp:nvSpPr>
      <dsp:spPr>
        <a:xfrm>
          <a:off x="319466" y="57364"/>
          <a:ext cx="4267200"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844550">
            <a:lnSpc>
              <a:spcPct val="90000"/>
            </a:lnSpc>
            <a:spcBef>
              <a:spcPct val="0"/>
            </a:spcBef>
            <a:spcAft>
              <a:spcPct val="35000"/>
            </a:spcAft>
            <a:buNone/>
          </a:pPr>
          <a:r>
            <a:rPr lang="zh-CN" altLang="en-US" sz="1900" b="0" kern="1200" dirty="0">
              <a:solidFill>
                <a:prstClr val="black"/>
              </a:solidFill>
              <a:latin typeface="微软雅黑" panose="020B0503020204020204" pitchFamily="34" charset="-122"/>
              <a:ea typeface="微软雅黑" panose="020B0503020204020204" pitchFamily="34" charset="-122"/>
            </a:rPr>
            <a:t>无遗嘱效力之争，实现心愿</a:t>
          </a:r>
          <a:endParaRPr lang="zh-CN" altLang="en-US" sz="1900" b="0" kern="1200" dirty="0"/>
        </a:p>
      </dsp:txBody>
      <dsp:txXfrm>
        <a:off x="346846" y="84744"/>
        <a:ext cx="4212440" cy="506120"/>
      </dsp:txXfrm>
    </dsp:sp>
    <dsp:sp modelId="{F1896818-FCCE-47AD-8349-231A28806B7B}">
      <dsp:nvSpPr>
        <dsp:cNvPr id="0" name=""/>
        <dsp:cNvSpPr/>
      </dsp:nvSpPr>
      <dsp:spPr>
        <a:xfrm>
          <a:off x="0" y="1162088"/>
          <a:ext cx="609600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1F0B43-B953-475F-8B59-8C0117750554}">
      <dsp:nvSpPr>
        <dsp:cNvPr id="0" name=""/>
        <dsp:cNvSpPr/>
      </dsp:nvSpPr>
      <dsp:spPr>
        <a:xfrm>
          <a:off x="304800" y="881648"/>
          <a:ext cx="4267200"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844550">
            <a:lnSpc>
              <a:spcPct val="90000"/>
            </a:lnSpc>
            <a:spcBef>
              <a:spcPct val="0"/>
            </a:spcBef>
            <a:spcAft>
              <a:spcPct val="35000"/>
            </a:spcAft>
            <a:buNone/>
          </a:pPr>
          <a:r>
            <a:rPr lang="zh-CN" altLang="en-US" sz="1900" b="0" kern="1200" dirty="0">
              <a:solidFill>
                <a:prstClr val="black"/>
              </a:solidFill>
              <a:latin typeface="微软雅黑" panose="020B0503020204020204" pitchFamily="34" charset="-122"/>
              <a:ea typeface="微软雅黑" panose="020B0503020204020204" pitchFamily="34" charset="-122"/>
            </a:rPr>
            <a:t>其他继承人不能干扰传承方案</a:t>
          </a:r>
          <a:endParaRPr lang="zh-CN" altLang="en-US" sz="1900" b="0" kern="1200" dirty="0"/>
        </a:p>
      </dsp:txBody>
      <dsp:txXfrm>
        <a:off x="332180" y="909028"/>
        <a:ext cx="4212440" cy="506120"/>
      </dsp:txXfrm>
    </dsp:sp>
    <dsp:sp modelId="{0C3E6198-D0A7-4559-8CBF-655A514656A6}">
      <dsp:nvSpPr>
        <dsp:cNvPr id="0" name=""/>
        <dsp:cNvSpPr/>
      </dsp:nvSpPr>
      <dsp:spPr>
        <a:xfrm>
          <a:off x="0" y="2023928"/>
          <a:ext cx="609600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6E32CA-FFAE-45B5-908C-929447B6BEBB}">
      <dsp:nvSpPr>
        <dsp:cNvPr id="0" name=""/>
        <dsp:cNvSpPr/>
      </dsp:nvSpPr>
      <dsp:spPr>
        <a:xfrm>
          <a:off x="304800" y="1743488"/>
          <a:ext cx="4267200"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844550">
            <a:lnSpc>
              <a:spcPct val="90000"/>
            </a:lnSpc>
            <a:spcBef>
              <a:spcPct val="0"/>
            </a:spcBef>
            <a:spcAft>
              <a:spcPct val="35000"/>
            </a:spcAft>
            <a:buNone/>
          </a:pPr>
          <a:r>
            <a:rPr lang="zh-CN" altLang="en-US" sz="1900" b="0" kern="1200" dirty="0">
              <a:solidFill>
                <a:prstClr val="black"/>
              </a:solidFill>
              <a:latin typeface="微软雅黑" panose="020B0503020204020204" pitchFamily="34" charset="-122"/>
              <a:ea typeface="微软雅黑" panose="020B0503020204020204" pitchFamily="34" charset="-122"/>
            </a:rPr>
            <a:t>快速传承，保护隐私 </a:t>
          </a:r>
          <a:endParaRPr lang="zh-CN" altLang="en-US" sz="1900" b="0" kern="1200" dirty="0"/>
        </a:p>
      </dsp:txBody>
      <dsp:txXfrm>
        <a:off x="332180" y="1770868"/>
        <a:ext cx="4212440" cy="506120"/>
      </dsp:txXfrm>
    </dsp:sp>
    <dsp:sp modelId="{25B0C1AD-4F49-495F-9020-539C6041473F}">
      <dsp:nvSpPr>
        <dsp:cNvPr id="0" name=""/>
        <dsp:cNvSpPr/>
      </dsp:nvSpPr>
      <dsp:spPr>
        <a:xfrm>
          <a:off x="0" y="2885768"/>
          <a:ext cx="6096000" cy="478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966885-CE78-4AF7-A593-0E690069047D}">
      <dsp:nvSpPr>
        <dsp:cNvPr id="0" name=""/>
        <dsp:cNvSpPr/>
      </dsp:nvSpPr>
      <dsp:spPr>
        <a:xfrm>
          <a:off x="304800" y="2605328"/>
          <a:ext cx="4267200"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844550">
            <a:lnSpc>
              <a:spcPct val="90000"/>
            </a:lnSpc>
            <a:spcBef>
              <a:spcPct val="0"/>
            </a:spcBef>
            <a:spcAft>
              <a:spcPct val="35000"/>
            </a:spcAft>
            <a:buNone/>
          </a:pPr>
          <a:r>
            <a:rPr lang="zh-CN" altLang="en-US" sz="1900" b="0" kern="1200" dirty="0">
              <a:solidFill>
                <a:prstClr val="black"/>
              </a:solidFill>
              <a:latin typeface="微软雅黑" panose="020B0503020204020204" pitchFamily="34" charset="-122"/>
              <a:ea typeface="微软雅黑" panose="020B0503020204020204" pitchFamily="34" charset="-122"/>
            </a:rPr>
            <a:t>无需交继承费省钱</a:t>
          </a:r>
          <a:endParaRPr lang="zh-CN" altLang="en-US" sz="1900" b="0" kern="1200" dirty="0"/>
        </a:p>
      </dsp:txBody>
      <dsp:txXfrm>
        <a:off x="332180" y="2632708"/>
        <a:ext cx="4212440" cy="50612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307046" cy="340281"/>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630567" y="0"/>
            <a:ext cx="4307046" cy="340281"/>
          </a:xfrm>
          <a:prstGeom prst="rect">
            <a:avLst/>
          </a:prstGeom>
        </p:spPr>
        <p:txBody>
          <a:bodyPr vert="horz" lIns="91440" tIns="45720" rIns="91440" bIns="45720" rtlCol="0"/>
          <a:lstStyle>
            <a:lvl1pPr algn="r">
              <a:defRPr sz="1200"/>
            </a:lvl1pPr>
          </a:lstStyle>
          <a:p>
            <a:fld id="{B9389664-AE12-480E-9658-3B2B712E0B32}" type="datetimeFigureOut">
              <a:rPr lang="zh-CN" altLang="en-US" smtClean="0"/>
              <a:t>2018/4/19</a:t>
            </a:fld>
            <a:endParaRPr lang="zh-CN" altLang="en-US"/>
          </a:p>
        </p:txBody>
      </p:sp>
      <p:sp>
        <p:nvSpPr>
          <p:cNvPr id="4" name="幻灯片图像占位符 3"/>
          <p:cNvSpPr>
            <a:spLocks noGrp="1" noRot="1" noChangeAspect="1"/>
          </p:cNvSpPr>
          <p:nvPr>
            <p:ph type="sldImg" idx="2"/>
          </p:nvPr>
        </p:nvSpPr>
        <p:spPr>
          <a:xfrm>
            <a:off x="2701925" y="511175"/>
            <a:ext cx="4535488" cy="2551113"/>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93934" y="3232666"/>
            <a:ext cx="7951470" cy="3062526"/>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463757"/>
            <a:ext cx="4307046" cy="34028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630567" y="6463757"/>
            <a:ext cx="4307046" cy="340281"/>
          </a:xfrm>
          <a:prstGeom prst="rect">
            <a:avLst/>
          </a:prstGeom>
        </p:spPr>
        <p:txBody>
          <a:bodyPr vert="horz" lIns="91440" tIns="45720" rIns="91440" bIns="45720" rtlCol="0" anchor="b"/>
          <a:lstStyle>
            <a:lvl1pPr algn="r">
              <a:defRPr sz="1200"/>
            </a:lvl1pPr>
          </a:lstStyle>
          <a:p>
            <a:fld id="{9605BD89-CCF9-4DED-8A58-4F4CA8555019}" type="slidenum">
              <a:rPr lang="zh-CN" altLang="en-US" smtClean="0"/>
              <a:t>‹#›</a:t>
            </a:fld>
            <a:endParaRPr lang="zh-CN" altLang="en-US"/>
          </a:p>
        </p:txBody>
      </p:sp>
    </p:spTree>
    <p:extLst>
      <p:ext uri="{BB962C8B-B14F-4D97-AF65-F5344CB8AC3E}">
        <p14:creationId xmlns:p14="http://schemas.microsoft.com/office/powerpoint/2010/main" val="351623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5BD89-CCF9-4DED-8A58-4F4CA8555019}" type="slidenum">
              <a:rPr lang="zh-CN" altLang="en-US" smtClean="0"/>
              <a:t>1</a:t>
            </a:fld>
            <a:endParaRPr lang="zh-CN" altLang="en-US"/>
          </a:p>
        </p:txBody>
      </p:sp>
    </p:spTree>
    <p:extLst>
      <p:ext uri="{BB962C8B-B14F-4D97-AF65-F5344CB8AC3E}">
        <p14:creationId xmlns:p14="http://schemas.microsoft.com/office/powerpoint/2010/main" val="1458194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a:t>
            </a:fld>
            <a:endParaRPr lang="zh-CN" altLang="en-US"/>
          </a:p>
        </p:txBody>
      </p:sp>
    </p:spTree>
    <p:extLst>
      <p:ext uri="{BB962C8B-B14F-4D97-AF65-F5344CB8AC3E}">
        <p14:creationId xmlns:p14="http://schemas.microsoft.com/office/powerpoint/2010/main" val="1256693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4</a:t>
            </a:fld>
            <a:endParaRPr lang="zh-CN" altLang="en-US"/>
          </a:p>
        </p:txBody>
      </p:sp>
    </p:spTree>
    <p:extLst>
      <p:ext uri="{BB962C8B-B14F-4D97-AF65-F5344CB8AC3E}">
        <p14:creationId xmlns:p14="http://schemas.microsoft.com/office/powerpoint/2010/main" val="1544993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lnSpc>
                <a:spcPct val="150000"/>
              </a:lnSpc>
              <a:buNone/>
            </a:pPr>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5</a:t>
            </a:fld>
            <a:endParaRPr lang="zh-CN" altLang="en-US"/>
          </a:p>
        </p:txBody>
      </p:sp>
    </p:spTree>
    <p:extLst>
      <p:ext uri="{BB962C8B-B14F-4D97-AF65-F5344CB8AC3E}">
        <p14:creationId xmlns:p14="http://schemas.microsoft.com/office/powerpoint/2010/main" val="978505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6</a:t>
            </a:fld>
            <a:endParaRPr lang="zh-CN" altLang="en-US"/>
          </a:p>
        </p:txBody>
      </p:sp>
    </p:spTree>
    <p:extLst>
      <p:ext uri="{BB962C8B-B14F-4D97-AF65-F5344CB8AC3E}">
        <p14:creationId xmlns:p14="http://schemas.microsoft.com/office/powerpoint/2010/main" val="353666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7</a:t>
            </a:fld>
            <a:endParaRPr lang="zh-CN" altLang="en-US"/>
          </a:p>
        </p:txBody>
      </p:sp>
    </p:spTree>
    <p:extLst>
      <p:ext uri="{BB962C8B-B14F-4D97-AF65-F5344CB8AC3E}">
        <p14:creationId xmlns:p14="http://schemas.microsoft.com/office/powerpoint/2010/main" val="2601653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8</a:t>
            </a:fld>
            <a:endParaRPr lang="zh-CN" altLang="en-US"/>
          </a:p>
        </p:txBody>
      </p:sp>
    </p:spTree>
    <p:extLst>
      <p:ext uri="{BB962C8B-B14F-4D97-AF65-F5344CB8AC3E}">
        <p14:creationId xmlns:p14="http://schemas.microsoft.com/office/powerpoint/2010/main" val="38549837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fontAlgn="base"/>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9</a:t>
            </a:fld>
            <a:endParaRPr lang="zh-CN" altLang="en-US"/>
          </a:p>
        </p:txBody>
      </p:sp>
    </p:spTree>
    <p:extLst>
      <p:ext uri="{BB962C8B-B14F-4D97-AF65-F5344CB8AC3E}">
        <p14:creationId xmlns:p14="http://schemas.microsoft.com/office/powerpoint/2010/main" val="1093367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13</a:t>
            </a:fld>
            <a:endParaRPr lang="zh-CN" altLang="en-US"/>
          </a:p>
        </p:txBody>
      </p:sp>
    </p:spTree>
    <p:extLst>
      <p:ext uri="{BB962C8B-B14F-4D97-AF65-F5344CB8AC3E}">
        <p14:creationId xmlns:p14="http://schemas.microsoft.com/office/powerpoint/2010/main" val="1534798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14</a:t>
            </a:fld>
            <a:endParaRPr lang="zh-CN" altLang="en-US"/>
          </a:p>
        </p:txBody>
      </p:sp>
    </p:spTree>
    <p:extLst>
      <p:ext uri="{BB962C8B-B14F-4D97-AF65-F5344CB8AC3E}">
        <p14:creationId xmlns:p14="http://schemas.microsoft.com/office/powerpoint/2010/main" val="3696726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p:txBody>
      </p:sp>
      <p:sp>
        <p:nvSpPr>
          <p:cNvPr id="4" name="灯片编号占位符 3"/>
          <p:cNvSpPr>
            <a:spLocks noGrp="1"/>
          </p:cNvSpPr>
          <p:nvPr>
            <p:ph type="sldNum" sz="quarter" idx="10"/>
          </p:nvPr>
        </p:nvSpPr>
        <p:spPr/>
        <p:txBody>
          <a:bodyPr/>
          <a:lstStyle/>
          <a:p>
            <a:fld id="{9605BD89-CCF9-4DED-8A58-4F4CA8555019}" type="slidenum">
              <a:rPr lang="zh-CN" altLang="en-US" smtClean="0"/>
              <a:t>15</a:t>
            </a:fld>
            <a:endParaRPr lang="zh-CN" altLang="en-US"/>
          </a:p>
        </p:txBody>
      </p:sp>
    </p:spTree>
    <p:extLst>
      <p:ext uri="{BB962C8B-B14F-4D97-AF65-F5344CB8AC3E}">
        <p14:creationId xmlns:p14="http://schemas.microsoft.com/office/powerpoint/2010/main" val="152662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16</a:t>
            </a:fld>
            <a:endParaRPr lang="zh-CN" altLang="en-US"/>
          </a:p>
        </p:txBody>
      </p:sp>
    </p:spTree>
    <p:extLst>
      <p:ext uri="{BB962C8B-B14F-4D97-AF65-F5344CB8AC3E}">
        <p14:creationId xmlns:p14="http://schemas.microsoft.com/office/powerpoint/2010/main" val="39593267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17</a:t>
            </a:fld>
            <a:endParaRPr lang="zh-CN" altLang="en-US"/>
          </a:p>
        </p:txBody>
      </p:sp>
    </p:spTree>
    <p:extLst>
      <p:ext uri="{BB962C8B-B14F-4D97-AF65-F5344CB8AC3E}">
        <p14:creationId xmlns:p14="http://schemas.microsoft.com/office/powerpoint/2010/main" val="1096048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18</a:t>
            </a:fld>
            <a:endParaRPr lang="zh-CN" altLang="en-US"/>
          </a:p>
        </p:txBody>
      </p:sp>
    </p:spTree>
    <p:extLst>
      <p:ext uri="{BB962C8B-B14F-4D97-AF65-F5344CB8AC3E}">
        <p14:creationId xmlns:p14="http://schemas.microsoft.com/office/powerpoint/2010/main" val="4006982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p:txBody>
      </p:sp>
      <p:sp>
        <p:nvSpPr>
          <p:cNvPr id="4" name="灯片编号占位符 3"/>
          <p:cNvSpPr>
            <a:spLocks noGrp="1"/>
          </p:cNvSpPr>
          <p:nvPr>
            <p:ph type="sldNum" sz="quarter" idx="10"/>
          </p:nvPr>
        </p:nvSpPr>
        <p:spPr/>
        <p:txBody>
          <a:bodyPr/>
          <a:lstStyle/>
          <a:p>
            <a:fld id="{9605BD89-CCF9-4DED-8A58-4F4CA8555019}" type="slidenum">
              <a:rPr lang="zh-CN" altLang="en-US" smtClean="0"/>
              <a:t>19</a:t>
            </a:fld>
            <a:endParaRPr lang="zh-CN" altLang="en-US"/>
          </a:p>
        </p:txBody>
      </p:sp>
    </p:spTree>
    <p:extLst>
      <p:ext uri="{BB962C8B-B14F-4D97-AF65-F5344CB8AC3E}">
        <p14:creationId xmlns:p14="http://schemas.microsoft.com/office/powerpoint/2010/main" val="8571880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20</a:t>
            </a:fld>
            <a:endParaRPr lang="zh-CN" altLang="en-US"/>
          </a:p>
        </p:txBody>
      </p:sp>
    </p:spTree>
    <p:extLst>
      <p:ext uri="{BB962C8B-B14F-4D97-AF65-F5344CB8AC3E}">
        <p14:creationId xmlns:p14="http://schemas.microsoft.com/office/powerpoint/2010/main" val="4120108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21</a:t>
            </a:fld>
            <a:endParaRPr lang="zh-CN" altLang="en-US"/>
          </a:p>
        </p:txBody>
      </p:sp>
    </p:spTree>
    <p:extLst>
      <p:ext uri="{BB962C8B-B14F-4D97-AF65-F5344CB8AC3E}">
        <p14:creationId xmlns:p14="http://schemas.microsoft.com/office/powerpoint/2010/main" val="2975573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22</a:t>
            </a:fld>
            <a:endParaRPr lang="zh-CN" altLang="en-US"/>
          </a:p>
        </p:txBody>
      </p:sp>
    </p:spTree>
    <p:extLst>
      <p:ext uri="{BB962C8B-B14F-4D97-AF65-F5344CB8AC3E}">
        <p14:creationId xmlns:p14="http://schemas.microsoft.com/office/powerpoint/2010/main" val="6184014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23</a:t>
            </a:fld>
            <a:endParaRPr lang="zh-CN" altLang="en-US"/>
          </a:p>
        </p:txBody>
      </p:sp>
    </p:spTree>
    <p:extLst>
      <p:ext uri="{BB962C8B-B14F-4D97-AF65-F5344CB8AC3E}">
        <p14:creationId xmlns:p14="http://schemas.microsoft.com/office/powerpoint/2010/main" val="3269481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24</a:t>
            </a:fld>
            <a:endParaRPr lang="zh-CN" altLang="en-US"/>
          </a:p>
        </p:txBody>
      </p:sp>
    </p:spTree>
    <p:extLst>
      <p:ext uri="{BB962C8B-B14F-4D97-AF65-F5344CB8AC3E}">
        <p14:creationId xmlns:p14="http://schemas.microsoft.com/office/powerpoint/2010/main" val="3718204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25</a:t>
            </a:fld>
            <a:endParaRPr lang="zh-CN" altLang="en-US"/>
          </a:p>
        </p:txBody>
      </p:sp>
    </p:spTree>
    <p:extLst>
      <p:ext uri="{BB962C8B-B14F-4D97-AF65-F5344CB8AC3E}">
        <p14:creationId xmlns:p14="http://schemas.microsoft.com/office/powerpoint/2010/main" val="733215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26</a:t>
            </a:fld>
            <a:endParaRPr lang="zh-CN" altLang="en-US"/>
          </a:p>
        </p:txBody>
      </p:sp>
    </p:spTree>
    <p:extLst>
      <p:ext uri="{BB962C8B-B14F-4D97-AF65-F5344CB8AC3E}">
        <p14:creationId xmlns:p14="http://schemas.microsoft.com/office/powerpoint/2010/main" val="15778822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27</a:t>
            </a:fld>
            <a:endParaRPr lang="zh-CN" altLang="en-US"/>
          </a:p>
        </p:txBody>
      </p:sp>
    </p:spTree>
    <p:extLst>
      <p:ext uri="{BB962C8B-B14F-4D97-AF65-F5344CB8AC3E}">
        <p14:creationId xmlns:p14="http://schemas.microsoft.com/office/powerpoint/2010/main" val="21713360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28</a:t>
            </a:fld>
            <a:endParaRPr lang="zh-CN" altLang="en-US"/>
          </a:p>
        </p:txBody>
      </p:sp>
    </p:spTree>
    <p:extLst>
      <p:ext uri="{BB962C8B-B14F-4D97-AF65-F5344CB8AC3E}">
        <p14:creationId xmlns:p14="http://schemas.microsoft.com/office/powerpoint/2010/main" val="1625623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29</a:t>
            </a:fld>
            <a:endParaRPr lang="zh-CN" altLang="en-US"/>
          </a:p>
        </p:txBody>
      </p:sp>
    </p:spTree>
    <p:extLst>
      <p:ext uri="{BB962C8B-B14F-4D97-AF65-F5344CB8AC3E}">
        <p14:creationId xmlns:p14="http://schemas.microsoft.com/office/powerpoint/2010/main" val="40128344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30</a:t>
            </a:fld>
            <a:endParaRPr lang="zh-CN" altLang="en-US"/>
          </a:p>
        </p:txBody>
      </p:sp>
    </p:spTree>
    <p:extLst>
      <p:ext uri="{BB962C8B-B14F-4D97-AF65-F5344CB8AC3E}">
        <p14:creationId xmlns:p14="http://schemas.microsoft.com/office/powerpoint/2010/main" val="523345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31</a:t>
            </a:fld>
            <a:endParaRPr lang="zh-CN" altLang="en-US"/>
          </a:p>
        </p:txBody>
      </p:sp>
    </p:spTree>
    <p:extLst>
      <p:ext uri="{BB962C8B-B14F-4D97-AF65-F5344CB8AC3E}">
        <p14:creationId xmlns:p14="http://schemas.microsoft.com/office/powerpoint/2010/main" val="35551799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32</a:t>
            </a:fld>
            <a:endParaRPr lang="zh-CN" altLang="en-US"/>
          </a:p>
        </p:txBody>
      </p:sp>
    </p:spTree>
    <p:extLst>
      <p:ext uri="{BB962C8B-B14F-4D97-AF65-F5344CB8AC3E}">
        <p14:creationId xmlns:p14="http://schemas.microsoft.com/office/powerpoint/2010/main" val="29277874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33</a:t>
            </a:fld>
            <a:endParaRPr lang="zh-CN" altLang="en-US"/>
          </a:p>
        </p:txBody>
      </p:sp>
    </p:spTree>
    <p:extLst>
      <p:ext uri="{BB962C8B-B14F-4D97-AF65-F5344CB8AC3E}">
        <p14:creationId xmlns:p14="http://schemas.microsoft.com/office/powerpoint/2010/main" val="41150397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605BD89-CCF9-4DED-8A58-4F4CA8555019}" type="slidenum">
              <a:rPr lang="zh-CN" altLang="en-US" smtClean="0"/>
              <a:t>34</a:t>
            </a:fld>
            <a:endParaRPr lang="zh-CN" altLang="en-US"/>
          </a:p>
        </p:txBody>
      </p:sp>
    </p:spTree>
    <p:extLst>
      <p:ext uri="{BB962C8B-B14F-4D97-AF65-F5344CB8AC3E}">
        <p14:creationId xmlns:p14="http://schemas.microsoft.com/office/powerpoint/2010/main" val="2953184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7173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DCF18D-65CF-46D7-97BE-B3ED7C25089C}" type="datetimeFigureOut">
              <a:rPr lang="zh-CN" altLang="en-US" smtClean="0"/>
              <a:t>2018/4/19</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53BF744-B70B-4891-9E80-79E51469E490}" type="slidenum">
              <a:rPr lang="zh-CN" altLang="en-US" smtClean="0"/>
              <a:t>‹#›</a:t>
            </a:fld>
            <a:endParaRPr lang="zh-CN" altLang="en-US"/>
          </a:p>
        </p:txBody>
      </p:sp>
    </p:spTree>
    <p:extLst>
      <p:ext uri="{BB962C8B-B14F-4D97-AF65-F5344CB8AC3E}">
        <p14:creationId xmlns:p14="http://schemas.microsoft.com/office/powerpoint/2010/main" val="25681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3063358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2794242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4051329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2774559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3377491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1086757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3669229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2545297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3928198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3300851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06190D-469E-48B7-8038-48D3CAAFD930}" type="slidenum">
              <a:rPr lang="zh-CN" altLang="en-US" smtClean="0"/>
              <a:t>‹#›</a:t>
            </a:fld>
            <a:endParaRPr lang="zh-CN" altLang="en-US"/>
          </a:p>
        </p:txBody>
      </p:sp>
    </p:spTree>
    <p:extLst>
      <p:ext uri="{BB962C8B-B14F-4D97-AF65-F5344CB8AC3E}">
        <p14:creationId xmlns:p14="http://schemas.microsoft.com/office/powerpoint/2010/main" val="2499925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标题和内容">
    <p:spTree>
      <p:nvGrpSpPr>
        <p:cNvPr id="1" name=""/>
        <p:cNvGrpSpPr/>
        <p:nvPr/>
      </p:nvGrpSpPr>
      <p:grpSpPr>
        <a:xfrm>
          <a:off x="0" y="0"/>
          <a:ext cx="0" cy="0"/>
          <a:chOff x="0" y="0"/>
          <a:chExt cx="0" cy="0"/>
        </a:xfrm>
      </p:grpSpPr>
      <p:sp>
        <p:nvSpPr>
          <p:cNvPr id="20" name="Shape 20"/>
          <p:cNvSpPr>
            <a:spLocks noGrp="1"/>
          </p:cNvSpPr>
          <p:nvPr>
            <p:ph type="title"/>
          </p:nvPr>
        </p:nvSpPr>
        <p:spPr>
          <a:xfrm>
            <a:off x="628650" y="273847"/>
            <a:ext cx="7886700" cy="994172"/>
          </a:xfrm>
          <a:prstGeom prst="rect">
            <a:avLst/>
          </a:prstGeom>
        </p:spPr>
        <p:txBody>
          <a:bodyPr lIns="68556" tIns="34280" rIns="68556" bIns="34280"/>
          <a:lstStyle/>
          <a:p>
            <a:r>
              <a:t>单击此处编辑母版标题样式</a:t>
            </a:r>
          </a:p>
        </p:txBody>
      </p:sp>
      <p:sp>
        <p:nvSpPr>
          <p:cNvPr id="21" name="Shape 21"/>
          <p:cNvSpPr>
            <a:spLocks noGrp="1"/>
          </p:cNvSpPr>
          <p:nvPr>
            <p:ph type="body" idx="1"/>
          </p:nvPr>
        </p:nvSpPr>
        <p:spPr>
          <a:xfrm>
            <a:off x="628650" y="1369221"/>
            <a:ext cx="7886700" cy="3263505"/>
          </a:xfrm>
          <a:prstGeom prst="rect">
            <a:avLst/>
          </a:prstGeom>
        </p:spPr>
        <p:txBody>
          <a:bodyPr lIns="68556" tIns="34280" rIns="68556" bIns="34280"/>
          <a:lstStyle/>
          <a:p>
            <a:r>
              <a:t>编辑母版文本样式</a:t>
            </a:r>
          </a:p>
          <a:p>
            <a:pPr lvl="1"/>
            <a:r>
              <a:t>第二级</a:t>
            </a:r>
          </a:p>
          <a:p>
            <a:pPr lvl="2"/>
            <a:r>
              <a:t>第三级</a:t>
            </a:r>
          </a:p>
          <a:p>
            <a:pPr lvl="3"/>
            <a:r>
              <a:t>第四级</a:t>
            </a:r>
          </a:p>
          <a:p>
            <a:pPr lvl="4"/>
            <a:r>
              <a:t>第五级</a:t>
            </a:r>
          </a:p>
        </p:txBody>
      </p:sp>
      <p:sp>
        <p:nvSpPr>
          <p:cNvPr id="22" name="Shape 22"/>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468689585"/>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节标题">
    <p:spTree>
      <p:nvGrpSpPr>
        <p:cNvPr id="1" name=""/>
        <p:cNvGrpSpPr/>
        <p:nvPr/>
      </p:nvGrpSpPr>
      <p:grpSpPr>
        <a:xfrm>
          <a:off x="0" y="0"/>
          <a:ext cx="0" cy="0"/>
          <a:chOff x="0" y="0"/>
          <a:chExt cx="0" cy="0"/>
        </a:xfrm>
      </p:grpSpPr>
      <p:sp>
        <p:nvSpPr>
          <p:cNvPr id="29" name="Shape 29"/>
          <p:cNvSpPr>
            <a:spLocks noGrp="1"/>
          </p:cNvSpPr>
          <p:nvPr>
            <p:ph type="title"/>
          </p:nvPr>
        </p:nvSpPr>
        <p:spPr>
          <a:xfrm>
            <a:off x="623888" y="1282311"/>
            <a:ext cx="7886700" cy="2139553"/>
          </a:xfrm>
          <a:prstGeom prst="rect">
            <a:avLst/>
          </a:prstGeom>
        </p:spPr>
        <p:txBody>
          <a:bodyPr lIns="68556" tIns="34280" rIns="68556" bIns="34280" anchor="b"/>
          <a:lstStyle>
            <a:lvl1pPr>
              <a:defRPr sz="4500"/>
            </a:lvl1pPr>
          </a:lstStyle>
          <a:p>
            <a:r>
              <a:t>单击此处编辑母版标题样式</a:t>
            </a:r>
          </a:p>
        </p:txBody>
      </p:sp>
      <p:sp>
        <p:nvSpPr>
          <p:cNvPr id="30" name="Shape 30"/>
          <p:cNvSpPr>
            <a:spLocks noGrp="1"/>
          </p:cNvSpPr>
          <p:nvPr>
            <p:ph type="body" sz="quarter" idx="1"/>
          </p:nvPr>
        </p:nvSpPr>
        <p:spPr>
          <a:xfrm>
            <a:off x="623888" y="3442097"/>
            <a:ext cx="7886700" cy="1125141"/>
          </a:xfrm>
          <a:prstGeom prst="rect">
            <a:avLst/>
          </a:prstGeom>
        </p:spPr>
        <p:txBody>
          <a:bodyPr lIns="68556" tIns="34280" rIns="68556" bIns="34280"/>
          <a:lstStyle>
            <a:lvl1pPr marL="0" indent="0">
              <a:buSzTx/>
              <a:buFontTx/>
              <a:buNone/>
              <a:defRPr sz="1800">
                <a:solidFill>
                  <a:srgbClr val="888888"/>
                </a:solidFill>
              </a:defRPr>
            </a:lvl1pPr>
          </a:lstStyle>
          <a:p>
            <a:r>
              <a:t>编辑母版文本样式</a:t>
            </a:r>
          </a:p>
        </p:txBody>
      </p:sp>
      <p:sp>
        <p:nvSpPr>
          <p:cNvPr id="31" name="Shape 31"/>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52102858"/>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reserve="1">
  <p:cSld name="两栏内容">
    <p:spTree>
      <p:nvGrpSpPr>
        <p:cNvPr id="1" name=""/>
        <p:cNvGrpSpPr/>
        <p:nvPr/>
      </p:nvGrpSpPr>
      <p:grpSpPr>
        <a:xfrm>
          <a:off x="0" y="0"/>
          <a:ext cx="0" cy="0"/>
          <a:chOff x="0" y="0"/>
          <a:chExt cx="0" cy="0"/>
        </a:xfrm>
      </p:grpSpPr>
      <p:sp>
        <p:nvSpPr>
          <p:cNvPr id="38" name="Shape 38"/>
          <p:cNvSpPr>
            <a:spLocks noGrp="1"/>
          </p:cNvSpPr>
          <p:nvPr>
            <p:ph type="title"/>
          </p:nvPr>
        </p:nvSpPr>
        <p:spPr>
          <a:xfrm>
            <a:off x="628650" y="273847"/>
            <a:ext cx="7886700" cy="994172"/>
          </a:xfrm>
          <a:prstGeom prst="rect">
            <a:avLst/>
          </a:prstGeom>
        </p:spPr>
        <p:txBody>
          <a:bodyPr lIns="68556" tIns="34280" rIns="68556" bIns="34280"/>
          <a:lstStyle/>
          <a:p>
            <a:r>
              <a:t>单击此处编辑母版标题样式</a:t>
            </a:r>
          </a:p>
        </p:txBody>
      </p:sp>
      <p:sp>
        <p:nvSpPr>
          <p:cNvPr id="39" name="Shape 39"/>
          <p:cNvSpPr>
            <a:spLocks noGrp="1"/>
          </p:cNvSpPr>
          <p:nvPr>
            <p:ph type="body" sz="half" idx="1"/>
          </p:nvPr>
        </p:nvSpPr>
        <p:spPr>
          <a:xfrm>
            <a:off x="628650" y="1369221"/>
            <a:ext cx="3886200" cy="3263505"/>
          </a:xfrm>
          <a:prstGeom prst="rect">
            <a:avLst/>
          </a:prstGeom>
        </p:spPr>
        <p:txBody>
          <a:bodyPr lIns="68556" tIns="34280" rIns="68556" bIns="34280"/>
          <a:lstStyle/>
          <a:p>
            <a:r>
              <a:t>编辑母版文本样式</a:t>
            </a:r>
          </a:p>
          <a:p>
            <a:pPr lvl="1"/>
            <a:r>
              <a:t>第二级</a:t>
            </a:r>
          </a:p>
          <a:p>
            <a:pPr lvl="2"/>
            <a:r>
              <a:t>第三级</a:t>
            </a:r>
          </a:p>
          <a:p>
            <a:pPr lvl="3"/>
            <a:r>
              <a:t>第四级</a:t>
            </a:r>
          </a:p>
          <a:p>
            <a:pPr lvl="4"/>
            <a:r>
              <a:t>第五级</a:t>
            </a:r>
          </a:p>
        </p:txBody>
      </p:sp>
      <p:sp>
        <p:nvSpPr>
          <p:cNvPr id="40" name="Shape 40"/>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556841596"/>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reserve="1">
  <p:cSld name="比较">
    <p:spTree>
      <p:nvGrpSpPr>
        <p:cNvPr id="1" name=""/>
        <p:cNvGrpSpPr/>
        <p:nvPr/>
      </p:nvGrpSpPr>
      <p:grpSpPr>
        <a:xfrm>
          <a:off x="0" y="0"/>
          <a:ext cx="0" cy="0"/>
          <a:chOff x="0" y="0"/>
          <a:chExt cx="0" cy="0"/>
        </a:xfrm>
      </p:grpSpPr>
      <p:sp>
        <p:nvSpPr>
          <p:cNvPr id="47" name="Shape 47"/>
          <p:cNvSpPr>
            <a:spLocks noGrp="1"/>
          </p:cNvSpPr>
          <p:nvPr>
            <p:ph type="title"/>
          </p:nvPr>
        </p:nvSpPr>
        <p:spPr>
          <a:xfrm>
            <a:off x="629847" y="273847"/>
            <a:ext cx="7886701" cy="994172"/>
          </a:xfrm>
          <a:prstGeom prst="rect">
            <a:avLst/>
          </a:prstGeom>
        </p:spPr>
        <p:txBody>
          <a:bodyPr lIns="68556" tIns="34280" rIns="68556" bIns="34280"/>
          <a:lstStyle/>
          <a:p>
            <a:r>
              <a:t>单击此处编辑母版标题样式</a:t>
            </a:r>
          </a:p>
        </p:txBody>
      </p:sp>
      <p:sp>
        <p:nvSpPr>
          <p:cNvPr id="48" name="Shape 48"/>
          <p:cNvSpPr>
            <a:spLocks noGrp="1"/>
          </p:cNvSpPr>
          <p:nvPr>
            <p:ph type="body" sz="quarter" idx="1"/>
          </p:nvPr>
        </p:nvSpPr>
        <p:spPr>
          <a:xfrm>
            <a:off x="629844" y="1260880"/>
            <a:ext cx="3868342" cy="617935"/>
          </a:xfrm>
          <a:prstGeom prst="rect">
            <a:avLst/>
          </a:prstGeom>
        </p:spPr>
        <p:txBody>
          <a:bodyPr lIns="68556" tIns="34280" rIns="68556" bIns="34280" anchor="b"/>
          <a:lstStyle>
            <a:lvl1pPr marL="0" indent="0">
              <a:buSzTx/>
              <a:buFontTx/>
              <a:buNone/>
              <a:defRPr sz="1800" b="1"/>
            </a:lvl1pPr>
          </a:lstStyle>
          <a:p>
            <a:r>
              <a:t>编辑母版文本样式</a:t>
            </a:r>
          </a:p>
        </p:txBody>
      </p:sp>
      <p:sp>
        <p:nvSpPr>
          <p:cNvPr id="49" name="Shape 49"/>
          <p:cNvSpPr>
            <a:spLocks noGrp="1"/>
          </p:cNvSpPr>
          <p:nvPr>
            <p:ph type="body" sz="quarter" idx="13"/>
          </p:nvPr>
        </p:nvSpPr>
        <p:spPr>
          <a:xfrm>
            <a:off x="4629153" y="1260880"/>
            <a:ext cx="3887391" cy="617935"/>
          </a:xfrm>
          <a:prstGeom prst="rect">
            <a:avLst/>
          </a:prstGeom>
        </p:spPr>
        <p:txBody>
          <a:bodyPr lIns="68556" tIns="34280" rIns="68556" bIns="34280" anchor="b"/>
          <a:lstStyle>
            <a:lvl1pPr marL="0" indent="0">
              <a:buSzTx/>
              <a:buFontTx/>
              <a:buNone/>
              <a:defRPr sz="2400" b="1"/>
            </a:lvl1pPr>
          </a:lstStyle>
          <a:p>
            <a:pPr marL="0" indent="0">
              <a:buSzTx/>
              <a:buFontTx/>
              <a:buNone/>
              <a:defRPr sz="2400" b="1"/>
            </a:pPr>
            <a:endParaRPr/>
          </a:p>
        </p:txBody>
      </p:sp>
      <p:sp>
        <p:nvSpPr>
          <p:cNvPr id="50" name="Shape 50"/>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135895856"/>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仅标题">
    <p:spTree>
      <p:nvGrpSpPr>
        <p:cNvPr id="1" name=""/>
        <p:cNvGrpSpPr/>
        <p:nvPr/>
      </p:nvGrpSpPr>
      <p:grpSpPr>
        <a:xfrm>
          <a:off x="0" y="0"/>
          <a:ext cx="0" cy="0"/>
          <a:chOff x="0" y="0"/>
          <a:chExt cx="0" cy="0"/>
        </a:xfrm>
      </p:grpSpPr>
      <p:sp>
        <p:nvSpPr>
          <p:cNvPr id="57" name="Shape 57"/>
          <p:cNvSpPr>
            <a:spLocks noGrp="1"/>
          </p:cNvSpPr>
          <p:nvPr>
            <p:ph type="title"/>
          </p:nvPr>
        </p:nvSpPr>
        <p:spPr>
          <a:xfrm>
            <a:off x="628650" y="273847"/>
            <a:ext cx="7886700" cy="994172"/>
          </a:xfrm>
          <a:prstGeom prst="rect">
            <a:avLst/>
          </a:prstGeom>
        </p:spPr>
        <p:txBody>
          <a:bodyPr lIns="68556" tIns="34280" rIns="68556" bIns="34280"/>
          <a:lstStyle/>
          <a:p>
            <a:r>
              <a:t>单击此处编辑母版标题样式</a:t>
            </a:r>
          </a:p>
        </p:txBody>
      </p:sp>
      <p:sp>
        <p:nvSpPr>
          <p:cNvPr id="58" name="Shape 58"/>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43169676"/>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reserve="1">
  <p:cSld name="空白">
    <p:spTree>
      <p:nvGrpSpPr>
        <p:cNvPr id="1" name=""/>
        <p:cNvGrpSpPr/>
        <p:nvPr/>
      </p:nvGrpSpPr>
      <p:grpSpPr>
        <a:xfrm>
          <a:off x="0" y="0"/>
          <a:ext cx="0" cy="0"/>
          <a:chOff x="0" y="0"/>
          <a:chExt cx="0" cy="0"/>
        </a:xfrm>
      </p:grpSpPr>
      <p:sp>
        <p:nvSpPr>
          <p:cNvPr id="65" name="Shape 65"/>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211823228"/>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reserve="1">
  <p:cSld name="内容与标题">
    <p:spTree>
      <p:nvGrpSpPr>
        <p:cNvPr id="1" name=""/>
        <p:cNvGrpSpPr/>
        <p:nvPr/>
      </p:nvGrpSpPr>
      <p:grpSpPr>
        <a:xfrm>
          <a:off x="0" y="0"/>
          <a:ext cx="0" cy="0"/>
          <a:chOff x="0" y="0"/>
          <a:chExt cx="0" cy="0"/>
        </a:xfrm>
      </p:grpSpPr>
      <p:sp>
        <p:nvSpPr>
          <p:cNvPr id="72" name="Shape 72"/>
          <p:cNvSpPr>
            <a:spLocks noGrp="1"/>
          </p:cNvSpPr>
          <p:nvPr>
            <p:ph type="title"/>
          </p:nvPr>
        </p:nvSpPr>
        <p:spPr>
          <a:xfrm>
            <a:off x="629847" y="342900"/>
            <a:ext cx="2949180" cy="1200150"/>
          </a:xfrm>
          <a:prstGeom prst="rect">
            <a:avLst/>
          </a:prstGeom>
        </p:spPr>
        <p:txBody>
          <a:bodyPr lIns="68556" tIns="34280" rIns="68556" bIns="34280" anchor="b"/>
          <a:lstStyle>
            <a:lvl1pPr>
              <a:defRPr sz="2400"/>
            </a:lvl1pPr>
          </a:lstStyle>
          <a:p>
            <a:r>
              <a:t>单击此处编辑母版标题样式</a:t>
            </a:r>
          </a:p>
        </p:txBody>
      </p:sp>
      <p:sp>
        <p:nvSpPr>
          <p:cNvPr id="73" name="Shape 73"/>
          <p:cNvSpPr>
            <a:spLocks noGrp="1"/>
          </p:cNvSpPr>
          <p:nvPr>
            <p:ph type="body" sz="half" idx="1"/>
          </p:nvPr>
        </p:nvSpPr>
        <p:spPr>
          <a:xfrm>
            <a:off x="3887393" y="740573"/>
            <a:ext cx="4629150" cy="3655219"/>
          </a:xfrm>
          <a:prstGeom prst="rect">
            <a:avLst/>
          </a:prstGeom>
        </p:spPr>
        <p:txBody>
          <a:bodyPr lIns="68556" tIns="34280" rIns="68556" bIns="34280"/>
          <a:lstStyle>
            <a:lvl1pPr>
              <a:defRPr sz="2400"/>
            </a:lvl1pPr>
            <a:lvl2pPr marL="538646" indent="-195871">
              <a:defRPr sz="2400"/>
            </a:lvl2pPr>
            <a:lvl3pPr marL="914068" indent="-228516">
              <a:defRPr sz="2400"/>
            </a:lvl3pPr>
            <a:lvl4pPr marL="1302545" indent="-274222">
              <a:defRPr sz="2400"/>
            </a:lvl4pPr>
            <a:lvl5pPr marL="1645320" indent="-274222">
              <a:defRPr sz="2400"/>
            </a:lvl5pPr>
          </a:lstStyle>
          <a:p>
            <a:r>
              <a:t>编辑母版文本样式</a:t>
            </a:r>
          </a:p>
          <a:p>
            <a:pPr lvl="1"/>
            <a:r>
              <a:t>第二级</a:t>
            </a:r>
          </a:p>
          <a:p>
            <a:pPr lvl="2"/>
            <a:r>
              <a:t>第三级</a:t>
            </a:r>
          </a:p>
          <a:p>
            <a:pPr lvl="3"/>
            <a:r>
              <a:t>第四级</a:t>
            </a:r>
          </a:p>
          <a:p>
            <a:pPr lvl="4"/>
            <a:r>
              <a:t>第五级</a:t>
            </a:r>
          </a:p>
        </p:txBody>
      </p:sp>
      <p:sp>
        <p:nvSpPr>
          <p:cNvPr id="74" name="Shape 74"/>
          <p:cNvSpPr>
            <a:spLocks noGrp="1"/>
          </p:cNvSpPr>
          <p:nvPr>
            <p:ph type="body" sz="quarter" idx="13"/>
          </p:nvPr>
        </p:nvSpPr>
        <p:spPr>
          <a:xfrm>
            <a:off x="629847" y="1543052"/>
            <a:ext cx="2949180" cy="2858691"/>
          </a:xfrm>
          <a:prstGeom prst="rect">
            <a:avLst/>
          </a:prstGeom>
        </p:spPr>
        <p:txBody>
          <a:bodyPr lIns="68556" tIns="34280" rIns="68556" bIns="34280"/>
          <a:lstStyle>
            <a:lvl1pPr marL="0" indent="0">
              <a:buSzTx/>
              <a:buFontTx/>
              <a:buNone/>
              <a:defRPr sz="1600"/>
            </a:lvl1pPr>
          </a:lstStyle>
          <a:p>
            <a:pPr marL="0" indent="0">
              <a:buSzTx/>
              <a:buFontTx/>
              <a:buNone/>
              <a:defRPr sz="1600"/>
            </a:pPr>
            <a:endParaRPr/>
          </a:p>
        </p:txBody>
      </p:sp>
      <p:sp>
        <p:nvSpPr>
          <p:cNvPr id="75" name="Shape 75"/>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616734542"/>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reserve="1">
  <p:cSld name="图片与标题">
    <p:spTree>
      <p:nvGrpSpPr>
        <p:cNvPr id="1" name=""/>
        <p:cNvGrpSpPr/>
        <p:nvPr/>
      </p:nvGrpSpPr>
      <p:grpSpPr>
        <a:xfrm>
          <a:off x="0" y="0"/>
          <a:ext cx="0" cy="0"/>
          <a:chOff x="0" y="0"/>
          <a:chExt cx="0" cy="0"/>
        </a:xfrm>
      </p:grpSpPr>
      <p:sp>
        <p:nvSpPr>
          <p:cNvPr id="82" name="Shape 82"/>
          <p:cNvSpPr>
            <a:spLocks noGrp="1"/>
          </p:cNvSpPr>
          <p:nvPr>
            <p:ph type="title"/>
          </p:nvPr>
        </p:nvSpPr>
        <p:spPr>
          <a:xfrm>
            <a:off x="629847" y="342900"/>
            <a:ext cx="2949180" cy="1200150"/>
          </a:xfrm>
          <a:prstGeom prst="rect">
            <a:avLst/>
          </a:prstGeom>
        </p:spPr>
        <p:txBody>
          <a:bodyPr lIns="68556" tIns="34280" rIns="68556" bIns="34280" anchor="b"/>
          <a:lstStyle>
            <a:lvl1pPr>
              <a:defRPr sz="2400"/>
            </a:lvl1pPr>
          </a:lstStyle>
          <a:p>
            <a:r>
              <a:t>单击此处编辑母版标题样式</a:t>
            </a:r>
          </a:p>
        </p:txBody>
      </p:sp>
      <p:sp>
        <p:nvSpPr>
          <p:cNvPr id="83" name="Shape 83"/>
          <p:cNvSpPr>
            <a:spLocks noGrp="1"/>
          </p:cNvSpPr>
          <p:nvPr>
            <p:ph type="pic" sz="half" idx="13"/>
          </p:nvPr>
        </p:nvSpPr>
        <p:spPr>
          <a:xfrm>
            <a:off x="3887393" y="740573"/>
            <a:ext cx="4629150" cy="3655219"/>
          </a:xfrm>
          <a:prstGeom prst="rect">
            <a:avLst/>
          </a:prstGeom>
        </p:spPr>
        <p:txBody>
          <a:bodyPr lIns="68555" tIns="34280" rIns="68555" bIns="34280">
            <a:noAutofit/>
          </a:bodyPr>
          <a:lstStyle/>
          <a:p>
            <a:endParaRPr/>
          </a:p>
        </p:txBody>
      </p:sp>
      <p:sp>
        <p:nvSpPr>
          <p:cNvPr id="84" name="Shape 84"/>
          <p:cNvSpPr>
            <a:spLocks noGrp="1"/>
          </p:cNvSpPr>
          <p:nvPr>
            <p:ph type="body" sz="quarter" idx="1"/>
          </p:nvPr>
        </p:nvSpPr>
        <p:spPr>
          <a:xfrm>
            <a:off x="629847" y="1543052"/>
            <a:ext cx="2949180" cy="2858691"/>
          </a:xfrm>
          <a:prstGeom prst="rect">
            <a:avLst/>
          </a:prstGeom>
        </p:spPr>
        <p:txBody>
          <a:bodyPr lIns="68556" tIns="34280" rIns="68556" bIns="34280"/>
          <a:lstStyle>
            <a:lvl1pPr marL="0" indent="0">
              <a:buSzTx/>
              <a:buFontTx/>
              <a:buNone/>
              <a:defRPr sz="1200"/>
            </a:lvl1pPr>
          </a:lstStyle>
          <a:p>
            <a:r>
              <a:t>编辑母版文本样式</a:t>
            </a:r>
          </a:p>
        </p:txBody>
      </p:sp>
      <p:sp>
        <p:nvSpPr>
          <p:cNvPr id="85" name="Shape 85"/>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20006" y="349930"/>
            <a:ext cx="1436076" cy="378063"/>
          </a:xfrm>
          <a:prstGeom prst="rect">
            <a:avLst/>
          </a:prstGeom>
        </p:spPr>
      </p:pic>
    </p:spTree>
    <p:extLst>
      <p:ext uri="{BB962C8B-B14F-4D97-AF65-F5344CB8AC3E}">
        <p14:creationId xmlns:p14="http://schemas.microsoft.com/office/powerpoint/2010/main" val="2262742553"/>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reserve="1">
  <p:cSld name="标题和竖排文字">
    <p:spTree>
      <p:nvGrpSpPr>
        <p:cNvPr id="1" name=""/>
        <p:cNvGrpSpPr/>
        <p:nvPr/>
      </p:nvGrpSpPr>
      <p:grpSpPr>
        <a:xfrm>
          <a:off x="0" y="0"/>
          <a:ext cx="0" cy="0"/>
          <a:chOff x="0" y="0"/>
          <a:chExt cx="0" cy="0"/>
        </a:xfrm>
      </p:grpSpPr>
      <p:sp>
        <p:nvSpPr>
          <p:cNvPr id="92" name="Shape 92"/>
          <p:cNvSpPr>
            <a:spLocks noGrp="1"/>
          </p:cNvSpPr>
          <p:nvPr>
            <p:ph type="title"/>
          </p:nvPr>
        </p:nvSpPr>
        <p:spPr>
          <a:xfrm>
            <a:off x="628650" y="273847"/>
            <a:ext cx="7886700" cy="994172"/>
          </a:xfrm>
          <a:prstGeom prst="rect">
            <a:avLst/>
          </a:prstGeom>
        </p:spPr>
        <p:txBody>
          <a:bodyPr lIns="68556" tIns="34280" rIns="68556" bIns="34280"/>
          <a:lstStyle/>
          <a:p>
            <a:r>
              <a:t>单击此处编辑母版标题样式</a:t>
            </a:r>
          </a:p>
        </p:txBody>
      </p:sp>
      <p:sp>
        <p:nvSpPr>
          <p:cNvPr id="93" name="Shape 93"/>
          <p:cNvSpPr>
            <a:spLocks noGrp="1"/>
          </p:cNvSpPr>
          <p:nvPr>
            <p:ph type="body" idx="1"/>
          </p:nvPr>
        </p:nvSpPr>
        <p:spPr>
          <a:xfrm>
            <a:off x="628650" y="1369221"/>
            <a:ext cx="7886700" cy="3263505"/>
          </a:xfrm>
          <a:prstGeom prst="rect">
            <a:avLst/>
          </a:prstGeom>
        </p:spPr>
        <p:txBody>
          <a:bodyPr lIns="68556" tIns="34280" rIns="68556" bIns="34280"/>
          <a:lstStyle/>
          <a:p>
            <a:r>
              <a:rPr dirty="0" err="1"/>
              <a:t>编辑母版文本样式</a:t>
            </a:r>
            <a:endParaRPr dirty="0"/>
          </a:p>
          <a:p>
            <a:pPr lvl="1"/>
            <a:r>
              <a:rPr dirty="0" err="1"/>
              <a:t>第二级</a:t>
            </a:r>
            <a:endParaRPr dirty="0"/>
          </a:p>
          <a:p>
            <a:pPr lvl="2"/>
            <a:r>
              <a:rPr dirty="0" err="1"/>
              <a:t>第三级</a:t>
            </a:r>
            <a:endParaRPr dirty="0"/>
          </a:p>
          <a:p>
            <a:pPr lvl="3"/>
            <a:r>
              <a:rPr dirty="0" err="1"/>
              <a:t>第四级</a:t>
            </a:r>
            <a:endParaRPr dirty="0"/>
          </a:p>
          <a:p>
            <a:pPr lvl="4"/>
            <a:r>
              <a:rPr dirty="0" err="1"/>
              <a:t>第五级</a:t>
            </a:r>
            <a:endParaRPr dirty="0"/>
          </a:p>
        </p:txBody>
      </p:sp>
      <p:sp>
        <p:nvSpPr>
          <p:cNvPr id="94" name="Shape 94"/>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pic>
        <p:nvPicPr>
          <p:cNvPr id="5"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267744" y="51470"/>
            <a:ext cx="4535487"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0268057"/>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reserve="1">
  <p:cSld name="竖排标题与文本">
    <p:spTree>
      <p:nvGrpSpPr>
        <p:cNvPr id="1" name=""/>
        <p:cNvGrpSpPr/>
        <p:nvPr/>
      </p:nvGrpSpPr>
      <p:grpSpPr>
        <a:xfrm>
          <a:off x="0" y="0"/>
          <a:ext cx="0" cy="0"/>
          <a:chOff x="0" y="0"/>
          <a:chExt cx="0" cy="0"/>
        </a:xfrm>
      </p:grpSpPr>
      <p:sp>
        <p:nvSpPr>
          <p:cNvPr id="101" name="Shape 101"/>
          <p:cNvSpPr>
            <a:spLocks noGrp="1"/>
          </p:cNvSpPr>
          <p:nvPr>
            <p:ph type="title"/>
          </p:nvPr>
        </p:nvSpPr>
        <p:spPr>
          <a:xfrm>
            <a:off x="6543679" y="273851"/>
            <a:ext cx="1971675" cy="4358879"/>
          </a:xfrm>
          <a:prstGeom prst="rect">
            <a:avLst/>
          </a:prstGeom>
        </p:spPr>
        <p:txBody>
          <a:bodyPr lIns="68556" tIns="34280" rIns="68556" bIns="34280"/>
          <a:lstStyle/>
          <a:p>
            <a:r>
              <a:t>单击此处编辑母版标题样式</a:t>
            </a:r>
          </a:p>
        </p:txBody>
      </p:sp>
      <p:sp>
        <p:nvSpPr>
          <p:cNvPr id="102" name="Shape 102"/>
          <p:cNvSpPr>
            <a:spLocks noGrp="1"/>
          </p:cNvSpPr>
          <p:nvPr>
            <p:ph type="body" idx="1"/>
          </p:nvPr>
        </p:nvSpPr>
        <p:spPr>
          <a:xfrm>
            <a:off x="628653" y="273851"/>
            <a:ext cx="5800725" cy="4358879"/>
          </a:xfrm>
          <a:prstGeom prst="rect">
            <a:avLst/>
          </a:prstGeom>
        </p:spPr>
        <p:txBody>
          <a:bodyPr lIns="68556" tIns="34280" rIns="68556" bIns="34280"/>
          <a:lstStyle/>
          <a:p>
            <a:r>
              <a:t>编辑母版文本样式</a:t>
            </a:r>
          </a:p>
          <a:p>
            <a:pPr lvl="1"/>
            <a:r>
              <a:t>第二级</a:t>
            </a:r>
          </a:p>
          <a:p>
            <a:pPr lvl="2"/>
            <a:r>
              <a:t>第三级</a:t>
            </a:r>
          </a:p>
          <a:p>
            <a:pPr lvl="3"/>
            <a:r>
              <a:t>第四级</a:t>
            </a:r>
          </a:p>
          <a:p>
            <a:pPr lvl="4"/>
            <a:r>
              <a:t>第五级</a:t>
            </a:r>
          </a:p>
        </p:txBody>
      </p:sp>
      <p:sp>
        <p:nvSpPr>
          <p:cNvPr id="103" name="Shape 103"/>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65490897"/>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12" name="Shape 112"/>
          <p:cNvSpPr>
            <a:spLocks noGrp="1"/>
          </p:cNvSpPr>
          <p:nvPr>
            <p:ph type="sldNum" sz="quarter" idx="2"/>
          </p:nvPr>
        </p:nvSpPr>
        <p:spPr>
          <a:xfrm>
            <a:off x="8305061" y="4800326"/>
            <a:ext cx="210294" cy="207729"/>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250916042"/>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8455080"/>
      </p:ext>
    </p:extLst>
  </p:cSld>
  <p:clrMapOvr>
    <a:masterClrMapping/>
  </p:clrMapOvr>
  <p:transition spd="slow">
    <p:cove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596116414"/>
      </p:ext>
    </p:extLst>
  </p:cSld>
  <p:clrMapOvr>
    <a:masterClrMapping/>
  </p:clrMapOvr>
  <p:transition spd="slow">
    <p:cove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9463710"/>
      </p:ext>
    </p:extLst>
  </p:cSld>
  <p:clrMapOvr>
    <a:masterClrMapping/>
  </p:clrMapOvr>
  <p:transition spd="slow">
    <p:cove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8803036"/>
      </p:ext>
    </p:extLst>
  </p:cSld>
  <p:clrMapOvr>
    <a:masterClrMapping/>
  </p:clrMapOvr>
  <p:transition spd="slow">
    <p:cove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1478902"/>
      </p:ext>
    </p:extLst>
  </p:cSld>
  <p:clrMapOvr>
    <a:masterClrMapping/>
  </p:clrMapOvr>
  <p:transition spd="slow">
    <p:cove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过度页1">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2486747"/>
      </p:ext>
    </p:extLst>
  </p:cSld>
  <p:clrMapOvr>
    <a:masterClrMapping/>
  </p:clrMapOvr>
  <p:transition spd="slow" advClick="0"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28652" y="4767266"/>
            <a:ext cx="2057400" cy="273844"/>
          </a:xfrm>
          <a:prstGeom prst="rect">
            <a:avLst/>
          </a:prstGeom>
        </p:spPr>
        <p:txBody>
          <a:bodyPr lIns="68560" tIns="34282" rIns="68560" bIns="34282"/>
          <a:lstStyle/>
          <a:p>
            <a:pPr defTabSz="685602"/>
            <a:fld id="{5045635E-5420-4718-915C-EE78BB9B2C81}" type="datetimeFigureOut">
              <a:rPr lang="zh-CN" altLang="en-US" sz="1400" smtClean="0">
                <a:solidFill>
                  <a:prstClr val="black"/>
                </a:solidFill>
                <a:cs typeface="+mj-cs"/>
                <a:sym typeface="等线"/>
              </a:rPr>
              <a:pPr defTabSz="685602"/>
              <a:t>2018/4/19</a:t>
            </a:fld>
            <a:endParaRPr lang="zh-CN" altLang="en-US" sz="1400">
              <a:solidFill>
                <a:prstClr val="black"/>
              </a:solidFill>
              <a:cs typeface="+mj-cs"/>
              <a:sym typeface="等线"/>
            </a:endParaRPr>
          </a:p>
        </p:txBody>
      </p:sp>
      <p:sp>
        <p:nvSpPr>
          <p:cNvPr id="6" name="灯片编号占位符 5"/>
          <p:cNvSpPr>
            <a:spLocks noGrp="1"/>
          </p:cNvSpPr>
          <p:nvPr>
            <p:ph type="sldNum" sz="quarter" idx="12"/>
          </p:nvPr>
        </p:nvSpPr>
        <p:spPr>
          <a:xfrm>
            <a:off x="6457950" y="4767266"/>
            <a:ext cx="2057400" cy="273844"/>
          </a:xfrm>
          <a:prstGeom prst="rect">
            <a:avLst/>
          </a:prstGeom>
        </p:spPr>
        <p:txBody>
          <a:bodyPr lIns="68560" tIns="34282" rIns="68560" bIns="34282"/>
          <a:lstStyle/>
          <a:p>
            <a:pPr defTabSz="685602"/>
            <a:fld id="{FD4B8BFF-E992-4EB0-A4E5-0B4B0E5146F8}" type="slidenum">
              <a:rPr lang="zh-CN" altLang="en-US" sz="1400" smtClean="0">
                <a:solidFill>
                  <a:prstClr val="black"/>
                </a:solidFill>
                <a:cs typeface="+mj-cs"/>
                <a:sym typeface="等线"/>
              </a:rPr>
              <a:pPr defTabSz="685602"/>
              <a:t>‹#›</a:t>
            </a:fld>
            <a:endParaRPr lang="zh-CN" altLang="en-US" sz="1400">
              <a:solidFill>
                <a:prstClr val="black"/>
              </a:solidFill>
              <a:cs typeface="+mj-cs"/>
              <a:sym typeface="等线"/>
            </a:endParaRPr>
          </a:p>
        </p:txBody>
      </p:sp>
    </p:spTree>
    <p:extLst>
      <p:ext uri="{BB962C8B-B14F-4D97-AF65-F5344CB8AC3E}">
        <p14:creationId xmlns:p14="http://schemas.microsoft.com/office/powerpoint/2010/main" val="31955208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28652" y="4767266"/>
            <a:ext cx="2057400" cy="273844"/>
          </a:xfrm>
          <a:prstGeom prst="rect">
            <a:avLst/>
          </a:prstGeom>
        </p:spPr>
        <p:txBody>
          <a:bodyPr lIns="68560" tIns="34282" rIns="68560" bIns="34282"/>
          <a:lstStyle/>
          <a:p>
            <a:pPr defTabSz="685602"/>
            <a:fld id="{5045635E-5420-4718-915C-EE78BB9B2C81}" type="datetimeFigureOut">
              <a:rPr lang="zh-CN" altLang="en-US" sz="1400" smtClean="0">
                <a:solidFill>
                  <a:prstClr val="black"/>
                </a:solidFill>
                <a:cs typeface="+mj-cs"/>
                <a:sym typeface="等线"/>
              </a:rPr>
              <a:pPr defTabSz="685602"/>
              <a:t>2018/4/19</a:t>
            </a:fld>
            <a:endParaRPr lang="zh-CN" altLang="en-US" sz="1400">
              <a:solidFill>
                <a:prstClr val="black"/>
              </a:solidFill>
              <a:cs typeface="+mj-cs"/>
              <a:sym typeface="等线"/>
            </a:endParaRPr>
          </a:p>
        </p:txBody>
      </p:sp>
      <p:sp>
        <p:nvSpPr>
          <p:cNvPr id="5" name="页脚占位符 4"/>
          <p:cNvSpPr>
            <a:spLocks noGrp="1"/>
          </p:cNvSpPr>
          <p:nvPr>
            <p:ph type="ftr" sz="quarter" idx="11"/>
          </p:nvPr>
        </p:nvSpPr>
        <p:spPr>
          <a:xfrm>
            <a:off x="3028950" y="4767266"/>
            <a:ext cx="3086100" cy="273844"/>
          </a:xfrm>
          <a:prstGeom prst="rect">
            <a:avLst/>
          </a:prstGeom>
        </p:spPr>
        <p:txBody>
          <a:bodyPr lIns="68560" tIns="34282" rIns="68560" bIns="34282"/>
          <a:lstStyle/>
          <a:p>
            <a:pPr defTabSz="685602"/>
            <a:endParaRPr lang="zh-CN" altLang="en-US" sz="1400">
              <a:solidFill>
                <a:prstClr val="black"/>
              </a:solidFill>
              <a:cs typeface="+mj-cs"/>
              <a:sym typeface="等线"/>
            </a:endParaRPr>
          </a:p>
        </p:txBody>
      </p:sp>
      <p:sp>
        <p:nvSpPr>
          <p:cNvPr id="6" name="灯片编号占位符 5"/>
          <p:cNvSpPr>
            <a:spLocks noGrp="1"/>
          </p:cNvSpPr>
          <p:nvPr>
            <p:ph type="sldNum" sz="quarter" idx="12"/>
          </p:nvPr>
        </p:nvSpPr>
        <p:spPr>
          <a:xfrm>
            <a:off x="6457950" y="4767266"/>
            <a:ext cx="2057400" cy="273844"/>
          </a:xfrm>
          <a:prstGeom prst="rect">
            <a:avLst/>
          </a:prstGeom>
        </p:spPr>
        <p:txBody>
          <a:bodyPr lIns="68560" tIns="34282" rIns="68560" bIns="34282"/>
          <a:lstStyle/>
          <a:p>
            <a:pPr defTabSz="685602"/>
            <a:fld id="{FD4B8BFF-E992-4EB0-A4E5-0B4B0E5146F8}" type="slidenum">
              <a:rPr lang="zh-CN" altLang="en-US" sz="1400" smtClean="0">
                <a:solidFill>
                  <a:prstClr val="black"/>
                </a:solidFill>
                <a:cs typeface="+mj-cs"/>
                <a:sym typeface="等线"/>
              </a:rPr>
              <a:pPr defTabSz="685602"/>
              <a:t>‹#›</a:t>
            </a:fld>
            <a:endParaRPr lang="zh-CN" altLang="en-US" sz="1400">
              <a:solidFill>
                <a:prstClr val="black"/>
              </a:solidFill>
              <a:cs typeface="+mj-cs"/>
              <a:sym typeface="等线"/>
            </a:endParaRPr>
          </a:p>
        </p:txBody>
      </p:sp>
    </p:spTree>
    <p:extLst>
      <p:ext uri="{BB962C8B-B14F-4D97-AF65-F5344CB8AC3E}">
        <p14:creationId xmlns:p14="http://schemas.microsoft.com/office/powerpoint/2010/main" val="25602474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5700041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545353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648637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347275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893301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906089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715567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922107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52672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305353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7975516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704862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583503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0699258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662303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4303910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147107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5016215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673776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258907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1906994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986846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55297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2.jpe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microsoft.com/office/2007/relationships/hdphoto" Target="../media/hdphoto1.wdp"/></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theme" Target="../theme/theme3.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image" Target="../media/image3.pn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5" Type="http://schemas.openxmlformats.org/officeDocument/2006/relationships/image" Target="../media/image6.jp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ags" Target="../tags/tag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3.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ags" Target="../tags/tag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ags" Target="../tags/tag3.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4">
            <a:extLst>
              <a:ext uri="{28A0092B-C50C-407E-A947-70E740481C1C}">
                <a14:useLocalDpi xmlns:a14="http://schemas.microsoft.com/office/drawing/2010/main" val="0"/>
              </a:ext>
            </a:extLst>
          </a:blip>
          <a:srcRect b="14359"/>
          <a:stretch/>
        </p:blipFill>
        <p:spPr>
          <a:xfrm>
            <a:off x="6" y="0"/>
            <a:ext cx="9143999" cy="3435846"/>
          </a:xfrm>
          <a:prstGeom prst="rect">
            <a:avLst/>
          </a:prstGeom>
        </p:spPr>
      </p:pic>
    </p:spTree>
    <p:extLst>
      <p:ext uri="{BB962C8B-B14F-4D97-AF65-F5344CB8AC3E}">
        <p14:creationId xmlns:p14="http://schemas.microsoft.com/office/powerpoint/2010/main" val="3398963440"/>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defTabSz="914068" rtl="0" eaLnBrk="1" latinLnBrk="0" hangingPunct="1">
        <a:spcBef>
          <a:spcPct val="0"/>
        </a:spcBef>
        <a:buNone/>
        <a:defRPr sz="4400" kern="1200">
          <a:solidFill>
            <a:schemeClr val="tx1"/>
          </a:solidFill>
          <a:latin typeface="+mj-lt"/>
          <a:ea typeface="+mj-ea"/>
          <a:cs typeface="+mj-cs"/>
        </a:defRPr>
      </a:lvl1pPr>
    </p:titleStyle>
    <p:bodyStyle>
      <a:lvl1pPr marL="342776" indent="-342776" algn="l" defTabSz="91406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680" indent="-285646" algn="l" defTabSz="91406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585" indent="-228516" algn="l" defTabSz="91406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616"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648"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3682"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718"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751"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783" indent="-228516" algn="l" defTabSz="91406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068" rtl="0" eaLnBrk="1" latinLnBrk="0" hangingPunct="1">
        <a:defRPr sz="1800" kern="1200">
          <a:solidFill>
            <a:schemeClr val="tx1"/>
          </a:solidFill>
          <a:latin typeface="+mn-lt"/>
          <a:ea typeface="+mn-ea"/>
          <a:cs typeface="+mn-cs"/>
        </a:defRPr>
      </a:lvl1pPr>
      <a:lvl2pPr marL="457035" algn="l" defTabSz="914068" rtl="0" eaLnBrk="1" latinLnBrk="0" hangingPunct="1">
        <a:defRPr sz="1800" kern="1200">
          <a:solidFill>
            <a:schemeClr val="tx1"/>
          </a:solidFill>
          <a:latin typeface="+mn-lt"/>
          <a:ea typeface="+mn-ea"/>
          <a:cs typeface="+mn-cs"/>
        </a:defRPr>
      </a:lvl2pPr>
      <a:lvl3pPr marL="914068" algn="l" defTabSz="914068" rtl="0" eaLnBrk="1" latinLnBrk="0" hangingPunct="1">
        <a:defRPr sz="1800" kern="1200">
          <a:solidFill>
            <a:schemeClr val="tx1"/>
          </a:solidFill>
          <a:latin typeface="+mn-lt"/>
          <a:ea typeface="+mn-ea"/>
          <a:cs typeface="+mn-cs"/>
        </a:defRPr>
      </a:lvl3pPr>
      <a:lvl4pPr marL="1371101" algn="l" defTabSz="914068" rtl="0" eaLnBrk="1" latinLnBrk="0" hangingPunct="1">
        <a:defRPr sz="1800" kern="1200">
          <a:solidFill>
            <a:schemeClr val="tx1"/>
          </a:solidFill>
          <a:latin typeface="+mn-lt"/>
          <a:ea typeface="+mn-ea"/>
          <a:cs typeface="+mn-cs"/>
        </a:defRPr>
      </a:lvl4pPr>
      <a:lvl5pPr marL="1828134" algn="l" defTabSz="914068" rtl="0" eaLnBrk="1" latinLnBrk="0" hangingPunct="1">
        <a:defRPr sz="1800" kern="1200">
          <a:solidFill>
            <a:schemeClr val="tx1"/>
          </a:solidFill>
          <a:latin typeface="+mn-lt"/>
          <a:ea typeface="+mn-ea"/>
          <a:cs typeface="+mn-cs"/>
        </a:defRPr>
      </a:lvl5pPr>
      <a:lvl6pPr marL="2285167" algn="l" defTabSz="914068" rtl="0" eaLnBrk="1" latinLnBrk="0" hangingPunct="1">
        <a:defRPr sz="1800" kern="1200">
          <a:solidFill>
            <a:schemeClr val="tx1"/>
          </a:solidFill>
          <a:latin typeface="+mn-lt"/>
          <a:ea typeface="+mn-ea"/>
          <a:cs typeface="+mn-cs"/>
        </a:defRPr>
      </a:lvl6pPr>
      <a:lvl7pPr marL="2742200" algn="l" defTabSz="914068" rtl="0" eaLnBrk="1" latinLnBrk="0" hangingPunct="1">
        <a:defRPr sz="1800" kern="1200">
          <a:solidFill>
            <a:schemeClr val="tx1"/>
          </a:solidFill>
          <a:latin typeface="+mn-lt"/>
          <a:ea typeface="+mn-ea"/>
          <a:cs typeface="+mn-cs"/>
        </a:defRPr>
      </a:lvl7pPr>
      <a:lvl8pPr marL="3199232" algn="l" defTabSz="914068" rtl="0" eaLnBrk="1" latinLnBrk="0" hangingPunct="1">
        <a:defRPr sz="1800" kern="1200">
          <a:solidFill>
            <a:schemeClr val="tx1"/>
          </a:solidFill>
          <a:latin typeface="+mn-lt"/>
          <a:ea typeface="+mn-ea"/>
          <a:cs typeface="+mn-cs"/>
        </a:defRPr>
      </a:lvl8pPr>
      <a:lvl9pPr marL="3656267" algn="l" defTabSz="91406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213E3E3-763E-4D15-9415-D16FA8AF9670}" type="datetimeFigureOut">
              <a:rPr lang="zh-CN" altLang="en-US" smtClean="0"/>
              <a:t>2018/4/19</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506190D-469E-48B7-8038-48D3CAAFD930}" type="slidenum">
              <a:rPr lang="zh-CN" altLang="en-US" smtClean="0"/>
              <a:t>‹#›</a:t>
            </a:fld>
            <a:endParaRPr lang="zh-CN" altLang="en-US"/>
          </a:p>
        </p:txBody>
      </p:sp>
      <p:pic>
        <p:nvPicPr>
          <p:cNvPr id="54" name="图片 53"/>
          <p:cNvPicPr>
            <a:picLocks noChangeAspect="1"/>
          </p:cNvPicPr>
          <p:nvPr userDrawn="1"/>
        </p:nvPicPr>
        <p:blipFill>
          <a:blip r:embed="rId13" cstate="print">
            <a:extLst>
              <a:ext uri="{BEBA8EAE-BF5A-486C-A8C5-ECC9F3942E4B}">
                <a14:imgProps xmlns:a14="http://schemas.microsoft.com/office/drawing/2010/main">
                  <a14:imgLayer r:embed="rId14">
                    <a14:imgEffect>
                      <a14:sharpenSoften amount="25000"/>
                    </a14:imgEffect>
                  </a14:imgLayer>
                </a14:imgProps>
              </a:ext>
              <a:ext uri="{28A0092B-C50C-407E-A947-70E740481C1C}">
                <a14:useLocalDpi xmlns:a14="http://schemas.microsoft.com/office/drawing/2010/main" val="0"/>
              </a:ext>
            </a:extLst>
          </a:blip>
          <a:stretch>
            <a:fillRect/>
          </a:stretch>
        </p:blipFill>
        <p:spPr>
          <a:xfrm>
            <a:off x="4378430" y="-1"/>
            <a:ext cx="6537658" cy="5191477"/>
          </a:xfrm>
          <a:prstGeom prst="trapezoid">
            <a:avLst>
              <a:gd name="adj" fmla="val 34182"/>
            </a:avLst>
          </a:prstGeom>
        </p:spPr>
      </p:pic>
      <p:cxnSp>
        <p:nvCxnSpPr>
          <p:cNvPr id="55" name="直接连接符 54"/>
          <p:cNvCxnSpPr/>
          <p:nvPr userDrawn="1"/>
        </p:nvCxnSpPr>
        <p:spPr>
          <a:xfrm flipH="1">
            <a:off x="5095399" y="-410282"/>
            <a:ext cx="11430" cy="0"/>
          </a:xfrm>
          <a:prstGeom prst="line">
            <a:avLst/>
          </a:prstGeom>
        </p:spPr>
        <p:style>
          <a:lnRef idx="1">
            <a:schemeClr val="accent1"/>
          </a:lnRef>
          <a:fillRef idx="0">
            <a:schemeClr val="accent1"/>
          </a:fillRef>
          <a:effectRef idx="0">
            <a:schemeClr val="accent1"/>
          </a:effectRef>
          <a:fontRef idx="minor">
            <a:schemeClr val="tx1"/>
          </a:fontRef>
        </p:style>
      </p:cxnSp>
      <p:sp>
        <p:nvSpPr>
          <p:cNvPr id="66" name="等腰三角形 65"/>
          <p:cNvSpPr/>
          <p:nvPr userDrawn="1"/>
        </p:nvSpPr>
        <p:spPr>
          <a:xfrm rot="16200000">
            <a:off x="6555564" y="1358370"/>
            <a:ext cx="2550104" cy="2411760"/>
          </a:xfrm>
          <a:prstGeom prst="triangl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cap="none" spc="0">
              <a:ln w="12700">
                <a:no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9" name="TextBox 3"/>
          <p:cNvSpPr txBox="1"/>
          <p:nvPr userDrawn="1"/>
        </p:nvSpPr>
        <p:spPr>
          <a:xfrm>
            <a:off x="7347904" y="2129516"/>
            <a:ext cx="1515597" cy="869469"/>
          </a:xfrm>
          <a:prstGeom prst="rect">
            <a:avLst/>
          </a:prstGeom>
          <a:noFill/>
        </p:spPr>
        <p:txBody>
          <a:bodyPr wrap="square" lIns="68580" tIns="34290" rIns="68580" bIns="34290" rtlCol="0">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目录</a:t>
            </a:r>
          </a:p>
          <a:p>
            <a:pPr algn="ctr"/>
            <a:r>
              <a:rPr lang="en-US" altLang="zh-CN" sz="2000" b="1" dirty="0">
                <a:solidFill>
                  <a:schemeClr val="bg1"/>
                </a:solidFill>
                <a:latin typeface="微软雅黑" panose="020B0503020204020204" pitchFamily="34" charset="-122"/>
                <a:ea typeface="微软雅黑" panose="020B0503020204020204" pitchFamily="34" charset="-122"/>
              </a:rPr>
              <a:t>contents</a:t>
            </a:r>
          </a:p>
        </p:txBody>
      </p:sp>
    </p:spTree>
    <p:extLst>
      <p:ext uri="{BB962C8B-B14F-4D97-AF65-F5344CB8AC3E}">
        <p14:creationId xmlns:p14="http://schemas.microsoft.com/office/powerpoint/2010/main" val="3198767758"/>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blinds(horizontal)">
                                      <p:cBhvr>
                                        <p:cTn id="7" dur="500"/>
                                        <p:tgtEl>
                                          <p:spTgt spid="54"/>
                                        </p:tgtEl>
                                      </p:cBhvr>
                                    </p:animEffect>
                                  </p:childTnLst>
                                </p:cTn>
                              </p:par>
                              <p:par>
                                <p:cTn id="8" presetID="3" presetClass="entr" presetSubtype="1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blinds(horizontal)">
                                      <p:cBhvr>
                                        <p:cTn id="10" dur="500"/>
                                        <p:tgtEl>
                                          <p:spTgt spid="55"/>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blinds(horizontal)">
                                      <p:cBhvr>
                                        <p:cTn id="1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1"/>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Shape 4"/>
          <p:cNvSpPr>
            <a:spLocks noGrp="1"/>
          </p:cNvSpPr>
          <p:nvPr>
            <p:ph type="sldNum" sz="quarter" idx="2"/>
          </p:nvPr>
        </p:nvSpPr>
        <p:spPr>
          <a:xfrm>
            <a:off x="8295894" y="4801309"/>
            <a:ext cx="219461" cy="205762"/>
          </a:xfrm>
          <a:prstGeom prst="rect">
            <a:avLst/>
          </a:prstGeom>
          <a:ln w="12700">
            <a:miter lim="400000"/>
          </a:ln>
        </p:spPr>
        <p:txBody>
          <a:bodyPr wrap="none" lIns="34280" tIns="34280" rIns="34280" bIns="34280" anchor="ctr">
            <a:spAutoFit/>
          </a:bodyPr>
          <a:lstStyle>
            <a:lvl1pPr algn="r">
              <a:defRPr sz="900">
                <a:solidFill>
                  <a:srgbClr val="888888"/>
                </a:solidFill>
              </a:defRPr>
            </a:lvl1pPr>
          </a:lstStyle>
          <a:p>
            <a:pPr defTabSz="685549" hangingPunct="0"/>
            <a:fld id="{86CB4B4D-7CA3-9044-876B-883B54F8677D}" type="slidenum">
              <a:rPr lang="en-US" altLang="zh-CN" kern="0" smtClean="0">
                <a:latin typeface="等线"/>
                <a:ea typeface="等线"/>
                <a:sym typeface="等线"/>
              </a:rPr>
              <a:pPr defTabSz="685549" hangingPunct="0"/>
              <a:t>‹#›</a:t>
            </a:fld>
            <a:endParaRPr lang="en-US" altLang="zh-CN" kern="0">
              <a:latin typeface="等线"/>
              <a:ea typeface="等线"/>
              <a:sym typeface="等线"/>
            </a:endParaRPr>
          </a:p>
        </p:txBody>
      </p:sp>
      <p:sp>
        <p:nvSpPr>
          <p:cNvPr id="7" name="Shape 148"/>
          <p:cNvSpPr/>
          <p:nvPr userDrawn="1"/>
        </p:nvSpPr>
        <p:spPr>
          <a:xfrm>
            <a:off x="-8515" y="515116"/>
            <a:ext cx="6812763" cy="99131"/>
          </a:xfrm>
          <a:prstGeom prst="rect">
            <a:avLst/>
          </a:prstGeom>
          <a:solidFill>
            <a:srgbClr val="6EB8E7"/>
          </a:solidFill>
          <a:ln w="12700">
            <a:miter lim="400000"/>
          </a:ln>
        </p:spPr>
        <p:txBody>
          <a:bodyPr lIns="34280" tIns="34280" rIns="34280" bIns="34280" anchor="ctr"/>
          <a:lstStyle/>
          <a:p>
            <a:pPr defTabSz="685549" hangingPunct="0"/>
            <a:endParaRPr sz="1400" kern="0">
              <a:solidFill>
                <a:srgbClr val="000000"/>
              </a:solidFill>
              <a:latin typeface="等线"/>
              <a:ea typeface="等线"/>
              <a:sym typeface="等线"/>
            </a:endParaRPr>
          </a:p>
        </p:txBody>
      </p:sp>
      <p:pic>
        <p:nvPicPr>
          <p:cNvPr id="9" name="图片 8"/>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7446" y="2450179"/>
            <a:ext cx="3009558" cy="2693324"/>
          </a:xfrm>
          <a:prstGeom prst="rect">
            <a:avLst/>
          </a:prstGeom>
        </p:spPr>
      </p:pic>
      <p:sp>
        <p:nvSpPr>
          <p:cNvPr id="6" name="Shape 147"/>
          <p:cNvSpPr/>
          <p:nvPr userDrawn="1"/>
        </p:nvSpPr>
        <p:spPr>
          <a:xfrm>
            <a:off x="6497563" y="515116"/>
            <a:ext cx="2644284" cy="99131"/>
          </a:xfrm>
          <a:prstGeom prst="rect">
            <a:avLst/>
          </a:prstGeom>
          <a:solidFill>
            <a:srgbClr val="0C57A6"/>
          </a:solidFill>
          <a:ln w="12700">
            <a:miter lim="400000"/>
          </a:ln>
        </p:spPr>
        <p:txBody>
          <a:bodyPr lIns="34280" tIns="34280" rIns="34280" bIns="34280" anchor="ctr"/>
          <a:lstStyle/>
          <a:p>
            <a:pPr defTabSz="685549" hangingPunct="0"/>
            <a:endParaRPr sz="1400" kern="0">
              <a:solidFill>
                <a:srgbClr val="000000"/>
              </a:solidFill>
              <a:latin typeface="等线"/>
              <a:ea typeface="等线"/>
              <a:sym typeface="等线"/>
            </a:endParaRPr>
          </a:p>
        </p:txBody>
      </p:sp>
    </p:spTree>
    <p:extLst>
      <p:ext uri="{BB962C8B-B14F-4D97-AF65-F5344CB8AC3E}">
        <p14:creationId xmlns:p14="http://schemas.microsoft.com/office/powerpoint/2010/main" val="323590393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ransition spd="med"/>
  <p:txStyles>
    <p:titleStyle>
      <a:lvl1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1pPr>
      <a:lvl2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2pPr>
      <a:lvl3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3pPr>
      <a:lvl4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4pPr>
      <a:lvl5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5pPr>
      <a:lvl6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6pPr>
      <a:lvl7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7pPr>
      <a:lvl8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8pPr>
      <a:lvl9pPr marL="0" marR="0" indent="0" algn="l" defTabSz="685549" rtl="0" latinLnBrk="0">
        <a:lnSpc>
          <a:spcPct val="90000"/>
        </a:lnSpc>
        <a:spcBef>
          <a:spcPts val="0"/>
        </a:spcBef>
        <a:spcAft>
          <a:spcPts val="0"/>
        </a:spcAft>
        <a:buClrTx/>
        <a:buSzTx/>
        <a:buFontTx/>
        <a:buNone/>
        <a:tabLst/>
        <a:defRPr sz="3300" b="0" i="0" u="none" strike="noStrike" cap="none" spc="0" baseline="0">
          <a:ln>
            <a:noFill/>
          </a:ln>
          <a:solidFill>
            <a:srgbClr val="000000"/>
          </a:solidFill>
          <a:uFillTx/>
          <a:latin typeface="等线 Light"/>
          <a:ea typeface="等线 Light"/>
          <a:cs typeface="等线 Light"/>
          <a:sym typeface="等线 Light"/>
        </a:defRPr>
      </a:lvl9pPr>
    </p:titleStyle>
    <p:bodyStyle>
      <a:lvl1pPr marL="171388" marR="0" indent="-171388"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1pPr>
      <a:lvl2pPr marL="542728" marR="0" indent="-19995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2pPr>
      <a:lvl3pPr marL="925492" marR="0" indent="-239941"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3pPr>
      <a:lvl4pPr marL="1294927"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4pPr>
      <a:lvl5pPr marL="1637701"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5pPr>
      <a:lvl6pPr marL="1980478"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6pPr>
      <a:lvl7pPr marL="232325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7pPr>
      <a:lvl8pPr marL="2666029"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8pPr>
      <a:lvl9pPr marL="300880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9pPr>
    </p:bodyStyle>
    <p:otherStyle>
      <a:lvl1pPr marL="0" marR="0" indent="0"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1pPr>
      <a:lvl2pPr marL="0" marR="0" indent="342776"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2pPr>
      <a:lvl3pPr marL="0" marR="0" indent="685549"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3pPr>
      <a:lvl4pPr marL="0" marR="0" indent="1028326"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4pPr>
      <a:lvl5pPr marL="0" marR="0" indent="1371101"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5pPr>
      <a:lvl6pPr marL="0" marR="0" indent="1713878"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6pPr>
      <a:lvl7pPr marL="0" marR="0" indent="2056648"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7pPr>
      <a:lvl8pPr marL="0" marR="0" indent="2399424"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8pPr>
      <a:lvl9pPr marL="0" marR="0" indent="2742200" algn="r" defTabSz="685549"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等线"/>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5">
            <a:extLst>
              <a:ext uri="{28A0092B-C50C-407E-A947-70E740481C1C}">
                <a14:useLocalDpi xmlns:a14="http://schemas.microsoft.com/office/drawing/2010/main" val="0"/>
              </a:ext>
            </a:extLst>
          </a:blip>
          <a:srcRect l="62" t="8280" r="-62" b="86005"/>
          <a:stretch/>
        </p:blipFill>
        <p:spPr>
          <a:xfrm>
            <a:off x="-6233" y="4050920"/>
            <a:ext cx="9162705" cy="177525"/>
          </a:xfrm>
          <a:prstGeom prst="rect">
            <a:avLst/>
          </a:prstGeom>
        </p:spPr>
      </p:pic>
      <p:sp>
        <p:nvSpPr>
          <p:cNvPr id="11" name="矩形 10"/>
          <p:cNvSpPr/>
          <p:nvPr userDrawn="1"/>
        </p:nvSpPr>
        <p:spPr>
          <a:xfrm>
            <a:off x="6236" y="404964"/>
            <a:ext cx="9150236" cy="3648169"/>
          </a:xfrm>
          <a:prstGeom prst="rect">
            <a:avLst/>
          </a:prstGeom>
          <a:solidFill>
            <a:srgbClr val="7FB7E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0" tIns="34282" rIns="68560" bIns="34282" rtlCol="0" anchor="ctr"/>
          <a:lstStyle/>
          <a:p>
            <a:pPr algn="ctr" defTabSz="685602"/>
            <a:endParaRPr lang="zh-CN" altLang="en-US" sz="1400">
              <a:solidFill>
                <a:prstClr val="white"/>
              </a:solidFill>
              <a:sym typeface="等线"/>
            </a:endParaRPr>
          </a:p>
        </p:txBody>
      </p:sp>
      <p:sp>
        <p:nvSpPr>
          <p:cNvPr id="12" name="文本框 11"/>
          <p:cNvSpPr txBox="1"/>
          <p:nvPr userDrawn="1"/>
        </p:nvSpPr>
        <p:spPr>
          <a:xfrm>
            <a:off x="3718786" y="1862179"/>
            <a:ext cx="2383802" cy="684787"/>
          </a:xfrm>
          <a:prstGeom prst="rect">
            <a:avLst/>
          </a:prstGeom>
          <a:noFill/>
        </p:spPr>
        <p:txBody>
          <a:bodyPr wrap="square" lIns="68560" tIns="34282" rIns="68560" bIns="34282" rtlCol="0">
            <a:spAutoFit/>
          </a:bodyPr>
          <a:lstStyle/>
          <a:p>
            <a:pPr defTabSz="685602"/>
            <a:r>
              <a:rPr lang="en-US" altLang="zh-CN" sz="4000" b="1" dirty="0">
                <a:solidFill>
                  <a:prstClr val="white"/>
                </a:solidFill>
                <a:latin typeface="宋体" pitchFamily="2" charset="-122"/>
                <a:ea typeface="宋体" pitchFamily="2" charset="-122"/>
                <a:cs typeface="+mj-cs"/>
                <a:sym typeface="等线"/>
              </a:rPr>
              <a:t>THANKS</a:t>
            </a:r>
            <a:endParaRPr lang="zh-CN" altLang="en-US" sz="4000" b="1" dirty="0">
              <a:solidFill>
                <a:prstClr val="white"/>
              </a:solidFill>
              <a:latin typeface="宋体" pitchFamily="2" charset="-122"/>
              <a:ea typeface="宋体" pitchFamily="2" charset="-122"/>
              <a:cs typeface="+mj-cs"/>
              <a:sym typeface="等线"/>
            </a:endParaRPr>
          </a:p>
        </p:txBody>
      </p:sp>
    </p:spTree>
    <p:extLst>
      <p:ext uri="{BB962C8B-B14F-4D97-AF65-F5344CB8AC3E}">
        <p14:creationId xmlns:p14="http://schemas.microsoft.com/office/powerpoint/2010/main" val="1571548709"/>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Lst>
  <p:txStyles>
    <p:titleStyle>
      <a:lvl1pPr algn="l" defTabSz="685602"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1" indent="-171401" algn="l" defTabSz="685602"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2" indent="-171401" algn="l" defTabSz="685602"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002" indent="-171401" algn="l" defTabSz="685602"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803"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2604"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404"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205"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007"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3808" indent="-171401" algn="l" defTabSz="685602"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602" rtl="0" eaLnBrk="1" latinLnBrk="0" hangingPunct="1">
        <a:defRPr sz="1400" kern="1200">
          <a:solidFill>
            <a:schemeClr val="tx1"/>
          </a:solidFill>
          <a:latin typeface="+mn-lt"/>
          <a:ea typeface="+mn-ea"/>
          <a:cs typeface="+mn-cs"/>
        </a:defRPr>
      </a:lvl1pPr>
      <a:lvl2pPr marL="342802" algn="l" defTabSz="685602" rtl="0" eaLnBrk="1" latinLnBrk="0" hangingPunct="1">
        <a:defRPr sz="1400" kern="1200">
          <a:solidFill>
            <a:schemeClr val="tx1"/>
          </a:solidFill>
          <a:latin typeface="+mn-lt"/>
          <a:ea typeface="+mn-ea"/>
          <a:cs typeface="+mn-cs"/>
        </a:defRPr>
      </a:lvl2pPr>
      <a:lvl3pPr marL="685602" algn="l" defTabSz="685602" rtl="0" eaLnBrk="1" latinLnBrk="0" hangingPunct="1">
        <a:defRPr sz="1400" kern="1200">
          <a:solidFill>
            <a:schemeClr val="tx1"/>
          </a:solidFill>
          <a:latin typeface="+mn-lt"/>
          <a:ea typeface="+mn-ea"/>
          <a:cs typeface="+mn-cs"/>
        </a:defRPr>
      </a:lvl3pPr>
      <a:lvl4pPr marL="1028402" algn="l" defTabSz="685602" rtl="0" eaLnBrk="1" latinLnBrk="0" hangingPunct="1">
        <a:defRPr sz="1400" kern="1200">
          <a:solidFill>
            <a:schemeClr val="tx1"/>
          </a:solidFill>
          <a:latin typeface="+mn-lt"/>
          <a:ea typeface="+mn-ea"/>
          <a:cs typeface="+mn-cs"/>
        </a:defRPr>
      </a:lvl4pPr>
      <a:lvl5pPr marL="1371204" algn="l" defTabSz="685602" rtl="0" eaLnBrk="1" latinLnBrk="0" hangingPunct="1">
        <a:defRPr sz="1400" kern="1200">
          <a:solidFill>
            <a:schemeClr val="tx1"/>
          </a:solidFill>
          <a:latin typeface="+mn-lt"/>
          <a:ea typeface="+mn-ea"/>
          <a:cs typeface="+mn-cs"/>
        </a:defRPr>
      </a:lvl5pPr>
      <a:lvl6pPr marL="1714006" algn="l" defTabSz="685602" rtl="0" eaLnBrk="1" latinLnBrk="0" hangingPunct="1">
        <a:defRPr sz="1400" kern="1200">
          <a:solidFill>
            <a:schemeClr val="tx1"/>
          </a:solidFill>
          <a:latin typeface="+mn-lt"/>
          <a:ea typeface="+mn-ea"/>
          <a:cs typeface="+mn-cs"/>
        </a:defRPr>
      </a:lvl6pPr>
      <a:lvl7pPr marL="2056805" algn="l" defTabSz="685602" rtl="0" eaLnBrk="1" latinLnBrk="0" hangingPunct="1">
        <a:defRPr sz="1400" kern="1200">
          <a:solidFill>
            <a:schemeClr val="tx1"/>
          </a:solidFill>
          <a:latin typeface="+mn-lt"/>
          <a:ea typeface="+mn-ea"/>
          <a:cs typeface="+mn-cs"/>
        </a:defRPr>
      </a:lvl7pPr>
      <a:lvl8pPr marL="2399605" algn="l" defTabSz="685602" rtl="0" eaLnBrk="1" latinLnBrk="0" hangingPunct="1">
        <a:defRPr sz="1400" kern="1200">
          <a:solidFill>
            <a:schemeClr val="tx1"/>
          </a:solidFill>
          <a:latin typeface="+mn-lt"/>
          <a:ea typeface="+mn-ea"/>
          <a:cs typeface="+mn-cs"/>
        </a:defRPr>
      </a:lvl8pPr>
      <a:lvl9pPr marL="2742406" algn="l" defTabSz="685602" rtl="0" eaLnBrk="1" latinLnBrk="0" hangingPunct="1">
        <a:defRPr sz="1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
        <p:nvSpPr>
          <p:cNvPr id="7" name="PA_任意多边形 9"/>
          <p:cNvSpPr/>
          <p:nvPr userDrawn="1">
            <p:custDataLst>
              <p:tags r:id="rId13"/>
            </p:custDataLst>
          </p:nvPr>
        </p:nvSpPr>
        <p:spPr bwMode="auto">
          <a:xfrm flipH="1">
            <a:off x="1849427" y="-34865"/>
            <a:ext cx="4533455" cy="5143500"/>
          </a:xfrm>
          <a:custGeom>
            <a:avLst/>
            <a:gdLst>
              <a:gd name="connsiteX0" fmla="*/ 0 w 7357707"/>
              <a:gd name="connsiteY0" fmla="*/ 0 h 7232650"/>
              <a:gd name="connsiteX1" fmla="*/ 2636168 w 7357707"/>
              <a:gd name="connsiteY1" fmla="*/ 0 h 7232650"/>
              <a:gd name="connsiteX2" fmla="*/ 7357707 w 7357707"/>
              <a:gd name="connsiteY2" fmla="*/ 7232650 h 7232650"/>
              <a:gd name="connsiteX3" fmla="*/ 4721539 w 7357707"/>
              <a:gd name="connsiteY3" fmla="*/ 7232650 h 7232650"/>
            </a:gdLst>
            <a:ahLst/>
            <a:cxnLst>
              <a:cxn ang="0">
                <a:pos x="connsiteX0" y="connsiteY0"/>
              </a:cxn>
              <a:cxn ang="0">
                <a:pos x="connsiteX1" y="connsiteY1"/>
              </a:cxn>
              <a:cxn ang="0">
                <a:pos x="connsiteX2" y="connsiteY2"/>
              </a:cxn>
              <a:cxn ang="0">
                <a:pos x="connsiteX3" y="connsiteY3"/>
              </a:cxn>
            </a:cxnLst>
            <a:rect l="l" t="t" r="r" b="b"/>
            <a:pathLst>
              <a:path w="7357707" h="7232650">
                <a:moveTo>
                  <a:pt x="0" y="0"/>
                </a:moveTo>
                <a:lnTo>
                  <a:pt x="2636168" y="0"/>
                </a:lnTo>
                <a:lnTo>
                  <a:pt x="7357707" y="7232650"/>
                </a:lnTo>
                <a:lnTo>
                  <a:pt x="4721539" y="7232650"/>
                </a:lnTo>
                <a:close/>
              </a:path>
            </a:pathLst>
          </a:custGeom>
          <a:solidFill>
            <a:srgbClr val="7FB7E2"/>
          </a:solidFill>
          <a:ln>
            <a:noFill/>
          </a:ln>
        </p:spPr>
        <p:txBody>
          <a:bodyPr vert="horz" wrap="square" lIns="121906" tIns="60953" rIns="121906" bIns="60953" numCol="1" anchor="t" anchorCtr="0" compatLnSpc="1">
            <a:noAutofit/>
          </a:bodyPr>
          <a:lstStyle/>
          <a:p>
            <a:pPr>
              <a:defRPr/>
            </a:pPr>
            <a:endParaRPr lang="zh-CN" altLang="en-US">
              <a:solidFill>
                <a:prstClr val="black"/>
              </a:solidFill>
              <a:latin typeface="等线" panose="02010600030101010101" charset="-122"/>
              <a:ea typeface="等线" panose="02010600030101010101" charset="-122"/>
              <a:sym typeface="Arial" panose="020B0604020202020204" pitchFamily="34" charset="0"/>
            </a:endParaRPr>
          </a:p>
        </p:txBody>
      </p:sp>
      <p:sp>
        <p:nvSpPr>
          <p:cNvPr id="8" name="PA_文本框 11"/>
          <p:cNvSpPr txBox="1">
            <a:spLocks noChangeArrowheads="1"/>
          </p:cNvSpPr>
          <p:nvPr userDrawn="1">
            <p:custDataLst>
              <p:tags r:id="rId14"/>
            </p:custDataLst>
          </p:nvPr>
        </p:nvSpPr>
        <p:spPr bwMode="auto">
          <a:xfrm>
            <a:off x="3481496" y="2202418"/>
            <a:ext cx="2782722" cy="369332"/>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rPr>
              <a:t>章节 </a:t>
            </a:r>
            <a:r>
              <a:rPr lang="en-US" altLang="zh-CN"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rPr>
              <a:t>PART</a:t>
            </a:r>
            <a:endParaRPr lang="zh-CN" altLang="en-US"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endParaRPr>
          </a:p>
        </p:txBody>
      </p:sp>
      <p:pic>
        <p:nvPicPr>
          <p:cNvPr id="10" name="图片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67446" y="2450179"/>
            <a:ext cx="3009558" cy="2693324"/>
          </a:xfrm>
          <a:prstGeom prst="rect">
            <a:avLst/>
          </a:prstGeom>
        </p:spPr>
      </p:pic>
    </p:spTree>
    <p:extLst>
      <p:ext uri="{BB962C8B-B14F-4D97-AF65-F5344CB8AC3E}">
        <p14:creationId xmlns:p14="http://schemas.microsoft.com/office/powerpoint/2010/main" val="98686668"/>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9D925B9-8C9A-413D-9CF5-DDA58E5C0C4C}" type="datetimeFigureOut">
              <a:rPr lang="zh-CN" altLang="en-US" smtClean="0">
                <a:solidFill>
                  <a:prstClr val="black">
                    <a:tint val="75000"/>
                  </a:prstClr>
                </a:solidFill>
              </a:rPr>
              <a:pPr/>
              <a:t>2018/4/19</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6CF49AE4-B359-4431-9EA8-A2E08188F313}" type="slidenum">
              <a:rPr lang="zh-CN" altLang="en-US" smtClean="0">
                <a:solidFill>
                  <a:prstClr val="black">
                    <a:tint val="75000"/>
                  </a:prstClr>
                </a:solidFill>
              </a:rPr>
              <a:pPr/>
              <a:t>‹#›</a:t>
            </a:fld>
            <a:endParaRPr lang="zh-CN" altLang="en-US">
              <a:solidFill>
                <a:prstClr val="black">
                  <a:tint val="75000"/>
                </a:prstClr>
              </a:solidFill>
            </a:endParaRPr>
          </a:p>
        </p:txBody>
      </p:sp>
      <p:sp>
        <p:nvSpPr>
          <p:cNvPr id="8" name="PA_文本框 11"/>
          <p:cNvSpPr txBox="1">
            <a:spLocks noChangeArrowheads="1"/>
          </p:cNvSpPr>
          <p:nvPr userDrawn="1">
            <p:custDataLst>
              <p:tags r:id="rId13"/>
            </p:custDataLst>
          </p:nvPr>
        </p:nvSpPr>
        <p:spPr bwMode="auto">
          <a:xfrm>
            <a:off x="3481496" y="2202418"/>
            <a:ext cx="2782722" cy="369332"/>
          </a:xfrm>
          <a:prstGeom prst="rect">
            <a:avLst/>
          </a:prstGeom>
          <a:no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rPr>
              <a:t>章节 </a:t>
            </a:r>
            <a:r>
              <a:rPr lang="en-US" altLang="zh-CN"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rPr>
              <a:t>PART</a:t>
            </a:r>
            <a:endParaRPr lang="zh-CN" altLang="en-US" sz="2400" b="1" dirty="0">
              <a:solidFill>
                <a:prstClr val="white"/>
              </a:solidFill>
              <a:latin typeface="微软雅黑" pitchFamily="34" charset="-122"/>
              <a:ea typeface="微软雅黑" pitchFamily="34" charset="-122"/>
              <a:cs typeface="Times New Roman" panose="02020603050405020304" pitchFamily="18" charset="0"/>
              <a:sym typeface="Arial" panose="020B0604020202020204" pitchFamily="34" charset="0"/>
            </a:endParaRPr>
          </a:p>
        </p:txBody>
      </p:sp>
      <p:pic>
        <p:nvPicPr>
          <p:cNvPr id="10" name="图片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67446" y="2450179"/>
            <a:ext cx="3009558" cy="2693324"/>
          </a:xfrm>
          <a:prstGeom prst="rect">
            <a:avLst/>
          </a:prstGeom>
        </p:spPr>
      </p:pic>
      <p:sp>
        <p:nvSpPr>
          <p:cNvPr id="3" name="剪去对角的矩形 2"/>
          <p:cNvSpPr/>
          <p:nvPr userDrawn="1"/>
        </p:nvSpPr>
        <p:spPr>
          <a:xfrm>
            <a:off x="-10394" y="1563638"/>
            <a:ext cx="9164787" cy="936104"/>
          </a:xfrm>
          <a:prstGeom prst="snip2DiagRect">
            <a:avLst/>
          </a:prstGeom>
          <a:solidFill>
            <a:srgbClr val="7FB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106189895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13.png"/><Relationship Id="rId4" Type="http://schemas.openxmlformats.org/officeDocument/2006/relationships/diagramLayout" Target="../diagrams/layout3.xml"/><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17.jpg"/><Relationship Id="rId4" Type="http://schemas.openxmlformats.org/officeDocument/2006/relationships/diagramLayout" Target="../diagrams/layout5.xml"/><Relationship Id="rId9" Type="http://schemas.openxmlformats.org/officeDocument/2006/relationships/image" Target="../media/image16.jpg"/></Relationships>
</file>

<file path=ppt/slides/_rels/slide18.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diagramQuickStyle" Target="../diagrams/quickStyle7.xml"/><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diagramLayout" Target="../diagrams/layout7.xml"/><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diagramColors" Target="../diagrams/colors6.xml"/><Relationship Id="rId11" Type="http://schemas.openxmlformats.org/officeDocument/2006/relationships/diagramData" Target="../diagrams/data7.xml"/><Relationship Id="rId5" Type="http://schemas.openxmlformats.org/officeDocument/2006/relationships/diagramQuickStyle" Target="../diagrams/quickStyle6.xml"/><Relationship Id="rId15" Type="http://schemas.microsoft.com/office/2007/relationships/diagramDrawing" Target="../diagrams/drawing7.xml"/><Relationship Id="rId10" Type="http://schemas.openxmlformats.org/officeDocument/2006/relationships/image" Target="../media/image17.jpg"/><Relationship Id="rId4" Type="http://schemas.openxmlformats.org/officeDocument/2006/relationships/diagramLayout" Target="../diagrams/layout6.xml"/><Relationship Id="rId9" Type="http://schemas.openxmlformats.org/officeDocument/2006/relationships/image" Target="../media/image16.jpg"/><Relationship Id="rId14" Type="http://schemas.openxmlformats.org/officeDocument/2006/relationships/diagramColors" Target="../diagrams/colors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19.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19.xml"/><Relationship Id="rId5" Type="http://schemas.openxmlformats.org/officeDocument/2006/relationships/image" Target="../media/image23.jpeg"/><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9.xml"/><Relationship Id="rId4" Type="http://schemas.openxmlformats.org/officeDocument/2006/relationships/image" Target="../media/image25.jp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9.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4011910"/>
            <a:ext cx="4320481" cy="438559"/>
          </a:xfrm>
          <a:prstGeom prst="rect">
            <a:avLst/>
          </a:prstGeom>
          <a:noFill/>
        </p:spPr>
        <p:txBody>
          <a:bodyPr wrap="square" lIns="68554" tIns="34279" rIns="68554" bIns="34279" rtlCol="0">
            <a:spAutoFit/>
          </a:bodyPr>
          <a:lstStyle/>
          <a:p>
            <a:pPr defTabSz="685515" hangingPunct="0"/>
            <a:r>
              <a:rPr lang="zh-CN" altLang="en-US" sz="2400" b="1" kern="0" dirty="0">
                <a:solidFill>
                  <a:srgbClr val="1053A4"/>
                </a:solidFill>
                <a:latin typeface="微软雅黑" pitchFamily="34" charset="-122"/>
                <a:ea typeface="微软雅黑" pitchFamily="34" charset="-122"/>
                <a:cs typeface="+mj-cs"/>
                <a:sym typeface="等线"/>
              </a:rPr>
              <a:t>法商在家庭财富管理中的运用</a:t>
            </a:r>
          </a:p>
        </p:txBody>
      </p:sp>
    </p:spTree>
    <p:extLst>
      <p:ext uri="{BB962C8B-B14F-4D97-AF65-F5344CB8AC3E}">
        <p14:creationId xmlns:p14="http://schemas.microsoft.com/office/powerpoint/2010/main" val="2357675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1600" y="771550"/>
            <a:ext cx="3423384" cy="469386"/>
            <a:chOff x="971600" y="987574"/>
            <a:chExt cx="3423384" cy="469386"/>
          </a:xfrm>
        </p:grpSpPr>
        <p:sp>
          <p:nvSpPr>
            <p:cNvPr id="4" name="矩形 3"/>
            <p:cNvSpPr/>
            <p:nvPr/>
          </p:nvSpPr>
          <p:spPr>
            <a:xfrm>
              <a:off x="978940" y="987574"/>
              <a:ext cx="463031" cy="469386"/>
            </a:xfrm>
            <a:prstGeom prst="rect">
              <a:avLst/>
            </a:prstGeom>
            <a:solidFill>
              <a:srgbClr val="7FB7E2"/>
            </a:solidFill>
            <a:ln>
              <a:noFill/>
            </a:ln>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5" name="文本框 16"/>
            <p:cNvSpPr txBox="1"/>
            <p:nvPr/>
          </p:nvSpPr>
          <p:spPr>
            <a:xfrm>
              <a:off x="1691680" y="1024912"/>
              <a:ext cx="2703304" cy="377026"/>
            </a:xfrm>
            <a:prstGeom prst="rect">
              <a:avLst/>
            </a:prstGeom>
            <a:noFill/>
          </p:spPr>
          <p:txBody>
            <a:bodyPr wrap="none" lIns="68580" tIns="34290" rIns="68580" bIns="34290" rtlCol="0">
              <a:spAutoFit/>
            </a:bodyPr>
            <a:lstStyle/>
            <a:p>
              <a:pPr defTabSz="342424">
                <a:defRPr/>
              </a:pPr>
              <a:r>
                <a:rPr kumimoji="1" lang="zh-CN" altLang="en-US" sz="2000" b="1" kern="0" dirty="0">
                  <a:solidFill>
                    <a:srgbClr val="2658A2"/>
                  </a:solidFill>
                  <a:latin typeface="微软雅黑" panose="020B0503020204020204" pitchFamily="34" charset="-122"/>
                  <a:ea typeface="微软雅黑" panose="020B0503020204020204" pitchFamily="34" charset="-122"/>
                  <a:cs typeface="+mn-ea"/>
                </a:rPr>
                <a:t>寿险营销迎来法商时代</a:t>
              </a:r>
            </a:p>
          </p:txBody>
        </p:sp>
        <p:sp>
          <p:nvSpPr>
            <p:cNvPr id="9" name="文本框 11"/>
            <p:cNvSpPr txBox="1"/>
            <p:nvPr/>
          </p:nvSpPr>
          <p:spPr>
            <a:xfrm>
              <a:off x="971600" y="1038732"/>
              <a:ext cx="530181" cy="392415"/>
            </a:xfrm>
            <a:prstGeom prst="rect">
              <a:avLst/>
            </a:prstGeom>
            <a:noFill/>
            <a:ln>
              <a:noFill/>
            </a:ln>
          </p:spPr>
          <p:txBody>
            <a:bodyPr wrap="square" lIns="68580" tIns="34290" rIns="68580" bIns="34290" rtlCol="0">
              <a:spAutoFit/>
            </a:bodyPr>
            <a:lstStyle/>
            <a:p>
              <a:r>
                <a:rPr lang="en-US" altLang="zh-CN" sz="2100" b="1" dirty="0">
                  <a:solidFill>
                    <a:schemeClr val="bg1"/>
                  </a:solidFill>
                  <a:latin typeface="微软雅黑" pitchFamily="34" charset="-122"/>
                  <a:ea typeface="微软雅黑" pitchFamily="34" charset="-122"/>
                </a:rPr>
                <a:t>01</a:t>
              </a:r>
            </a:p>
          </p:txBody>
        </p:sp>
      </p:grpSp>
      <p:grpSp>
        <p:nvGrpSpPr>
          <p:cNvPr id="3" name="组合 2"/>
          <p:cNvGrpSpPr/>
          <p:nvPr/>
        </p:nvGrpSpPr>
        <p:grpSpPr>
          <a:xfrm>
            <a:off x="971600" y="1563638"/>
            <a:ext cx="3166904" cy="469386"/>
            <a:chOff x="971600" y="1923678"/>
            <a:chExt cx="3166904" cy="469386"/>
          </a:xfrm>
        </p:grpSpPr>
        <p:sp>
          <p:nvSpPr>
            <p:cNvPr id="19" name="矩形 18"/>
            <p:cNvSpPr/>
            <p:nvPr/>
          </p:nvSpPr>
          <p:spPr>
            <a:xfrm>
              <a:off x="983609" y="1923678"/>
              <a:ext cx="463031" cy="469386"/>
            </a:xfrm>
            <a:prstGeom prst="rect">
              <a:avLst/>
            </a:prstGeom>
            <a:solidFill>
              <a:srgbClr val="7FB7E2"/>
            </a:solidFill>
            <a:ln>
              <a:noFill/>
            </a:ln>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6" name="文本框 19"/>
            <p:cNvSpPr txBox="1"/>
            <p:nvPr/>
          </p:nvSpPr>
          <p:spPr>
            <a:xfrm>
              <a:off x="1691680" y="1961016"/>
              <a:ext cx="2446824" cy="377026"/>
            </a:xfrm>
            <a:prstGeom prst="rect">
              <a:avLst/>
            </a:prstGeom>
            <a:noFill/>
          </p:spPr>
          <p:txBody>
            <a:bodyPr wrap="none" lIns="68580" tIns="34290" rIns="68580" bIns="34290" rtlCol="0">
              <a:spAutoFit/>
            </a:bodyPr>
            <a:lstStyle/>
            <a:p>
              <a:pPr defTabSz="342424">
                <a:defRPr/>
              </a:pPr>
              <a:r>
                <a:rPr kumimoji="1" lang="zh-CN" altLang="en-US" sz="2000" b="1" kern="0" dirty="0">
                  <a:solidFill>
                    <a:srgbClr val="2658A2"/>
                  </a:solidFill>
                  <a:latin typeface="微软雅黑" panose="020B0503020204020204" pitchFamily="34" charset="-122"/>
                  <a:ea typeface="微软雅黑" panose="020B0503020204020204" pitchFamily="34" charset="-122"/>
                  <a:cs typeface="+mn-ea"/>
                </a:rPr>
                <a:t>保险在婚姻中的运用</a:t>
              </a:r>
            </a:p>
          </p:txBody>
        </p:sp>
        <p:sp>
          <p:nvSpPr>
            <p:cNvPr id="11" name="文本框 30"/>
            <p:cNvSpPr txBox="1"/>
            <p:nvPr/>
          </p:nvSpPr>
          <p:spPr>
            <a:xfrm>
              <a:off x="971600" y="1962163"/>
              <a:ext cx="533644" cy="392415"/>
            </a:xfrm>
            <a:prstGeom prst="rect">
              <a:avLst/>
            </a:prstGeom>
            <a:noFill/>
          </p:spPr>
          <p:txBody>
            <a:bodyPr wrap="square" lIns="68580" tIns="34290" rIns="68580" bIns="34290" rtlCol="0">
              <a:spAutoFit/>
            </a:bodyPr>
            <a:lstStyle/>
            <a:p>
              <a:r>
                <a:rPr lang="en-US" altLang="zh-CN" sz="2100" b="1" dirty="0">
                  <a:solidFill>
                    <a:schemeClr val="bg1"/>
                  </a:solidFill>
                  <a:latin typeface="微软雅黑" pitchFamily="34" charset="-122"/>
                  <a:ea typeface="微软雅黑" pitchFamily="34" charset="-122"/>
                </a:rPr>
                <a:t>02</a:t>
              </a:r>
            </a:p>
          </p:txBody>
        </p:sp>
      </p:grpSp>
      <p:grpSp>
        <p:nvGrpSpPr>
          <p:cNvPr id="10" name="组合 9"/>
          <p:cNvGrpSpPr/>
          <p:nvPr/>
        </p:nvGrpSpPr>
        <p:grpSpPr>
          <a:xfrm>
            <a:off x="971600" y="2317162"/>
            <a:ext cx="3936345" cy="507950"/>
            <a:chOff x="971600" y="3723878"/>
            <a:chExt cx="3936345" cy="507950"/>
          </a:xfrm>
        </p:grpSpPr>
        <p:sp>
          <p:nvSpPr>
            <p:cNvPr id="13" name="文本框 20"/>
            <p:cNvSpPr txBox="1"/>
            <p:nvPr/>
          </p:nvSpPr>
          <p:spPr>
            <a:xfrm>
              <a:off x="1691680" y="3799780"/>
              <a:ext cx="3216265" cy="377026"/>
            </a:xfrm>
            <a:prstGeom prst="rect">
              <a:avLst/>
            </a:prstGeom>
            <a:noFill/>
          </p:spPr>
          <p:txBody>
            <a:bodyPr wrap="none" lIns="68580" tIns="34290" rIns="68580" bIns="34290" rtlCol="0">
              <a:spAutoFit/>
            </a:bodyPr>
            <a:lstStyle/>
            <a:p>
              <a:pPr defTabSz="342424">
                <a:defRPr/>
              </a:pPr>
              <a:r>
                <a:rPr kumimoji="1" lang="zh-CN" altLang="en-US" sz="2000" b="1" kern="0" dirty="0">
                  <a:solidFill>
                    <a:srgbClr val="2658A2"/>
                  </a:solidFill>
                  <a:latin typeface="微软雅黑" panose="020B0503020204020204" pitchFamily="34" charset="-122"/>
                  <a:ea typeface="微软雅黑" panose="020B0503020204020204" pitchFamily="34" charset="-122"/>
                  <a:cs typeface="+mn-ea"/>
                </a:rPr>
                <a:t>保险在继承权公证中的运用</a:t>
              </a:r>
            </a:p>
          </p:txBody>
        </p:sp>
        <p:sp>
          <p:nvSpPr>
            <p:cNvPr id="14" name="矩形 13"/>
            <p:cNvSpPr/>
            <p:nvPr/>
          </p:nvSpPr>
          <p:spPr>
            <a:xfrm>
              <a:off x="1536931" y="3723878"/>
              <a:ext cx="405000" cy="405000"/>
            </a:xfrm>
            <a:prstGeom prst="rect">
              <a:avLst/>
            </a:prstGeom>
            <a:noFill/>
            <a:ln>
              <a:noFill/>
            </a:ln>
            <a:extLst>
              <a:ext uri="{909E8E84-426E-40DD-AFC4-6F175D3DCCD1}">
                <a14:hiddenFill xmlns:a14="http://schemas.microsoft.com/office/drawing/2010/main">
                  <a:solidFill>
                    <a:schemeClr val="dk1"/>
                  </a:solidFill>
                </a14:hiddenFill>
              </a:ext>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15" name="矩形 14"/>
            <p:cNvSpPr/>
            <p:nvPr/>
          </p:nvSpPr>
          <p:spPr>
            <a:xfrm>
              <a:off x="977641" y="3762442"/>
              <a:ext cx="463031" cy="469386"/>
            </a:xfrm>
            <a:prstGeom prst="rect">
              <a:avLst/>
            </a:prstGeom>
            <a:solidFill>
              <a:srgbClr val="7FB7E2"/>
            </a:solidFill>
            <a:ln>
              <a:noFill/>
            </a:ln>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16" name="文本框 30"/>
            <p:cNvSpPr txBox="1"/>
            <p:nvPr/>
          </p:nvSpPr>
          <p:spPr>
            <a:xfrm>
              <a:off x="971600" y="3800927"/>
              <a:ext cx="534944" cy="392415"/>
            </a:xfrm>
            <a:prstGeom prst="rect">
              <a:avLst/>
            </a:prstGeom>
            <a:noFill/>
          </p:spPr>
          <p:txBody>
            <a:bodyPr wrap="square" lIns="68580" tIns="34290" rIns="68580" bIns="34290" rtlCol="0">
              <a:spAutoFit/>
            </a:bodyPr>
            <a:lstStyle/>
            <a:p>
              <a:r>
                <a:rPr lang="en-US" altLang="zh-CN" sz="2100" b="1" dirty="0">
                  <a:solidFill>
                    <a:schemeClr val="bg1"/>
                  </a:solidFill>
                  <a:latin typeface="微软雅黑" pitchFamily="34" charset="-122"/>
                  <a:ea typeface="微软雅黑" pitchFamily="34" charset="-122"/>
                </a:rPr>
                <a:t>03</a:t>
              </a:r>
            </a:p>
          </p:txBody>
        </p:sp>
      </p:grpSp>
      <p:grpSp>
        <p:nvGrpSpPr>
          <p:cNvPr id="21" name="组合 20"/>
          <p:cNvGrpSpPr/>
          <p:nvPr/>
        </p:nvGrpSpPr>
        <p:grpSpPr>
          <a:xfrm>
            <a:off x="971600" y="3143920"/>
            <a:ext cx="3423384" cy="507950"/>
            <a:chOff x="971600" y="3723878"/>
            <a:chExt cx="3423384" cy="507950"/>
          </a:xfrm>
        </p:grpSpPr>
        <p:sp>
          <p:nvSpPr>
            <p:cNvPr id="22" name="文本框 20"/>
            <p:cNvSpPr txBox="1"/>
            <p:nvPr/>
          </p:nvSpPr>
          <p:spPr>
            <a:xfrm>
              <a:off x="1691680" y="3799780"/>
              <a:ext cx="2703304" cy="377026"/>
            </a:xfrm>
            <a:prstGeom prst="rect">
              <a:avLst/>
            </a:prstGeom>
            <a:noFill/>
          </p:spPr>
          <p:txBody>
            <a:bodyPr wrap="none" lIns="68580" tIns="34290" rIns="68580" bIns="34290" rtlCol="0">
              <a:spAutoFit/>
            </a:bodyPr>
            <a:lstStyle/>
            <a:p>
              <a:pPr defTabSz="342424">
                <a:defRPr/>
              </a:pPr>
              <a:r>
                <a:rPr kumimoji="1" lang="zh-CN" altLang="en-US" sz="2000" b="1" kern="0" dirty="0">
                  <a:solidFill>
                    <a:srgbClr val="2658A2"/>
                  </a:solidFill>
                  <a:latin typeface="微软雅黑" panose="020B0503020204020204" pitchFamily="34" charset="-122"/>
                  <a:ea typeface="微软雅黑" panose="020B0503020204020204" pitchFamily="34" charset="-122"/>
                  <a:cs typeface="+mn-ea"/>
                  <a:sym typeface="+mn-ea"/>
                </a:rPr>
                <a:t>遗产税筹划与保险应用</a:t>
              </a:r>
              <a:endParaRPr kumimoji="1" lang="zh-CN" altLang="en-US" sz="2000" b="1" kern="0" dirty="0">
                <a:solidFill>
                  <a:srgbClr val="2658A2"/>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1536931" y="3723878"/>
              <a:ext cx="405000" cy="405000"/>
            </a:xfrm>
            <a:prstGeom prst="rect">
              <a:avLst/>
            </a:prstGeom>
            <a:noFill/>
            <a:ln>
              <a:noFill/>
            </a:ln>
            <a:extLst>
              <a:ext uri="{909E8E84-426E-40DD-AFC4-6F175D3DCCD1}">
                <a14:hiddenFill xmlns:a14="http://schemas.microsoft.com/office/drawing/2010/main">
                  <a:solidFill>
                    <a:schemeClr val="dk1"/>
                  </a:solidFill>
                </a14:hiddenFill>
              </a:ext>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24" name="矩形 23"/>
            <p:cNvSpPr/>
            <p:nvPr/>
          </p:nvSpPr>
          <p:spPr>
            <a:xfrm>
              <a:off x="977641" y="3762442"/>
              <a:ext cx="463031" cy="469386"/>
            </a:xfrm>
            <a:prstGeom prst="rect">
              <a:avLst/>
            </a:prstGeom>
            <a:solidFill>
              <a:srgbClr val="7FB7E2"/>
            </a:solidFill>
            <a:ln>
              <a:noFill/>
            </a:ln>
            <a:extLst/>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zh-CN" altLang="en-US">
                <a:solidFill>
                  <a:srgbClr val="2658A2"/>
                </a:solidFill>
              </a:endParaRPr>
            </a:p>
          </p:txBody>
        </p:sp>
        <p:sp>
          <p:nvSpPr>
            <p:cNvPr id="25" name="文本框 30"/>
            <p:cNvSpPr txBox="1"/>
            <p:nvPr/>
          </p:nvSpPr>
          <p:spPr>
            <a:xfrm>
              <a:off x="971600" y="3800927"/>
              <a:ext cx="534944" cy="392415"/>
            </a:xfrm>
            <a:prstGeom prst="rect">
              <a:avLst/>
            </a:prstGeom>
            <a:noFill/>
          </p:spPr>
          <p:txBody>
            <a:bodyPr wrap="square" lIns="68580" tIns="34290" rIns="68580" bIns="34290" rtlCol="0">
              <a:spAutoFit/>
            </a:bodyPr>
            <a:lstStyle/>
            <a:p>
              <a:r>
                <a:rPr lang="en-US" altLang="zh-CN" sz="2100" b="1" dirty="0">
                  <a:solidFill>
                    <a:schemeClr val="bg1"/>
                  </a:solidFill>
                  <a:latin typeface="微软雅黑" pitchFamily="34" charset="-122"/>
                  <a:ea typeface="微软雅黑" pitchFamily="34" charset="-122"/>
                </a:rPr>
                <a:t>04</a:t>
              </a:r>
            </a:p>
          </p:txBody>
        </p:sp>
      </p:grpSp>
    </p:spTree>
    <p:extLst>
      <p:ext uri="{BB962C8B-B14F-4D97-AF65-F5344CB8AC3E}">
        <p14:creationId xmlns:p14="http://schemas.microsoft.com/office/powerpoint/2010/main" val="2307575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_文本框 2"/>
          <p:cNvSpPr txBox="1">
            <a:spLocks noChangeArrowheads="1"/>
          </p:cNvSpPr>
          <p:nvPr>
            <p:custDataLst>
              <p:tags r:id="rId1"/>
            </p:custDataLst>
          </p:nvPr>
        </p:nvSpPr>
        <p:spPr bwMode="auto">
          <a:xfrm>
            <a:off x="429172" y="335578"/>
            <a:ext cx="3153447" cy="229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defRPr/>
            </a:pPr>
            <a:r>
              <a:rPr lang="en-US" altLang="zh-CN"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 name="PA_矩形 4"/>
          <p:cNvSpPr/>
          <p:nvPr>
            <p:custDataLst>
              <p:tags r:id="rId2"/>
            </p:custDataLst>
          </p:nvPr>
        </p:nvSpPr>
        <p:spPr>
          <a:xfrm>
            <a:off x="5580112" y="2499742"/>
            <a:ext cx="2376264" cy="1216551"/>
          </a:xfrm>
          <a:prstGeom prst="rect">
            <a:avLst/>
          </a:prstGeom>
        </p:spPr>
        <p:txBody>
          <a:bodyPr wrap="square" lIns="0" tIns="0" rIns="0" bIns="0">
            <a:spAutoFit/>
          </a:bodyPr>
          <a:lstStyle/>
          <a:p>
            <a:pPr algn="ctr">
              <a:lnSpc>
                <a:spcPct val="150000"/>
              </a:lnSpc>
              <a:defRPr/>
            </a:pPr>
            <a:r>
              <a:rPr kumimoji="1" lang="zh-CN" altLang="en-US" sz="2800" b="1" kern="0" dirty="0">
                <a:solidFill>
                  <a:srgbClr val="2658A2"/>
                </a:solidFill>
                <a:latin typeface="微软雅黑" panose="020B0503020204020204" pitchFamily="34" charset="-122"/>
                <a:ea typeface="微软雅黑" panose="020B0503020204020204" pitchFamily="34" charset="-122"/>
                <a:cs typeface="+mn-ea"/>
              </a:rPr>
              <a:t>寿险营销迎</a:t>
            </a:r>
            <a:endParaRPr kumimoji="1" lang="en-US" altLang="zh-CN" sz="2800" b="1" kern="0" dirty="0">
              <a:solidFill>
                <a:srgbClr val="2658A2"/>
              </a:solidFill>
              <a:latin typeface="微软雅黑" panose="020B0503020204020204" pitchFamily="34" charset="-122"/>
              <a:ea typeface="微软雅黑" panose="020B0503020204020204" pitchFamily="34" charset="-122"/>
              <a:cs typeface="+mn-ea"/>
            </a:endParaRPr>
          </a:p>
          <a:p>
            <a:pPr algn="ctr">
              <a:lnSpc>
                <a:spcPct val="150000"/>
              </a:lnSpc>
              <a:defRPr/>
            </a:pPr>
            <a:r>
              <a:rPr kumimoji="1" lang="zh-CN" altLang="en-US" sz="2800" b="1" kern="0" dirty="0">
                <a:solidFill>
                  <a:srgbClr val="2658A2"/>
                </a:solidFill>
                <a:latin typeface="微软雅黑" panose="020B0503020204020204" pitchFamily="34" charset="-122"/>
                <a:ea typeface="微软雅黑" panose="020B0503020204020204" pitchFamily="34" charset="-122"/>
                <a:cs typeface="+mn-ea"/>
              </a:rPr>
              <a:t>来法商时代</a:t>
            </a:r>
          </a:p>
        </p:txBody>
      </p:sp>
    </p:spTree>
    <p:extLst>
      <p:ext uri="{BB962C8B-B14F-4D97-AF65-F5344CB8AC3E}">
        <p14:creationId xmlns:p14="http://schemas.microsoft.com/office/powerpoint/2010/main" val="297988523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3" presetClass="entr" presetSubtype="32" fill="hold" grpId="0" nodeType="withEffect">
                                  <p:stCondLst>
                                    <p:cond delay="15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strVal val="4*#ppt_w"/>
                                          </p:val>
                                        </p:tav>
                                        <p:tav tm="100000">
                                          <p:val>
                                            <p:strVal val="#ppt_w"/>
                                          </p:val>
                                        </p:tav>
                                      </p:tavLst>
                                    </p:anim>
                                    <p:anim calcmode="lin" valueType="num">
                                      <p:cBhvr>
                                        <p:cTn id="11" dur="5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8650" y="660794"/>
            <a:ext cx="4061582" cy="461665"/>
          </a:xfrm>
          <a:prstGeom prst="rect">
            <a:avLst/>
          </a:prstGeom>
          <a:noFill/>
        </p:spPr>
        <p:txBody>
          <a:bodyPr wrap="square" rtlCol="0">
            <a:spAutoFit/>
          </a:bodyPr>
          <a:lstStyle/>
          <a:p>
            <a:r>
              <a:rPr lang="zh-CN" altLang="en-US" sz="2400" b="1" dirty="0">
                <a:solidFill>
                  <a:srgbClr val="7FB7E2"/>
                </a:solidFill>
                <a:latin typeface="Arial" panose="020B0604020202020204" pitchFamily="34" charset="0"/>
                <a:ea typeface="微软雅黑" panose="020B0503020204020204" pitchFamily="34" charset="-122"/>
              </a:rPr>
              <a:t>传统寿险营销面临的挑战</a:t>
            </a:r>
          </a:p>
        </p:txBody>
      </p:sp>
      <p:graphicFrame>
        <p:nvGraphicFramePr>
          <p:cNvPr id="3" name="图示 2"/>
          <p:cNvGraphicFramePr/>
          <p:nvPr>
            <p:extLst>
              <p:ext uri="{D42A27DB-BD31-4B8C-83A1-F6EECF244321}">
                <p14:modId xmlns:p14="http://schemas.microsoft.com/office/powerpoint/2010/main" val="2937229555"/>
              </p:ext>
            </p:extLst>
          </p:nvPr>
        </p:nvGraphicFramePr>
        <p:xfrm>
          <a:off x="755576" y="1079500"/>
          <a:ext cx="439248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图片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24128" y="1923678"/>
            <a:ext cx="3248936" cy="2088232"/>
          </a:xfrm>
          <a:prstGeom prst="rect">
            <a:avLst/>
          </a:prstGeom>
          <a:effectLst>
            <a:softEdge rad="127000"/>
          </a:effectLst>
        </p:spPr>
      </p:pic>
    </p:spTree>
    <p:extLst>
      <p:ext uri="{BB962C8B-B14F-4D97-AF65-F5344CB8AC3E}">
        <p14:creationId xmlns:p14="http://schemas.microsoft.com/office/powerpoint/2010/main" val="2800314196"/>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2157" y="1351736"/>
            <a:ext cx="5898560" cy="3740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899592" y="771550"/>
            <a:ext cx="7560840" cy="461665"/>
          </a:xfrm>
          <a:prstGeom prst="rect">
            <a:avLst/>
          </a:prstGeom>
          <a:noFill/>
        </p:spPr>
        <p:txBody>
          <a:bodyPr wrap="square" rtlCol="0">
            <a:spAutoFit/>
          </a:bodyPr>
          <a:lstStyle/>
          <a:p>
            <a:pPr algn="ctr"/>
            <a:r>
              <a:rPr lang="zh-CN" altLang="en-US" sz="2400" b="1" dirty="0">
                <a:solidFill>
                  <a:srgbClr val="7FB7E2"/>
                </a:solidFill>
                <a:latin typeface="Arial" panose="020B0604020202020204" pitchFamily="34" charset="0"/>
                <a:ea typeface="微软雅黑" panose="020B0503020204020204" pitchFamily="34" charset="-122"/>
              </a:rPr>
              <a:t>行业监管带来营销模式转型</a:t>
            </a:r>
          </a:p>
        </p:txBody>
      </p:sp>
    </p:spTree>
    <p:extLst>
      <p:ext uri="{BB962C8B-B14F-4D97-AF65-F5344CB8AC3E}">
        <p14:creationId xmlns:p14="http://schemas.microsoft.com/office/powerpoint/2010/main" val="317530642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1760" y="843558"/>
            <a:ext cx="4488093" cy="461665"/>
          </a:xfrm>
          <a:prstGeom prst="rect">
            <a:avLst/>
          </a:prstGeom>
          <a:noFill/>
        </p:spPr>
        <p:txBody>
          <a:bodyPr wrap="square" rtlCol="0">
            <a:spAutoFit/>
          </a:bodyPr>
          <a:lstStyle/>
          <a:p>
            <a:pPr algn="ctr"/>
            <a:r>
              <a:rPr lang="zh-CN" altLang="en-US" sz="2400" b="1" dirty="0">
                <a:solidFill>
                  <a:srgbClr val="7FB7E2"/>
                </a:solidFill>
                <a:latin typeface="Arial" panose="020B0604020202020204" pitchFamily="34" charset="0"/>
                <a:ea typeface="微软雅黑" panose="020B0503020204020204" pitchFamily="34" charset="-122"/>
              </a:rPr>
              <a:t>法商技能在营销中的作用</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20" name="Text Box 10"/>
          <p:cNvSpPr txBox="1">
            <a:spLocks noChangeArrowheads="1"/>
          </p:cNvSpPr>
          <p:nvPr/>
        </p:nvSpPr>
        <p:spPr bwMode="auto">
          <a:xfrm>
            <a:off x="1208504" y="2907589"/>
            <a:ext cx="1733266" cy="1047929"/>
          </a:xfrm>
          <a:prstGeom prst="rect">
            <a:avLst/>
          </a:prstGeom>
          <a:noFill/>
          <a:ln w="9525">
            <a:noFill/>
            <a:miter lim="800000"/>
          </a:ln>
        </p:spPr>
        <p:txBody>
          <a:bodyPr wrap="square" lIns="32656" tIns="16328" rIns="32656" bIns="16328">
            <a:noAutofit/>
          </a:bodyPr>
          <a:lstStyle/>
          <a:p>
            <a:pPr algn="just">
              <a:lnSpc>
                <a:spcPct val="150000"/>
              </a:lnSpc>
            </a:pPr>
            <a:endParaRPr lang="zh-CN" altLang="en-US" sz="2000" b="1" dirty="0">
              <a:solidFill>
                <a:prstClr val="black"/>
              </a:solidFill>
              <a:latin typeface="微软雅黑" panose="020B0503020204020204" charset="-122"/>
              <a:ea typeface="微软雅黑" panose="020B0503020204020204" charset="-122"/>
            </a:endParaRPr>
          </a:p>
        </p:txBody>
      </p:sp>
      <p:sp>
        <p:nvSpPr>
          <p:cNvPr id="21" name="Text Box 10"/>
          <p:cNvSpPr txBox="1">
            <a:spLocks noChangeArrowheads="1"/>
          </p:cNvSpPr>
          <p:nvPr/>
        </p:nvSpPr>
        <p:spPr bwMode="auto">
          <a:xfrm>
            <a:off x="3500140" y="2586370"/>
            <a:ext cx="1733266" cy="1490216"/>
          </a:xfrm>
          <a:prstGeom prst="rect">
            <a:avLst/>
          </a:prstGeom>
          <a:noFill/>
          <a:ln w="9525">
            <a:noFill/>
            <a:miter lim="800000"/>
          </a:ln>
        </p:spPr>
        <p:txBody>
          <a:bodyPr wrap="square" lIns="32656" tIns="16328" rIns="32656" bIns="16328">
            <a:noAutofit/>
          </a:bodyPr>
          <a:lstStyle/>
          <a:p>
            <a:pPr algn="just">
              <a:lnSpc>
                <a:spcPct val="150000"/>
              </a:lnSpc>
            </a:pPr>
            <a:endParaRPr lang="zh-CN" altLang="en-US" sz="2000" b="1" dirty="0">
              <a:solidFill>
                <a:prstClr val="black"/>
              </a:solidFill>
              <a:latin typeface="微软雅黑" panose="020B0503020204020204" charset="-122"/>
              <a:ea typeface="微软雅黑" panose="020B0503020204020204" charset="-122"/>
            </a:endParaRPr>
          </a:p>
        </p:txBody>
      </p:sp>
      <p:sp>
        <p:nvSpPr>
          <p:cNvPr id="22" name="Text Box 10"/>
          <p:cNvSpPr txBox="1">
            <a:spLocks noChangeArrowheads="1"/>
          </p:cNvSpPr>
          <p:nvPr/>
        </p:nvSpPr>
        <p:spPr bwMode="auto">
          <a:xfrm>
            <a:off x="5550985" y="2397366"/>
            <a:ext cx="1733266" cy="1558152"/>
          </a:xfrm>
          <a:prstGeom prst="rect">
            <a:avLst/>
          </a:prstGeom>
          <a:noFill/>
          <a:ln w="9525">
            <a:noFill/>
            <a:miter lim="800000"/>
          </a:ln>
        </p:spPr>
        <p:txBody>
          <a:bodyPr wrap="square" lIns="32656" tIns="16328" rIns="32656" bIns="16328">
            <a:noAutofit/>
          </a:bodyPr>
          <a:lstStyle/>
          <a:p>
            <a:pPr algn="just">
              <a:lnSpc>
                <a:spcPct val="150000"/>
              </a:lnSpc>
            </a:pPr>
            <a:endParaRPr lang="zh-CN" altLang="en-US" sz="2000" b="1" dirty="0">
              <a:solidFill>
                <a:prstClr val="black"/>
              </a:solidFill>
              <a:latin typeface="微软雅黑" panose="020B0503020204020204" charset="-122"/>
              <a:ea typeface="微软雅黑" panose="020B0503020204020204" charset="-122"/>
            </a:endParaRPr>
          </a:p>
        </p:txBody>
      </p:sp>
      <p:graphicFrame>
        <p:nvGraphicFramePr>
          <p:cNvPr id="5" name="图示 4"/>
          <p:cNvGraphicFramePr/>
          <p:nvPr>
            <p:extLst>
              <p:ext uri="{D42A27DB-BD31-4B8C-83A1-F6EECF244321}">
                <p14:modId xmlns:p14="http://schemas.microsoft.com/office/powerpoint/2010/main" val="1652740894"/>
              </p:ext>
            </p:extLst>
          </p:nvPr>
        </p:nvGraphicFramePr>
        <p:xfrm>
          <a:off x="1607806" y="1299478"/>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341379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nodePh="1">
                                  <p:stCondLst>
                                    <p:cond delay="0"/>
                                  </p:stCondLst>
                                  <p:endCondLst>
                                    <p:cond evt="begin" delay="0">
                                      <p:tn val="11"/>
                                    </p:cond>
                                  </p:end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nodePh="1">
                                  <p:stCondLst>
                                    <p:cond delay="0"/>
                                  </p:stCondLst>
                                  <p:endCondLst>
                                    <p:cond evt="begin" delay="0">
                                      <p:tn val="16"/>
                                    </p:cond>
                                  </p:endCondLst>
                                  <p:childTnLst>
                                    <p:set>
                                      <p:cBhvr>
                                        <p:cTn id="17" dur="1" fill="hold">
                                          <p:stCondLst>
                                            <p:cond delay="0"/>
                                          </p:stCondLst>
                                        </p:cTn>
                                        <p:tgtEl>
                                          <p:spTgt spid="22"/>
                                        </p:tgtEl>
                                        <p:attrNameLst>
                                          <p:attrName>style.visibility</p:attrName>
                                        </p:attrNameLst>
                                      </p:cBhvr>
                                      <p:to>
                                        <p:strVal val="visible"/>
                                      </p:to>
                                    </p:set>
                                    <p:animEffect transition="in" filter="wheel(1)">
                                      <p:cBhvr>
                                        <p:cTn id="18"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_文本框 2"/>
          <p:cNvSpPr txBox="1">
            <a:spLocks noChangeArrowheads="1"/>
          </p:cNvSpPr>
          <p:nvPr>
            <p:custDataLst>
              <p:tags r:id="rId1"/>
            </p:custDataLst>
          </p:nvPr>
        </p:nvSpPr>
        <p:spPr bwMode="auto">
          <a:xfrm>
            <a:off x="429172" y="335578"/>
            <a:ext cx="3153447" cy="229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defRPr/>
            </a:pPr>
            <a:r>
              <a:rPr lang="en-US" altLang="zh-CN"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 name="PA_矩形 4"/>
          <p:cNvSpPr/>
          <p:nvPr>
            <p:custDataLst>
              <p:tags r:id="rId2"/>
            </p:custDataLst>
          </p:nvPr>
        </p:nvSpPr>
        <p:spPr>
          <a:xfrm>
            <a:off x="5724128" y="2283718"/>
            <a:ext cx="2016224" cy="1292662"/>
          </a:xfrm>
          <a:prstGeom prst="rect">
            <a:avLst/>
          </a:prstGeom>
        </p:spPr>
        <p:txBody>
          <a:bodyPr wrap="square" lIns="0" tIns="0" rIns="0" bIns="0">
            <a:spAutoFit/>
          </a:bodyPr>
          <a:lstStyle/>
          <a:p>
            <a:pPr algn="ctr">
              <a:lnSpc>
                <a:spcPct val="150000"/>
              </a:lnSpc>
              <a:defRPr/>
            </a:pPr>
            <a:r>
              <a:rPr kumimoji="1" lang="zh-CN" altLang="en-US" sz="2800" b="1" kern="0" dirty="0">
                <a:solidFill>
                  <a:srgbClr val="2658A2"/>
                </a:solidFill>
                <a:latin typeface="微软雅黑" panose="020B0503020204020204" pitchFamily="34" charset="-122"/>
                <a:ea typeface="微软雅黑" panose="020B0503020204020204" pitchFamily="34" charset="-122"/>
                <a:cs typeface="+mn-ea"/>
              </a:rPr>
              <a:t>保险在婚姻中的运用</a:t>
            </a:r>
          </a:p>
        </p:txBody>
      </p:sp>
    </p:spTree>
    <p:extLst>
      <p:ext uri="{BB962C8B-B14F-4D97-AF65-F5344CB8AC3E}">
        <p14:creationId xmlns:p14="http://schemas.microsoft.com/office/powerpoint/2010/main" val="414860705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3" presetClass="entr" presetSubtype="32" fill="hold" grpId="0" nodeType="withEffect">
                                  <p:stCondLst>
                                    <p:cond delay="15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strVal val="4*#ppt_w"/>
                                          </p:val>
                                        </p:tav>
                                        <p:tav tm="100000">
                                          <p:val>
                                            <p:strVal val="#ppt_w"/>
                                          </p:val>
                                        </p:tav>
                                      </p:tavLst>
                                    </p:anim>
                                    <p:anim calcmode="lin" valueType="num">
                                      <p:cBhvr>
                                        <p:cTn id="11" dur="5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03648" y="699542"/>
            <a:ext cx="6423265" cy="461665"/>
          </a:xfrm>
          <a:prstGeom prst="rect">
            <a:avLst/>
          </a:prstGeom>
        </p:spPr>
        <p:txBody>
          <a:bodyPr wrap="square">
            <a:spAutoFit/>
          </a:bodyPr>
          <a:lstStyle/>
          <a:p>
            <a:pPr algn="ctr"/>
            <a:r>
              <a:rPr lang="zh-CN" altLang="zh-CN" sz="857" kern="100" dirty="0">
                <a:solidFill>
                  <a:prstClr val="black"/>
                </a:solidFill>
                <a:latin typeface="Arial"/>
                <a:ea typeface="微软雅黑"/>
                <a:cs typeface="宋体" panose="02010600030101010101" pitchFamily="2" charset="-122"/>
              </a:rPr>
              <a:t> </a:t>
            </a:r>
            <a:r>
              <a:rPr lang="zh-CN" altLang="zh-CN" sz="2400" b="1" dirty="0">
                <a:solidFill>
                  <a:srgbClr val="7FB7E2"/>
                </a:solidFill>
                <a:latin typeface="Arial" panose="020B0604020202020204" pitchFamily="34" charset="0"/>
                <a:ea typeface="微软雅黑" panose="020B0503020204020204" pitchFamily="34" charset="-122"/>
              </a:rPr>
              <a:t>民政部《</a:t>
            </a:r>
            <a:r>
              <a:rPr lang="en-US" altLang="zh-CN" sz="2400" b="1" dirty="0">
                <a:solidFill>
                  <a:srgbClr val="7FB7E2"/>
                </a:solidFill>
                <a:latin typeface="Arial" panose="020B0604020202020204" pitchFamily="34" charset="0"/>
                <a:ea typeface="微软雅黑" panose="020B0503020204020204" pitchFamily="34" charset="-122"/>
              </a:rPr>
              <a:t>2014</a:t>
            </a:r>
            <a:r>
              <a:rPr lang="zh-CN" altLang="en-US" sz="2400" b="1" dirty="0">
                <a:solidFill>
                  <a:srgbClr val="7FB7E2"/>
                </a:solidFill>
                <a:latin typeface="Arial" panose="020B0604020202020204" pitchFamily="34" charset="0"/>
                <a:ea typeface="微软雅黑" panose="020B0503020204020204" pitchFamily="34" charset="-122"/>
              </a:rPr>
              <a:t>、</a:t>
            </a:r>
            <a:r>
              <a:rPr lang="en-US" altLang="zh-CN" sz="2400" b="1" dirty="0">
                <a:solidFill>
                  <a:srgbClr val="7FB7E2"/>
                </a:solidFill>
                <a:latin typeface="Arial" panose="020B0604020202020204" pitchFamily="34" charset="0"/>
                <a:ea typeface="微软雅黑" panose="020B0503020204020204" pitchFamily="34" charset="-122"/>
              </a:rPr>
              <a:t>15</a:t>
            </a:r>
            <a:r>
              <a:rPr lang="zh-CN" altLang="zh-CN" sz="2400" b="1" dirty="0">
                <a:solidFill>
                  <a:srgbClr val="7FB7E2"/>
                </a:solidFill>
                <a:latin typeface="Arial" panose="020B0604020202020204" pitchFamily="34" charset="0"/>
                <a:ea typeface="微软雅黑" panose="020B0503020204020204" pitchFamily="34" charset="-122"/>
              </a:rPr>
              <a:t>年社会服务发展统计公报》</a:t>
            </a:r>
            <a:endParaRPr lang="zh-CN" altLang="en-US" sz="2400" b="1" dirty="0">
              <a:solidFill>
                <a:srgbClr val="7FB7E2"/>
              </a:solidFill>
              <a:latin typeface="Arial" panose="020B0604020202020204" pitchFamily="34" charset="0"/>
              <a:ea typeface="微软雅黑" panose="020B0503020204020204" pitchFamily="34" charset="-122"/>
            </a:endParaRPr>
          </a:p>
        </p:txBody>
      </p:sp>
      <p:sp>
        <p:nvSpPr>
          <p:cNvPr id="12" name="矩形 11"/>
          <p:cNvSpPr/>
          <p:nvPr/>
        </p:nvSpPr>
        <p:spPr>
          <a:xfrm>
            <a:off x="1130844" y="4177609"/>
            <a:ext cx="3086327" cy="359308"/>
          </a:xfrm>
          <a:prstGeom prst="rect">
            <a:avLst/>
          </a:prstGeom>
          <a:noFill/>
          <a:ln w="25400" cap="flat" cmpd="sng" algn="ctr">
            <a:noFill/>
            <a:prstDash val="solid"/>
          </a:ln>
          <a:effectLst/>
        </p:spPr>
        <p:txBody>
          <a:bodyPr anchor="ctr"/>
          <a:lstStyle/>
          <a:p>
            <a:pPr algn="ctr" fontAlgn="base">
              <a:spcBef>
                <a:spcPct val="0"/>
              </a:spcBef>
              <a:spcAft>
                <a:spcPct val="0"/>
              </a:spcAft>
              <a:defRPr/>
            </a:pPr>
            <a:r>
              <a:rPr lang="en-US" altLang="zh-CN" sz="1429" b="1" kern="0" dirty="0">
                <a:solidFill>
                  <a:srgbClr val="080808"/>
                </a:solidFill>
                <a:latin typeface="微软雅黑" panose="020B0503020204020204" pitchFamily="34" charset="-122"/>
                <a:ea typeface="微软雅黑"/>
              </a:rPr>
              <a:t>2011</a:t>
            </a:r>
            <a:r>
              <a:rPr lang="zh-CN" altLang="en-US" sz="1429" b="1" kern="0" dirty="0">
                <a:solidFill>
                  <a:srgbClr val="080808"/>
                </a:solidFill>
                <a:latin typeface="微软雅黑" panose="020B0503020204020204" pitchFamily="34" charset="-122"/>
                <a:ea typeface="微软雅黑"/>
              </a:rPr>
              <a:t>年</a:t>
            </a:r>
            <a:r>
              <a:rPr lang="en-US" altLang="zh-CN" sz="1429" b="1" kern="0" dirty="0">
                <a:solidFill>
                  <a:srgbClr val="080808"/>
                </a:solidFill>
                <a:latin typeface="微软雅黑" panose="020B0503020204020204" pitchFamily="34" charset="-122"/>
                <a:ea typeface="微软雅黑"/>
              </a:rPr>
              <a:t>—2015</a:t>
            </a:r>
            <a:r>
              <a:rPr lang="zh-CN" altLang="en-US" sz="1429" b="1" kern="0" dirty="0">
                <a:solidFill>
                  <a:srgbClr val="080808"/>
                </a:solidFill>
                <a:latin typeface="微软雅黑" panose="020B0503020204020204" pitchFamily="34" charset="-122"/>
                <a:ea typeface="微软雅黑"/>
              </a:rPr>
              <a:t>年</a:t>
            </a:r>
            <a:endParaRPr lang="en-US" altLang="zh-CN" sz="1429" b="1" kern="0" dirty="0">
              <a:solidFill>
                <a:srgbClr val="080808"/>
              </a:solidFill>
              <a:latin typeface="微软雅黑" panose="020B0503020204020204" pitchFamily="34" charset="-122"/>
              <a:ea typeface="微软雅黑"/>
            </a:endParaRPr>
          </a:p>
          <a:p>
            <a:pPr algn="ctr" fontAlgn="base">
              <a:spcBef>
                <a:spcPct val="0"/>
              </a:spcBef>
              <a:spcAft>
                <a:spcPct val="0"/>
              </a:spcAft>
              <a:defRPr/>
            </a:pPr>
            <a:r>
              <a:rPr lang="zh-CN" altLang="en-US" sz="1429" b="1" kern="0" dirty="0">
                <a:solidFill>
                  <a:srgbClr val="080808"/>
                </a:solidFill>
                <a:latin typeface="微软雅黑" panose="020B0503020204020204" pitchFamily="34" charset="-122"/>
                <a:ea typeface="微软雅黑"/>
              </a:rPr>
              <a:t>我国离婚率连续攀升</a:t>
            </a:r>
          </a:p>
        </p:txBody>
      </p:sp>
      <p:sp>
        <p:nvSpPr>
          <p:cNvPr id="13" name="矩形 12"/>
          <p:cNvSpPr/>
          <p:nvPr/>
        </p:nvSpPr>
        <p:spPr>
          <a:xfrm>
            <a:off x="4508976" y="4201311"/>
            <a:ext cx="3781351" cy="425716"/>
          </a:xfrm>
          <a:prstGeom prst="rect">
            <a:avLst/>
          </a:prstGeom>
          <a:noFill/>
          <a:ln w="25400" cap="flat" cmpd="sng" algn="ctr">
            <a:noFill/>
            <a:prstDash val="solid"/>
          </a:ln>
          <a:effectLst/>
        </p:spPr>
        <p:txBody>
          <a:bodyPr anchor="ctr"/>
          <a:lstStyle/>
          <a:p>
            <a:pPr algn="ctr" fontAlgn="base">
              <a:spcBef>
                <a:spcPct val="0"/>
              </a:spcBef>
              <a:spcAft>
                <a:spcPct val="0"/>
              </a:spcAft>
              <a:defRPr/>
            </a:pPr>
            <a:r>
              <a:rPr lang="en-US" altLang="zh-CN" sz="1429" b="1" kern="0" dirty="0">
                <a:solidFill>
                  <a:srgbClr val="080808"/>
                </a:solidFill>
                <a:latin typeface="微软雅黑" panose="020B0503020204020204" pitchFamily="34" charset="-122"/>
                <a:ea typeface="微软雅黑"/>
              </a:rPr>
              <a:t>2013</a:t>
            </a:r>
            <a:r>
              <a:rPr lang="zh-CN" altLang="en-US" sz="1429" b="1" kern="0" dirty="0">
                <a:solidFill>
                  <a:srgbClr val="080808"/>
                </a:solidFill>
                <a:latin typeface="微软雅黑" panose="020B0503020204020204" pitchFamily="34" charset="-122"/>
                <a:ea typeface="微软雅黑"/>
              </a:rPr>
              <a:t>年我国离结比约为</a:t>
            </a:r>
            <a:r>
              <a:rPr lang="en-US" altLang="zh-CN" sz="1429" b="1" kern="0" dirty="0">
                <a:solidFill>
                  <a:srgbClr val="080808"/>
                </a:solidFill>
                <a:latin typeface="微软雅黑" panose="020B0503020204020204" pitchFamily="34" charset="-122"/>
                <a:ea typeface="微软雅黑"/>
              </a:rPr>
              <a:t>27.8%</a:t>
            </a:r>
            <a:r>
              <a:rPr lang="zh-CN" altLang="en-US" sz="1429" b="1" kern="0" dirty="0">
                <a:solidFill>
                  <a:srgbClr val="080808"/>
                </a:solidFill>
                <a:latin typeface="微软雅黑" panose="020B0503020204020204" pitchFamily="34" charset="-122"/>
                <a:ea typeface="微软雅黑"/>
              </a:rPr>
              <a:t>：</a:t>
            </a:r>
            <a:endParaRPr lang="en-US" altLang="zh-CN" sz="1429" b="1" kern="0" dirty="0">
              <a:solidFill>
                <a:srgbClr val="080808"/>
              </a:solidFill>
              <a:latin typeface="微软雅黑" panose="020B0503020204020204" pitchFamily="34" charset="-122"/>
              <a:ea typeface="微软雅黑"/>
            </a:endParaRPr>
          </a:p>
          <a:p>
            <a:pPr algn="ctr" fontAlgn="base">
              <a:spcBef>
                <a:spcPct val="0"/>
              </a:spcBef>
              <a:spcAft>
                <a:spcPct val="0"/>
              </a:spcAft>
              <a:defRPr/>
            </a:pPr>
            <a:r>
              <a:rPr lang="zh-CN" altLang="en-US" sz="1429" b="1" kern="0" dirty="0">
                <a:solidFill>
                  <a:srgbClr val="080808"/>
                </a:solidFill>
                <a:latin typeface="微软雅黑" panose="020B0503020204020204" pitchFamily="34" charset="-122"/>
                <a:ea typeface="微软雅黑"/>
              </a:rPr>
              <a:t>每</a:t>
            </a:r>
            <a:r>
              <a:rPr lang="en-US" altLang="zh-CN" sz="1429" b="1" kern="0" dirty="0">
                <a:solidFill>
                  <a:srgbClr val="080808"/>
                </a:solidFill>
                <a:latin typeface="微软雅黑" panose="020B0503020204020204" pitchFamily="34" charset="-122"/>
                <a:ea typeface="微软雅黑"/>
              </a:rPr>
              <a:t>3</a:t>
            </a:r>
            <a:r>
              <a:rPr lang="zh-CN" altLang="en-US" sz="1429" b="1" kern="0" dirty="0">
                <a:solidFill>
                  <a:srgbClr val="080808"/>
                </a:solidFill>
                <a:latin typeface="微软雅黑" panose="020B0503020204020204" pitchFamily="34" charset="-122"/>
                <a:ea typeface="微软雅黑"/>
              </a:rPr>
              <a:t>对结婚就有</a:t>
            </a:r>
            <a:r>
              <a:rPr lang="en-US" altLang="zh-CN" sz="1429" b="1" kern="0" dirty="0">
                <a:solidFill>
                  <a:srgbClr val="080808"/>
                </a:solidFill>
                <a:latin typeface="微软雅黑" panose="020B0503020204020204" pitchFamily="34" charset="-122"/>
                <a:ea typeface="微软雅黑"/>
              </a:rPr>
              <a:t>1</a:t>
            </a:r>
            <a:r>
              <a:rPr lang="zh-CN" altLang="en-US" sz="1429" b="1" kern="0" dirty="0">
                <a:solidFill>
                  <a:srgbClr val="080808"/>
                </a:solidFill>
                <a:latin typeface="微软雅黑" panose="020B0503020204020204" pitchFamily="34" charset="-122"/>
                <a:ea typeface="微软雅黑"/>
              </a:rPr>
              <a:t>对离婚</a:t>
            </a:r>
          </a:p>
        </p:txBody>
      </p:sp>
      <p:graphicFrame>
        <p:nvGraphicFramePr>
          <p:cNvPr id="9" name="图表 8"/>
          <p:cNvGraphicFramePr/>
          <p:nvPr/>
        </p:nvGraphicFramePr>
        <p:xfrm>
          <a:off x="1189084" y="1058776"/>
          <a:ext cx="3253249" cy="30749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图表 13"/>
          <p:cNvGraphicFramePr/>
          <p:nvPr>
            <p:extLst>
              <p:ext uri="{D42A27DB-BD31-4B8C-83A1-F6EECF244321}">
                <p14:modId xmlns:p14="http://schemas.microsoft.com/office/powerpoint/2010/main" val="879767745"/>
              </p:ext>
            </p:extLst>
          </p:nvPr>
        </p:nvGraphicFramePr>
        <p:xfrm>
          <a:off x="4532441" y="1070039"/>
          <a:ext cx="3671922" cy="297358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5805052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27984" y="987574"/>
            <a:ext cx="4320480" cy="3660682"/>
          </a:xfrm>
          <a:prstGeom prst="rect">
            <a:avLst/>
          </a:prstGeom>
        </p:spPr>
        <p:txBody>
          <a:bodyPr wrap="square">
            <a:spAutoFit/>
          </a:bodyPr>
          <a:lstStyle/>
          <a:p>
            <a:pPr fontAlgn="base">
              <a:lnSpc>
                <a:spcPct val="150000"/>
              </a:lnSpc>
            </a:pPr>
            <a:r>
              <a:rPr lang="zh-CN" altLang="en-US" sz="1200" dirty="0">
                <a:latin typeface="微软雅黑" panose="020B0503020204020204" pitchFamily="34" charset="-122"/>
                <a:ea typeface="微软雅黑" panose="020B0503020204020204" pitchFamily="34" charset="-122"/>
              </a:rPr>
              <a:t>根据我国法律规定，以下财产属于个人婚前财产：</a:t>
            </a:r>
          </a:p>
          <a:p>
            <a:pPr fontAlgn="base">
              <a:lnSpc>
                <a:spcPct val="150000"/>
              </a:lnSpc>
            </a:pPr>
            <a:r>
              <a:rPr lang="en-US" altLang="zh-CN" sz="1200" dirty="0">
                <a:latin typeface="微软雅黑" panose="020B0503020204020204" pitchFamily="34" charset="-122"/>
                <a:ea typeface="微软雅黑" panose="020B0503020204020204" pitchFamily="34" charset="-122"/>
              </a:rPr>
              <a:t>A</a:t>
            </a:r>
            <a:r>
              <a:rPr lang="zh-CN" altLang="en-US" sz="1200" dirty="0">
                <a:latin typeface="微软雅黑" panose="020B0503020204020204" pitchFamily="34" charset="-122"/>
                <a:ea typeface="微软雅黑" panose="020B0503020204020204" pitchFamily="34" charset="-122"/>
              </a:rPr>
              <a:t>、夫妻婚前各自所有的财产，包括婚前个人的劳动所得，继承或受赠的财产，以及其他合法收入等。还包括，婚前各自为结婚所购置的财产为个人婚前财产</a:t>
            </a:r>
            <a:r>
              <a:rPr lang="en-US" altLang="zh-CN" sz="1200" dirty="0">
                <a:latin typeface="微软雅黑" panose="020B0503020204020204" pitchFamily="34" charset="-122"/>
                <a:ea typeface="微软雅黑" panose="020B0503020204020204" pitchFamily="34" charset="-122"/>
              </a:rPr>
              <a:t>;</a:t>
            </a:r>
          </a:p>
          <a:p>
            <a:pPr fontAlgn="base">
              <a:lnSpc>
                <a:spcPct val="150000"/>
              </a:lnSpc>
            </a:pPr>
            <a:r>
              <a:rPr lang="en-US" altLang="zh-CN" sz="1200" dirty="0">
                <a:latin typeface="微软雅黑" panose="020B0503020204020204" pitchFamily="34" charset="-122"/>
                <a:ea typeface="微软雅黑" panose="020B0503020204020204" pitchFamily="34" charset="-122"/>
              </a:rPr>
              <a:t>B</a:t>
            </a:r>
            <a:r>
              <a:rPr lang="zh-CN" altLang="en-US" sz="1200" dirty="0">
                <a:latin typeface="微软雅黑" panose="020B0503020204020204" pitchFamily="34" charset="-122"/>
                <a:ea typeface="微软雅黑" panose="020B0503020204020204" pitchFamily="34" charset="-122"/>
              </a:rPr>
              <a:t>、复员、转业军人从部队带回来的医疗费和回乡生产补助费，以及婚后夫妻共同生活时间较短的军人的复员费和转业费为个人婚前财产</a:t>
            </a:r>
            <a:r>
              <a:rPr lang="en-US" altLang="zh-CN" sz="1200" dirty="0">
                <a:latin typeface="微软雅黑" panose="020B0503020204020204" pitchFamily="34" charset="-122"/>
                <a:ea typeface="微软雅黑" panose="020B0503020204020204" pitchFamily="34" charset="-122"/>
              </a:rPr>
              <a:t>;</a:t>
            </a:r>
          </a:p>
          <a:p>
            <a:pPr fontAlgn="base">
              <a:lnSpc>
                <a:spcPct val="150000"/>
              </a:lnSpc>
            </a:pPr>
            <a:r>
              <a:rPr lang="en-US" altLang="zh-CN" sz="1200" dirty="0">
                <a:latin typeface="微软雅黑" panose="020B0503020204020204" pitchFamily="34" charset="-122"/>
                <a:ea typeface="微软雅黑" panose="020B0503020204020204" pitchFamily="34" charset="-122"/>
              </a:rPr>
              <a:t>C</a:t>
            </a:r>
            <a:r>
              <a:rPr lang="zh-CN" altLang="en-US" sz="1200" dirty="0">
                <a:latin typeface="微软雅黑" panose="020B0503020204020204" pitchFamily="34" charset="-122"/>
                <a:ea typeface="微软雅黑" panose="020B0503020204020204" pitchFamily="34" charset="-122"/>
              </a:rPr>
              <a:t>、离婚时，夫妻各自使用的衣物、生活用品和职业上的用物为个人婚前财产，当然，贵重物品除外</a:t>
            </a:r>
            <a:r>
              <a:rPr lang="en-US" altLang="zh-CN" sz="1200" dirty="0">
                <a:latin typeface="微软雅黑" panose="020B0503020204020204" pitchFamily="34" charset="-122"/>
                <a:ea typeface="微软雅黑" panose="020B0503020204020204" pitchFamily="34" charset="-122"/>
              </a:rPr>
              <a:t>;</a:t>
            </a:r>
          </a:p>
          <a:p>
            <a:pPr fontAlgn="base">
              <a:lnSpc>
                <a:spcPct val="150000"/>
              </a:lnSpc>
            </a:pPr>
            <a:r>
              <a:rPr lang="en-US" altLang="zh-CN" sz="1200" dirty="0">
                <a:latin typeface="微软雅黑" panose="020B0503020204020204" pitchFamily="34" charset="-122"/>
                <a:ea typeface="微软雅黑" panose="020B0503020204020204" pitchFamily="34" charset="-122"/>
              </a:rPr>
              <a:t>D</a:t>
            </a:r>
            <a:r>
              <a:rPr lang="zh-CN" altLang="en-US" sz="1200" dirty="0">
                <a:latin typeface="微软雅黑" panose="020B0503020204020204" pitchFamily="34" charset="-122"/>
                <a:ea typeface="微软雅黑" panose="020B0503020204020204" pitchFamily="34" charset="-122"/>
              </a:rPr>
              <a:t>、离婚时与个人身份不可分离的婚后所得财产，和未获得经济利益的知识产权为个人婚前财产</a:t>
            </a:r>
            <a:r>
              <a:rPr lang="en-US" altLang="zh-CN" sz="1200" dirty="0">
                <a:latin typeface="微软雅黑" panose="020B0503020204020204" pitchFamily="34" charset="-122"/>
                <a:ea typeface="微软雅黑" panose="020B0503020204020204" pitchFamily="34" charset="-122"/>
              </a:rPr>
              <a:t>;</a:t>
            </a:r>
          </a:p>
          <a:p>
            <a:pPr fontAlgn="base">
              <a:lnSpc>
                <a:spcPct val="150000"/>
              </a:lnSpc>
            </a:pPr>
            <a:r>
              <a:rPr lang="en-US" altLang="zh-CN" sz="1200" dirty="0">
                <a:latin typeface="微软雅黑" panose="020B0503020204020204" pitchFamily="34" charset="-122"/>
                <a:ea typeface="微软雅黑" panose="020B0503020204020204" pitchFamily="34" charset="-122"/>
              </a:rPr>
              <a:t>E</a:t>
            </a:r>
            <a:r>
              <a:rPr lang="zh-CN" altLang="en-US" sz="1200" dirty="0">
                <a:latin typeface="微软雅黑" panose="020B0503020204020204" pitchFamily="34" charset="-122"/>
                <a:ea typeface="微软雅黑" panose="020B0503020204020204" pitchFamily="34" charset="-122"/>
              </a:rPr>
              <a:t>、夫妻间对财产的约定，对双方都具有约束力。包括合法的书面约定和双方均承认的符合事实的口头约定为个人婚前财产。</a:t>
            </a:r>
            <a:endParaRPr lang="zh-CN" altLang="en-US" sz="1200" b="0" i="0" dirty="0">
              <a:effectLst/>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419622"/>
            <a:ext cx="3348625" cy="256490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18069529"/>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1"/>
          </p:nvPr>
        </p:nvSpPr>
        <p:spPr>
          <a:xfrm>
            <a:off x="4373096" y="1006078"/>
            <a:ext cx="4608512" cy="3797920"/>
          </a:xfrm>
        </p:spPr>
        <p:txBody>
          <a:bodyPr/>
          <a:lstStyle/>
          <a:p>
            <a:pPr>
              <a:lnSpc>
                <a:spcPct val="150000"/>
              </a:lnSpc>
              <a:buFont typeface="Wingdings" panose="05000000000000000000" pitchFamily="2" charset="2"/>
              <a:buChar char="n"/>
            </a:pPr>
            <a:r>
              <a:rPr lang="zh-CN" altLang="en-US" sz="1400" dirty="0">
                <a:latin typeface="微软雅黑" panose="020B0503020204020204" pitchFamily="34" charset="-122"/>
                <a:ea typeface="微软雅黑" panose="020B0503020204020204" pitchFamily="34" charset="-122"/>
              </a:rPr>
              <a:t>不管</a:t>
            </a:r>
            <a:r>
              <a:rPr lang="zh-CN" altLang="en-US" sz="1400" dirty="0">
                <a:solidFill>
                  <a:srgbClr val="FF0000"/>
                </a:solidFill>
                <a:latin typeface="微软雅黑" panose="020B0503020204020204" pitchFamily="34" charset="-122"/>
                <a:ea typeface="微软雅黑" panose="020B0503020204020204" pitchFamily="34" charset="-122"/>
              </a:rPr>
              <a:t>婚前婚后</a:t>
            </a:r>
            <a:r>
              <a:rPr lang="zh-CN" altLang="en-US" sz="1400" dirty="0">
                <a:latin typeface="微软雅黑" panose="020B0503020204020204" pitchFamily="34" charset="-122"/>
                <a:ea typeface="微软雅黑" panose="020B0503020204020204" pitchFamily="34" charset="-122"/>
              </a:rPr>
              <a:t>，如果由</a:t>
            </a:r>
            <a:r>
              <a:rPr lang="zh-CN" altLang="en-US" sz="1400" dirty="0">
                <a:solidFill>
                  <a:srgbClr val="FF0000"/>
                </a:solidFill>
                <a:latin typeface="微软雅黑" panose="020B0503020204020204" pitchFamily="34" charset="-122"/>
                <a:ea typeface="微软雅黑" panose="020B0503020204020204" pitchFamily="34" charset="-122"/>
              </a:rPr>
              <a:t>父母出资买的房</a:t>
            </a:r>
            <a:r>
              <a:rPr lang="zh-CN" altLang="en-US" sz="1400" dirty="0">
                <a:latin typeface="微软雅黑" panose="020B0503020204020204" pitchFamily="34" charset="-122"/>
                <a:ea typeface="微软雅黑" panose="020B0503020204020204" pitchFamily="34" charset="-122"/>
              </a:rPr>
              <a:t>，登记在自己子女名下的，则认定为个人财产，</a:t>
            </a:r>
            <a:r>
              <a:rPr lang="zh-CN" altLang="en-US" sz="1400" dirty="0">
                <a:solidFill>
                  <a:srgbClr val="FF0000"/>
                </a:solidFill>
                <a:latin typeface="微软雅黑" panose="020B0503020204020204" pitchFamily="34" charset="-122"/>
                <a:ea typeface="微软雅黑" panose="020B0503020204020204" pitchFamily="34" charset="-122"/>
              </a:rPr>
              <a:t>不属于夫妻共同财产</a:t>
            </a:r>
            <a:r>
              <a:rPr lang="zh-CN" altLang="en-US" sz="1400" dirty="0">
                <a:latin typeface="微软雅黑" panose="020B0503020204020204" pitchFamily="34" charset="-122"/>
                <a:ea typeface="微软雅黑" panose="020B0503020204020204" pitchFamily="34" charset="-122"/>
              </a:rPr>
              <a:t>；</a:t>
            </a:r>
          </a:p>
          <a:p>
            <a:pPr>
              <a:lnSpc>
                <a:spcPct val="150000"/>
              </a:lnSpc>
              <a:buFont typeface="Wingdings" panose="05000000000000000000" pitchFamily="2" charset="2"/>
              <a:buChar char="n"/>
            </a:pPr>
            <a:r>
              <a:rPr lang="zh-CN" altLang="en-US" sz="1400" dirty="0">
                <a:latin typeface="微软雅黑" panose="020B0503020204020204" pitchFamily="34" charset="-122"/>
                <a:ea typeface="微软雅黑" panose="020B0503020204020204" pitchFamily="34" charset="-122"/>
              </a:rPr>
              <a:t> </a:t>
            </a:r>
            <a:r>
              <a:rPr lang="zh-CN" altLang="en-US" sz="1400" dirty="0">
                <a:solidFill>
                  <a:srgbClr val="FF0000"/>
                </a:solidFill>
                <a:latin typeface="微软雅黑" panose="020B0503020204020204" pitchFamily="34" charset="-122"/>
                <a:ea typeface="微软雅黑" panose="020B0503020204020204" pitchFamily="34" charset="-122"/>
              </a:rPr>
              <a:t>婚前买的房子</a:t>
            </a:r>
            <a:r>
              <a:rPr lang="zh-CN" altLang="en-US" sz="1400" dirty="0">
                <a:latin typeface="微软雅黑" panose="020B0503020204020204" pitchFamily="34" charset="-122"/>
                <a:ea typeface="微软雅黑" panose="020B0503020204020204" pitchFamily="34" charset="-122"/>
              </a:rPr>
              <a:t>，登记在自己名下的，属于</a:t>
            </a:r>
            <a:r>
              <a:rPr lang="zh-CN" altLang="en-US" sz="1400" dirty="0">
                <a:solidFill>
                  <a:srgbClr val="FF0000"/>
                </a:solidFill>
                <a:latin typeface="微软雅黑" panose="020B0503020204020204" pitchFamily="34" charset="-122"/>
                <a:ea typeface="微软雅黑" panose="020B0503020204020204" pitchFamily="34" charset="-122"/>
              </a:rPr>
              <a:t>个人财产</a:t>
            </a:r>
            <a:r>
              <a:rPr lang="zh-CN" altLang="en-US" sz="1400" dirty="0">
                <a:latin typeface="微软雅黑" panose="020B0503020204020204" pitchFamily="34" charset="-122"/>
                <a:ea typeface="微软雅黑" panose="020B0503020204020204" pitchFamily="34" charset="-122"/>
              </a:rPr>
              <a:t>，离婚时</a:t>
            </a:r>
            <a:r>
              <a:rPr lang="zh-CN" altLang="en-US" sz="1400" dirty="0">
                <a:solidFill>
                  <a:srgbClr val="FF0000"/>
                </a:solidFill>
                <a:latin typeface="微软雅黑" panose="020B0503020204020204" pitchFamily="34" charset="-122"/>
                <a:ea typeface="微软雅黑" panose="020B0503020204020204" pitchFamily="34" charset="-122"/>
              </a:rPr>
              <a:t>不进行分配</a:t>
            </a:r>
            <a:r>
              <a:rPr lang="zh-CN" altLang="en-US" sz="1400" dirty="0">
                <a:latin typeface="微软雅黑" panose="020B0503020204020204" pitchFamily="34" charset="-122"/>
                <a:ea typeface="微软雅黑" panose="020B0503020204020204" pitchFamily="34" charset="-122"/>
              </a:rPr>
              <a:t>；</a:t>
            </a:r>
          </a:p>
          <a:p>
            <a:pPr>
              <a:lnSpc>
                <a:spcPct val="150000"/>
              </a:lnSpc>
              <a:buFont typeface="Wingdings" panose="05000000000000000000" pitchFamily="2" charset="2"/>
              <a:buChar char="n"/>
            </a:pPr>
            <a:r>
              <a:rPr lang="zh-CN" altLang="en-US" sz="1400" dirty="0">
                <a:latin typeface="微软雅黑" panose="020B0503020204020204" pitchFamily="34" charset="-122"/>
                <a:ea typeface="微软雅黑" panose="020B0503020204020204" pitchFamily="34" charset="-122"/>
              </a:rPr>
              <a:t>婚前买的房子，婚后</a:t>
            </a:r>
            <a:r>
              <a:rPr lang="zh-CN" altLang="en-US" sz="1400" dirty="0">
                <a:solidFill>
                  <a:srgbClr val="FF0000"/>
                </a:solidFill>
                <a:latin typeface="微软雅黑" panose="020B0503020204020204" pitchFamily="34" charset="-122"/>
                <a:ea typeface="微软雅黑" panose="020B0503020204020204" pitchFamily="34" charset="-122"/>
              </a:rPr>
              <a:t>房子的升值部分与配偶无关</a:t>
            </a:r>
            <a:r>
              <a:rPr lang="zh-CN" altLang="en-US" sz="1400" dirty="0">
                <a:latin typeface="微软雅黑" panose="020B0503020204020204" pitchFamily="34" charset="-122"/>
                <a:ea typeface="微软雅黑" panose="020B0503020204020204" pitchFamily="34" charset="-122"/>
              </a:rPr>
              <a:t>；</a:t>
            </a:r>
          </a:p>
          <a:p>
            <a:pPr>
              <a:lnSpc>
                <a:spcPct val="150000"/>
              </a:lnSpc>
              <a:buFont typeface="Wingdings" panose="05000000000000000000" pitchFamily="2" charset="2"/>
              <a:buChar char="n"/>
            </a:pPr>
            <a:r>
              <a:rPr lang="zh-CN" altLang="en-US" sz="1400" dirty="0">
                <a:latin typeface="微软雅黑" panose="020B0503020204020204" pitchFamily="34" charset="-122"/>
                <a:ea typeface="微软雅黑" panose="020B0503020204020204" pitchFamily="34" charset="-122"/>
              </a:rPr>
              <a:t>一方婚前买了房，婚后其</a:t>
            </a:r>
            <a:r>
              <a:rPr lang="zh-CN" altLang="en-US" sz="1400" dirty="0">
                <a:solidFill>
                  <a:srgbClr val="FF0000"/>
                </a:solidFill>
                <a:latin typeface="微软雅黑" panose="020B0503020204020204" pitchFamily="34" charset="-122"/>
                <a:ea typeface="微软雅黑" panose="020B0503020204020204" pitchFamily="34" charset="-122"/>
              </a:rPr>
              <a:t>擅自将房子卖掉</a:t>
            </a:r>
            <a:r>
              <a:rPr lang="zh-CN" altLang="en-US" sz="1400" dirty="0">
                <a:latin typeface="微软雅黑" panose="020B0503020204020204" pitchFamily="34" charset="-122"/>
                <a:ea typeface="微软雅黑" panose="020B0503020204020204" pitchFamily="34" charset="-122"/>
              </a:rPr>
              <a:t>，如果他的</a:t>
            </a:r>
            <a:r>
              <a:rPr lang="zh-CN" altLang="en-US" sz="1400" dirty="0">
                <a:solidFill>
                  <a:srgbClr val="FF0000"/>
                </a:solidFill>
                <a:latin typeface="微软雅黑" panose="020B0503020204020204" pitchFamily="34" charset="-122"/>
                <a:ea typeface="微软雅黑" panose="020B0503020204020204" pitchFamily="34" charset="-122"/>
              </a:rPr>
              <a:t>配偶想追回该房屋</a:t>
            </a:r>
            <a:r>
              <a:rPr lang="zh-CN" altLang="en-US" sz="1400" dirty="0">
                <a:latin typeface="微软雅黑" panose="020B0503020204020204" pitchFamily="34" charset="-122"/>
                <a:ea typeface="微软雅黑" panose="020B0503020204020204" pitchFamily="34" charset="-122"/>
              </a:rPr>
              <a:t>，</a:t>
            </a:r>
            <a:r>
              <a:rPr lang="zh-CN" altLang="en-US" sz="1400" dirty="0">
                <a:solidFill>
                  <a:srgbClr val="FF0000"/>
                </a:solidFill>
                <a:latin typeface="微软雅黑" panose="020B0503020204020204" pitchFamily="34" charset="-122"/>
                <a:ea typeface="微软雅黑" panose="020B0503020204020204" pitchFamily="34" charset="-122"/>
              </a:rPr>
              <a:t>法院不予支持</a:t>
            </a:r>
            <a:r>
              <a:rPr lang="zh-CN" altLang="en-US" sz="1400" dirty="0">
                <a:latin typeface="微软雅黑" panose="020B0503020204020204" pitchFamily="34" charset="-122"/>
                <a:ea typeface="微软雅黑" panose="020B0503020204020204" pitchFamily="34" charset="-122"/>
              </a:rPr>
              <a:t>；</a:t>
            </a:r>
          </a:p>
          <a:p>
            <a:pPr>
              <a:lnSpc>
                <a:spcPct val="150000"/>
              </a:lnSpc>
              <a:buFont typeface="Wingdings" panose="05000000000000000000" pitchFamily="2" charset="2"/>
              <a:buChar char="n"/>
            </a:pPr>
            <a:r>
              <a:rPr lang="zh-CN" altLang="en-US" sz="1400" dirty="0">
                <a:latin typeface="微软雅黑" panose="020B0503020204020204" pitchFamily="34" charset="-122"/>
                <a:ea typeface="微软雅黑" panose="020B0503020204020204" pitchFamily="34" charset="-122"/>
              </a:rPr>
              <a:t>婚后夫妻以共同财产参与购买一方父母房改房时，离婚后该房子属于一方个人财产，不参与财产分割。</a:t>
            </a:r>
          </a:p>
          <a:p>
            <a:pPr>
              <a:lnSpc>
                <a:spcPct val="150000"/>
              </a:lnSpc>
              <a:buFont typeface="Wingdings" panose="05000000000000000000" pitchFamily="2" charset="2"/>
              <a:buChar char="n"/>
            </a:pPr>
            <a:r>
              <a:rPr lang="en-US" altLang="zh-CN" sz="1400" dirty="0">
                <a:latin typeface="微软雅黑" panose="020B0503020204020204" pitchFamily="34" charset="-122"/>
                <a:ea typeface="微软雅黑" panose="020B0503020204020204" pitchFamily="34" charset="-122"/>
              </a:rPr>
              <a:t>……          </a:t>
            </a:r>
            <a:br>
              <a:rPr lang="en-US" altLang="zh-CN" sz="1400" b="1" dirty="0">
                <a:latin typeface="黑体" panose="02010609060101010101" pitchFamily="49" charset="-122"/>
                <a:ea typeface="黑体" panose="02010609060101010101" pitchFamily="49" charset="-122"/>
              </a:rPr>
            </a:br>
            <a:r>
              <a:rPr lang="en-US" altLang="zh-CN" sz="1400" b="1" dirty="0">
                <a:latin typeface="黑体" panose="02010609060101010101" pitchFamily="49" charset="-122"/>
                <a:ea typeface="黑体" panose="02010609060101010101" pitchFamily="49" charset="-122"/>
              </a:rPr>
              <a:t> </a:t>
            </a:r>
          </a:p>
        </p:txBody>
      </p:sp>
      <p:sp>
        <p:nvSpPr>
          <p:cNvPr id="39939" name="Rectangle 3"/>
          <p:cNvSpPr>
            <a:spLocks noGrp="1" noChangeArrowheads="1"/>
          </p:cNvSpPr>
          <p:nvPr>
            <p:ph type="title"/>
          </p:nvPr>
        </p:nvSpPr>
        <p:spPr>
          <a:xfrm>
            <a:off x="1331640" y="797278"/>
            <a:ext cx="6172200" cy="857250"/>
          </a:xfrm>
          <a:noFill/>
          <a:ln/>
        </p:spPr>
        <p:txBody>
          <a:bodyPr/>
          <a:lstStyle/>
          <a:p>
            <a:r>
              <a:rPr lang="zh-CN" altLang="en-US" sz="2400" b="1" dirty="0">
                <a:effectLst>
                  <a:outerShdw blurRad="38100" dist="38100" dir="2700000" algn="tl">
                    <a:srgbClr val="C0C0C0"/>
                  </a:outerShdw>
                </a:effectLst>
                <a:latin typeface="黑体" panose="02010609060101010101" pitchFamily="49" charset="-122"/>
                <a:ea typeface="黑体" panose="02010609060101010101" pitchFamily="49" charset="-122"/>
              </a:rPr>
              <a:t>关于</a:t>
            </a:r>
            <a:r>
              <a:rPr lang="zh-CN" altLang="en-US" sz="2400" b="1"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房子</a:t>
            </a:r>
            <a:r>
              <a:rPr lang="zh-CN" altLang="en-US" sz="2400" b="1" dirty="0">
                <a:effectLst>
                  <a:outerShdw blurRad="38100" dist="38100" dir="2700000" algn="tl">
                    <a:srgbClr val="C0C0C0"/>
                  </a:outerShdw>
                </a:effectLst>
                <a:latin typeface="黑体" panose="02010609060101010101" pitchFamily="49" charset="-122"/>
                <a:ea typeface="黑体" panose="02010609060101010101" pitchFamily="49" charset="-122"/>
              </a:rPr>
              <a:t> </a:t>
            </a: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8999" t="14066" r="10010" b="11913"/>
          <a:stretch/>
        </p:blipFill>
        <p:spPr>
          <a:xfrm>
            <a:off x="251520" y="1675458"/>
            <a:ext cx="3888432" cy="2304256"/>
          </a:xfrm>
          <a:prstGeom prst="rect">
            <a:avLst/>
          </a:prstGeom>
        </p:spPr>
      </p:pic>
    </p:spTree>
    <p:extLst>
      <p:ext uri="{BB962C8B-B14F-4D97-AF65-F5344CB8AC3E}">
        <p14:creationId xmlns:p14="http://schemas.microsoft.com/office/powerpoint/2010/main" val="3583055172"/>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683568" y="1266076"/>
            <a:ext cx="7886700" cy="1800200"/>
          </a:xfrm>
        </p:spPr>
        <p:txBody>
          <a:bodyPr/>
          <a:lstStyle/>
          <a:p>
            <a:pPr>
              <a:lnSpc>
                <a:spcPct val="150000"/>
              </a:lnSpc>
            </a:pPr>
            <a:r>
              <a:rPr lang="zh-CN" altLang="en-US" sz="1800" dirty="0">
                <a:latin typeface="微软雅黑" panose="020B0503020204020204" pitchFamily="34" charset="-122"/>
                <a:ea typeface="微软雅黑" panose="020B0503020204020204" pitchFamily="34" charset="-122"/>
              </a:rPr>
              <a:t>小美与小帅结婚十年，小帅在婚前曾一次性付款购买了一套价值</a:t>
            </a:r>
            <a:r>
              <a:rPr lang="en-US" altLang="zh-CN" sz="1800" dirty="0">
                <a:latin typeface="微软雅黑" panose="020B0503020204020204" pitchFamily="34" charset="-122"/>
                <a:ea typeface="微软雅黑" panose="020B0503020204020204" pitchFamily="34" charset="-122"/>
              </a:rPr>
              <a:t>100</a:t>
            </a:r>
            <a:r>
              <a:rPr lang="zh-CN" altLang="en-US" sz="1800" dirty="0">
                <a:latin typeface="微软雅黑" panose="020B0503020204020204" pitchFamily="34" charset="-122"/>
                <a:ea typeface="微软雅黑" panose="020B0503020204020204" pitchFamily="34" charset="-122"/>
              </a:rPr>
              <a:t>万的房屋，登记在小帅名下，现两人感情破裂，办理离婚手续，这套房屋如何分割？</a:t>
            </a:r>
          </a:p>
        </p:txBody>
      </p:sp>
      <p:sp>
        <p:nvSpPr>
          <p:cNvPr id="4" name="Rectangle 3"/>
          <p:cNvSpPr txBox="1">
            <a:spLocks noChangeArrowheads="1"/>
          </p:cNvSpPr>
          <p:nvPr/>
        </p:nvSpPr>
        <p:spPr>
          <a:xfrm>
            <a:off x="683568" y="3075806"/>
            <a:ext cx="7886700" cy="1368152"/>
          </a:xfrm>
          <a:prstGeom prst="rect">
            <a:avLst/>
          </a:prstGeom>
        </p:spPr>
        <p:txBody>
          <a:bodyPr lIns="68556" tIns="34280" rIns="68556" bIns="34280"/>
          <a:lstStyle>
            <a:lvl1pPr marL="171388" marR="0" indent="-171388"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1pPr>
            <a:lvl2pPr marL="542728" marR="0" indent="-19995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2pPr>
            <a:lvl3pPr marL="925492" marR="0" indent="-239941"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3pPr>
            <a:lvl4pPr marL="1294927"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4pPr>
            <a:lvl5pPr marL="1637701"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5pPr>
            <a:lvl6pPr marL="1980478"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6pPr>
            <a:lvl7pPr marL="232325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7pPr>
            <a:lvl8pPr marL="2666029"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8pPr>
            <a:lvl9pPr marL="300880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9pPr>
          </a:lstStyle>
          <a:p>
            <a:pPr>
              <a:lnSpc>
                <a:spcPct val="150000"/>
              </a:lnSpc>
            </a:pPr>
            <a:r>
              <a:rPr lang="zh-CN" altLang="en-US" sz="2400" kern="0" dirty="0">
                <a:solidFill>
                  <a:srgbClr val="2658A2"/>
                </a:solidFill>
                <a:latin typeface="微软雅黑" panose="020B0503020204020204" pitchFamily="34" charset="-122"/>
                <a:ea typeface="微软雅黑" panose="020B0503020204020204" pitchFamily="34" charset="-122"/>
              </a:rPr>
              <a:t>旧婚姻法规定婚后八年属共同财产，应当分割</a:t>
            </a:r>
          </a:p>
          <a:p>
            <a:pPr>
              <a:lnSpc>
                <a:spcPct val="150000"/>
              </a:lnSpc>
            </a:pPr>
            <a:r>
              <a:rPr lang="zh-CN" altLang="en-US" sz="2400" kern="0" dirty="0">
                <a:solidFill>
                  <a:srgbClr val="2658A2"/>
                </a:solidFill>
                <a:latin typeface="微软雅黑" panose="020B0503020204020204" pitchFamily="34" charset="-122"/>
                <a:ea typeface="微软雅黑" panose="020B0503020204020204" pitchFamily="34" charset="-122"/>
              </a:rPr>
              <a:t>新婚姻法规定婚前财产属个人财产，不列入分割</a:t>
            </a:r>
          </a:p>
        </p:txBody>
      </p:sp>
      <p:sp>
        <p:nvSpPr>
          <p:cNvPr id="2" name="文本框 1"/>
          <p:cNvSpPr txBox="1"/>
          <p:nvPr/>
        </p:nvSpPr>
        <p:spPr>
          <a:xfrm>
            <a:off x="395536" y="843558"/>
            <a:ext cx="90665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dirty="0">
                <a:solidFill>
                  <a:srgbClr val="000000"/>
                </a:solidFill>
                <a:latin typeface="+mj-lt"/>
                <a:ea typeface="+mj-ea"/>
                <a:cs typeface="+mj-cs"/>
                <a:sym typeface="等线"/>
              </a:rPr>
              <a:t>案例</a:t>
            </a:r>
            <a:r>
              <a:rPr lang="en-US" altLang="zh-CN" dirty="0">
                <a:solidFill>
                  <a:srgbClr val="000000"/>
                </a:solidFill>
                <a:latin typeface="+mj-lt"/>
                <a:ea typeface="+mj-ea"/>
                <a:cs typeface="+mj-cs"/>
                <a:sym typeface="等线"/>
              </a:rPr>
              <a:t>1</a:t>
            </a:r>
            <a:r>
              <a:rPr lang="zh-CN" altLang="en-US" dirty="0">
                <a:solidFill>
                  <a:srgbClr val="000000"/>
                </a:solidFill>
                <a:latin typeface="+mj-lt"/>
                <a:ea typeface="+mj-ea"/>
                <a:cs typeface="+mj-cs"/>
                <a:sym typeface="等线"/>
              </a:rPr>
              <a:t>：</a:t>
            </a:r>
            <a:endParaRPr kumimoji="0" lang="zh-CN" altLang="en-US" sz="1800" b="0" i="0" u="none" strike="noStrike" cap="none" spc="0" normalizeH="0" baseline="0" dirty="0">
              <a:ln>
                <a:noFill/>
              </a:ln>
              <a:solidFill>
                <a:srgbClr val="000000"/>
              </a:solidFill>
              <a:effectLst/>
              <a:uFillTx/>
              <a:latin typeface="+mj-lt"/>
              <a:ea typeface="+mj-ea"/>
              <a:cs typeface="+mj-cs"/>
              <a:sym typeface="等线"/>
            </a:endParaRPr>
          </a:p>
        </p:txBody>
      </p:sp>
    </p:spTree>
    <p:extLst>
      <p:ext uri="{BB962C8B-B14F-4D97-AF65-F5344CB8AC3E}">
        <p14:creationId xmlns:p14="http://schemas.microsoft.com/office/powerpoint/2010/main" val="116709941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611560" y="1203598"/>
            <a:ext cx="7920880" cy="1440160"/>
          </a:xfrm>
          <a:prstGeom prst="rect">
            <a:avLst/>
          </a:prstGeom>
        </p:spPr>
        <p:txBody>
          <a:bodyPr lIns="68556" tIns="34280" rIns="68556" bIns="34280"/>
          <a:lstStyle>
            <a:lvl1pPr marL="171388" marR="0" indent="-171388"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1pPr>
            <a:lvl2pPr marL="542728" marR="0" indent="-19995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2pPr>
            <a:lvl3pPr marL="925492" marR="0" indent="-239941"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3pPr>
            <a:lvl4pPr marL="1294927"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4pPr>
            <a:lvl5pPr marL="1637701"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5pPr>
            <a:lvl6pPr marL="1980478"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6pPr>
            <a:lvl7pPr marL="232325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7pPr>
            <a:lvl8pPr marL="2666029"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8pPr>
            <a:lvl9pPr marL="3008803" marR="0" indent="-266603" algn="l" defTabSz="685549" rtl="0" latinLnBrk="0">
              <a:lnSpc>
                <a:spcPct val="90000"/>
              </a:lnSpc>
              <a:spcBef>
                <a:spcPts val="750"/>
              </a:spcBef>
              <a:spcAft>
                <a:spcPts val="0"/>
              </a:spcAft>
              <a:buClrTx/>
              <a:buSzPct val="100000"/>
              <a:buFont typeface="Arial"/>
              <a:buChar char="•"/>
              <a:tabLst/>
              <a:defRPr sz="2100" b="0" i="0" u="none" strike="noStrike" cap="none" spc="0" baseline="0">
                <a:ln>
                  <a:noFill/>
                </a:ln>
                <a:solidFill>
                  <a:srgbClr val="000000"/>
                </a:solidFill>
                <a:uFillTx/>
                <a:latin typeface="+mj-lt"/>
                <a:ea typeface="+mj-ea"/>
                <a:cs typeface="+mj-cs"/>
                <a:sym typeface="等线"/>
              </a:defRPr>
            </a:lvl9pPr>
          </a:lstStyle>
          <a:p>
            <a:pPr>
              <a:lnSpc>
                <a:spcPct val="150000"/>
              </a:lnSpc>
            </a:pPr>
            <a:r>
              <a:rPr lang="zh-CN" altLang="en-US" sz="1800" dirty="0">
                <a:latin typeface="微软雅黑" panose="020B0503020204020204" pitchFamily="34" charset="-122"/>
                <a:ea typeface="微软雅黑" panose="020B0503020204020204" pitchFamily="34" charset="-122"/>
              </a:rPr>
              <a:t>假设男方婚前贷款买了套价值</a:t>
            </a:r>
            <a:r>
              <a:rPr lang="en-US" altLang="zh-CN" sz="1800" dirty="0">
                <a:latin typeface="微软雅黑" panose="020B0503020204020204" pitchFamily="34" charset="-122"/>
                <a:ea typeface="微软雅黑" panose="020B0503020204020204" pitchFamily="34" charset="-122"/>
              </a:rPr>
              <a:t>70</a:t>
            </a:r>
            <a:r>
              <a:rPr lang="zh-CN" altLang="en-US" sz="1800" dirty="0">
                <a:latin typeface="微软雅黑" panose="020B0503020204020204" pitchFamily="34" charset="-122"/>
                <a:ea typeface="微软雅黑" panose="020B0503020204020204" pitchFamily="34" charset="-122"/>
              </a:rPr>
              <a:t>万的房子，当时首付</a:t>
            </a:r>
            <a:r>
              <a:rPr lang="en-US" altLang="zh-CN" sz="1800" dirty="0">
                <a:latin typeface="微软雅黑" panose="020B0503020204020204" pitchFamily="34" charset="-122"/>
                <a:ea typeface="微软雅黑" panose="020B0503020204020204" pitchFamily="34" charset="-122"/>
              </a:rPr>
              <a:t>2</a:t>
            </a:r>
            <a:r>
              <a:rPr lang="zh-CN" altLang="en-US" sz="1800" dirty="0">
                <a:latin typeface="微软雅黑" panose="020B0503020204020204" pitchFamily="34" charset="-122"/>
                <a:ea typeface="微软雅黑" panose="020B0503020204020204" pitchFamily="34" charset="-122"/>
              </a:rPr>
              <a:t>成即</a:t>
            </a:r>
            <a:r>
              <a:rPr lang="en-US" altLang="zh-CN" sz="1800" dirty="0">
                <a:latin typeface="微软雅黑" panose="020B0503020204020204" pitchFamily="34" charset="-122"/>
                <a:ea typeface="微软雅黑" panose="020B0503020204020204" pitchFamily="34" charset="-122"/>
              </a:rPr>
              <a:t>14</a:t>
            </a:r>
            <a:r>
              <a:rPr lang="zh-CN" altLang="en-US" sz="1800" dirty="0">
                <a:latin typeface="微软雅黑" panose="020B0503020204020204" pitchFamily="34" charset="-122"/>
                <a:ea typeface="微软雅黑" panose="020B0503020204020204" pitchFamily="34" charset="-122"/>
              </a:rPr>
              <a:t>万，贷款</a:t>
            </a:r>
            <a:r>
              <a:rPr lang="en-US" altLang="zh-CN" sz="1800" dirty="0">
                <a:latin typeface="微软雅黑" panose="020B0503020204020204" pitchFamily="34" charset="-122"/>
                <a:ea typeface="微软雅黑" panose="020B0503020204020204" pitchFamily="34" charset="-122"/>
              </a:rPr>
              <a:t>56</a:t>
            </a:r>
            <a:r>
              <a:rPr lang="zh-CN" altLang="en-US" sz="1800" dirty="0">
                <a:latin typeface="微软雅黑" panose="020B0503020204020204" pitchFamily="34" charset="-122"/>
                <a:ea typeface="微软雅黑" panose="020B0503020204020204" pitchFamily="34" charset="-122"/>
              </a:rPr>
              <a:t>万，婚后夫妻双方共同还贷</a:t>
            </a:r>
            <a:r>
              <a:rPr lang="en-US" altLang="zh-CN" sz="1800" dirty="0">
                <a:latin typeface="微软雅黑" panose="020B0503020204020204" pitchFamily="34" charset="-122"/>
                <a:ea typeface="微软雅黑" panose="020B0503020204020204" pitchFamily="34" charset="-122"/>
              </a:rPr>
              <a:t>30</a:t>
            </a:r>
            <a:r>
              <a:rPr lang="zh-CN" altLang="en-US" sz="1800" dirty="0">
                <a:latin typeface="微软雅黑" panose="020B0503020204020204" pitchFamily="34" charset="-122"/>
                <a:ea typeface="微软雅黑" panose="020B0503020204020204" pitchFamily="34" charset="-122"/>
              </a:rPr>
              <a:t>万，还剩</a:t>
            </a:r>
            <a:r>
              <a:rPr lang="en-US" altLang="zh-CN" sz="1800" dirty="0">
                <a:latin typeface="微软雅黑" panose="020B0503020204020204" pitchFamily="34" charset="-122"/>
                <a:ea typeface="微软雅黑" panose="020B0503020204020204" pitchFamily="34" charset="-122"/>
              </a:rPr>
              <a:t>26</a:t>
            </a:r>
            <a:r>
              <a:rPr lang="zh-CN" altLang="en-US" sz="1800" dirty="0">
                <a:latin typeface="微软雅黑" panose="020B0503020204020204" pitchFamily="34" charset="-122"/>
                <a:ea typeface="微软雅黑" panose="020B0503020204020204" pitchFamily="34" charset="-122"/>
              </a:rPr>
              <a:t>万银行贷款没有还清。这种情况下，双方离婚房子归谁</a:t>
            </a:r>
            <a:r>
              <a:rPr lang="en-US" altLang="zh-CN" sz="1800" dirty="0">
                <a:latin typeface="微软雅黑" panose="020B0503020204020204" pitchFamily="34" charset="-122"/>
                <a:ea typeface="微软雅黑" panose="020B0503020204020204" pitchFamily="34" charset="-122"/>
              </a:rPr>
              <a:t>?</a:t>
            </a:r>
          </a:p>
        </p:txBody>
      </p:sp>
      <p:sp>
        <p:nvSpPr>
          <p:cNvPr id="6" name="文本框 5"/>
          <p:cNvSpPr txBox="1"/>
          <p:nvPr/>
        </p:nvSpPr>
        <p:spPr>
          <a:xfrm>
            <a:off x="323528" y="834268"/>
            <a:ext cx="90665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dirty="0">
                <a:solidFill>
                  <a:srgbClr val="000000"/>
                </a:solidFill>
                <a:latin typeface="+mj-lt"/>
                <a:ea typeface="+mj-ea"/>
                <a:cs typeface="+mj-cs"/>
                <a:sym typeface="等线"/>
              </a:rPr>
              <a:t>案例</a:t>
            </a:r>
            <a:r>
              <a:rPr lang="en-US" altLang="zh-CN" dirty="0">
                <a:solidFill>
                  <a:srgbClr val="000000"/>
                </a:solidFill>
                <a:latin typeface="+mj-lt"/>
                <a:ea typeface="+mj-ea"/>
                <a:cs typeface="+mj-cs"/>
                <a:sym typeface="等线"/>
              </a:rPr>
              <a:t>2</a:t>
            </a:r>
            <a:r>
              <a:rPr lang="zh-CN" altLang="en-US" dirty="0">
                <a:solidFill>
                  <a:srgbClr val="000000"/>
                </a:solidFill>
                <a:latin typeface="+mj-lt"/>
                <a:ea typeface="+mj-ea"/>
                <a:cs typeface="+mj-cs"/>
                <a:sym typeface="等线"/>
              </a:rPr>
              <a:t>：</a:t>
            </a:r>
            <a:endParaRPr kumimoji="0" lang="zh-CN" altLang="en-US" sz="1800" b="0" i="0" u="none" strike="noStrike" cap="none" spc="0" normalizeH="0" baseline="0" dirty="0">
              <a:ln>
                <a:noFill/>
              </a:ln>
              <a:solidFill>
                <a:srgbClr val="000000"/>
              </a:solidFill>
              <a:effectLst/>
              <a:uFillTx/>
              <a:latin typeface="+mj-lt"/>
              <a:ea typeface="+mj-ea"/>
              <a:cs typeface="+mj-cs"/>
              <a:sym typeface="等线"/>
            </a:endParaRPr>
          </a:p>
        </p:txBody>
      </p:sp>
      <p:sp>
        <p:nvSpPr>
          <p:cNvPr id="7" name="Rectangle 3"/>
          <p:cNvSpPr>
            <a:spLocks noGrp="1" noChangeArrowheads="1"/>
          </p:cNvSpPr>
          <p:nvPr>
            <p:ph type="body" idx="1"/>
          </p:nvPr>
        </p:nvSpPr>
        <p:spPr>
          <a:xfrm>
            <a:off x="683568" y="2787774"/>
            <a:ext cx="7920880" cy="2232248"/>
          </a:xfrm>
        </p:spPr>
        <p:txBody>
          <a:bodyPr/>
          <a:lstStyle/>
          <a:p>
            <a:pPr>
              <a:lnSpc>
                <a:spcPct val="150000"/>
              </a:lnSpc>
            </a:pPr>
            <a:r>
              <a:rPr lang="zh-CN" altLang="en-US" sz="2400" dirty="0">
                <a:solidFill>
                  <a:srgbClr val="2658A2"/>
                </a:solidFill>
                <a:latin typeface="微软雅黑" panose="020B0503020204020204" pitchFamily="34" charset="-122"/>
                <a:ea typeface="微软雅黑" panose="020B0503020204020204" pitchFamily="34" charset="-122"/>
              </a:rPr>
              <a:t>按照新规，首付</a:t>
            </a:r>
            <a:r>
              <a:rPr lang="en-US" altLang="zh-CN" sz="2400" dirty="0">
                <a:solidFill>
                  <a:srgbClr val="2658A2"/>
                </a:solidFill>
                <a:latin typeface="微软雅黑" panose="020B0503020204020204" pitchFamily="34" charset="-122"/>
                <a:ea typeface="微软雅黑" panose="020B0503020204020204" pitchFamily="34" charset="-122"/>
              </a:rPr>
              <a:t>14</a:t>
            </a:r>
            <a:r>
              <a:rPr lang="zh-CN" altLang="en-US" sz="2400" dirty="0">
                <a:solidFill>
                  <a:srgbClr val="2658A2"/>
                </a:solidFill>
                <a:latin typeface="微软雅黑" panose="020B0503020204020204" pitchFamily="34" charset="-122"/>
                <a:ea typeface="微软雅黑" panose="020B0503020204020204" pitchFamily="34" charset="-122"/>
              </a:rPr>
              <a:t>万系男方个人财产，</a:t>
            </a:r>
            <a:r>
              <a:rPr lang="en-US" altLang="zh-CN" sz="2400" dirty="0">
                <a:solidFill>
                  <a:srgbClr val="2658A2"/>
                </a:solidFill>
                <a:latin typeface="微软雅黑" panose="020B0503020204020204" pitchFamily="34" charset="-122"/>
                <a:ea typeface="微软雅黑" panose="020B0503020204020204" pitchFamily="34" charset="-122"/>
              </a:rPr>
              <a:t>26</a:t>
            </a:r>
            <a:r>
              <a:rPr lang="zh-CN" altLang="en-US" sz="2400" dirty="0">
                <a:solidFill>
                  <a:srgbClr val="2658A2"/>
                </a:solidFill>
                <a:latin typeface="微软雅黑" panose="020B0503020204020204" pitchFamily="34" charset="-122"/>
                <a:ea typeface="微软雅黑" panose="020B0503020204020204" pitchFamily="34" charset="-122"/>
              </a:rPr>
              <a:t>万未偿还贷款则为男方个人债务，共同还贷的</a:t>
            </a:r>
            <a:r>
              <a:rPr lang="en-US" altLang="zh-CN" sz="2400" dirty="0">
                <a:solidFill>
                  <a:srgbClr val="2658A2"/>
                </a:solidFill>
                <a:latin typeface="微软雅黑" panose="020B0503020204020204" pitchFamily="34" charset="-122"/>
                <a:ea typeface="微软雅黑" panose="020B0503020204020204" pitchFamily="34" charset="-122"/>
              </a:rPr>
              <a:t>30</a:t>
            </a:r>
            <a:r>
              <a:rPr lang="zh-CN" altLang="en-US" sz="2400" dirty="0">
                <a:solidFill>
                  <a:srgbClr val="2658A2"/>
                </a:solidFill>
                <a:latin typeface="微软雅黑" panose="020B0503020204020204" pitchFamily="34" charset="-122"/>
                <a:ea typeface="微软雅黑" panose="020B0503020204020204" pitchFamily="34" charset="-122"/>
              </a:rPr>
              <a:t>万就为共同财产，也就是说，最后，男方能分到房子，</a:t>
            </a:r>
            <a:r>
              <a:rPr lang="en-US" altLang="zh-CN" sz="2400" dirty="0">
                <a:solidFill>
                  <a:srgbClr val="2658A2"/>
                </a:solidFill>
                <a:latin typeface="微软雅黑" panose="020B0503020204020204" pitchFamily="34" charset="-122"/>
                <a:ea typeface="微软雅黑" panose="020B0503020204020204" pitchFamily="34" charset="-122"/>
              </a:rPr>
              <a:t>26</a:t>
            </a:r>
            <a:r>
              <a:rPr lang="zh-CN" altLang="en-US" sz="2400" dirty="0">
                <a:solidFill>
                  <a:srgbClr val="2658A2"/>
                </a:solidFill>
                <a:latin typeface="微软雅黑" panose="020B0503020204020204" pitchFamily="34" charset="-122"/>
                <a:ea typeface="微软雅黑" panose="020B0503020204020204" pitchFamily="34" charset="-122"/>
              </a:rPr>
              <a:t>万的债务由他个人继续偿还，女方则能分到</a:t>
            </a:r>
            <a:r>
              <a:rPr lang="en-US" altLang="zh-CN" sz="2400" dirty="0">
                <a:solidFill>
                  <a:srgbClr val="2658A2"/>
                </a:solidFill>
                <a:latin typeface="微软雅黑" panose="020B0503020204020204" pitchFamily="34" charset="-122"/>
                <a:ea typeface="微软雅黑" panose="020B0503020204020204" pitchFamily="34" charset="-122"/>
              </a:rPr>
              <a:t>15</a:t>
            </a:r>
            <a:r>
              <a:rPr lang="zh-CN" altLang="en-US" sz="2400" dirty="0">
                <a:solidFill>
                  <a:srgbClr val="2658A2"/>
                </a:solidFill>
                <a:latin typeface="微软雅黑" panose="020B0503020204020204" pitchFamily="34" charset="-122"/>
                <a:ea typeface="微软雅黑" panose="020B0503020204020204" pitchFamily="34" charset="-122"/>
              </a:rPr>
              <a:t>万</a:t>
            </a:r>
          </a:p>
        </p:txBody>
      </p:sp>
    </p:spTree>
    <p:extLst>
      <p:ext uri="{BB962C8B-B14F-4D97-AF65-F5344CB8AC3E}">
        <p14:creationId xmlns:p14="http://schemas.microsoft.com/office/powerpoint/2010/main" val="274363950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1472" y="699542"/>
            <a:ext cx="3586814" cy="461665"/>
          </a:xfrm>
          <a:prstGeom prst="rect">
            <a:avLst/>
          </a:prstGeom>
          <a:noFill/>
        </p:spPr>
        <p:txBody>
          <a:bodyPr wrap="square" rtlCol="0">
            <a:spAutoFit/>
          </a:bodyPr>
          <a:lstStyle/>
          <a:p>
            <a:r>
              <a:rPr lang="zh-CN" altLang="en-US" sz="2400" b="1" dirty="0">
                <a:solidFill>
                  <a:srgbClr val="7FB7E2"/>
                </a:solidFill>
                <a:latin typeface="Arial" panose="020B0604020202020204" pitchFamily="34" charset="0"/>
                <a:ea typeface="微软雅黑" panose="020B0503020204020204" pitchFamily="34" charset="-122"/>
              </a:rPr>
              <a:t>婚前财产隔离方案一：</a:t>
            </a:r>
          </a:p>
        </p:txBody>
      </p:sp>
      <p:graphicFrame>
        <p:nvGraphicFramePr>
          <p:cNvPr id="10" name="图示 9"/>
          <p:cNvGraphicFramePr/>
          <p:nvPr>
            <p:extLst>
              <p:ext uri="{D42A27DB-BD31-4B8C-83A1-F6EECF244321}">
                <p14:modId xmlns:p14="http://schemas.microsoft.com/office/powerpoint/2010/main" val="3393208532"/>
              </p:ext>
            </p:extLst>
          </p:nvPr>
        </p:nvGraphicFramePr>
        <p:xfrm>
          <a:off x="1475656" y="1347614"/>
          <a:ext cx="6096000" cy="720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2" name="组合 11"/>
          <p:cNvGrpSpPr/>
          <p:nvPr/>
        </p:nvGrpSpPr>
        <p:grpSpPr>
          <a:xfrm>
            <a:off x="1524381" y="2211710"/>
            <a:ext cx="6071493" cy="1819714"/>
            <a:chOff x="1475656" y="2859782"/>
            <a:chExt cx="6071493" cy="1819714"/>
          </a:xfrm>
        </p:grpSpPr>
        <p:pic>
          <p:nvPicPr>
            <p:cNvPr id="5" name="图片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75656" y="2859782"/>
              <a:ext cx="1584176" cy="1512168"/>
            </a:xfrm>
            <a:prstGeom prst="rect">
              <a:avLst/>
            </a:prstGeom>
          </p:spPr>
        </p:pic>
        <p:pic>
          <p:nvPicPr>
            <p:cNvPr id="6" name="图片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07904" y="2880320"/>
              <a:ext cx="1606076" cy="1491630"/>
            </a:xfrm>
            <a:prstGeom prst="rect">
              <a:avLst/>
            </a:prstGeom>
          </p:spPr>
        </p:pic>
        <p:pic>
          <p:nvPicPr>
            <p:cNvPr id="9" name="图片 8"/>
            <p:cNvPicPr>
              <a:picLocks noChangeAspect="1"/>
            </p:cNvPicPr>
            <p:nvPr/>
          </p:nvPicPr>
          <p:blipFill>
            <a:blip r:embed="rId10"/>
            <a:stretch>
              <a:fillRect/>
            </a:stretch>
          </p:blipFill>
          <p:spPr>
            <a:xfrm>
              <a:off x="5962052" y="2859782"/>
              <a:ext cx="1585097" cy="1511939"/>
            </a:xfrm>
            <a:prstGeom prst="rect">
              <a:avLst/>
            </a:prstGeom>
          </p:spPr>
        </p:pic>
        <p:sp>
          <p:nvSpPr>
            <p:cNvPr id="11" name="文本框 10"/>
            <p:cNvSpPr txBox="1"/>
            <p:nvPr/>
          </p:nvSpPr>
          <p:spPr>
            <a:xfrm>
              <a:off x="1979796" y="4371721"/>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rPr>
                <a:t>母亲</a:t>
              </a:r>
            </a:p>
          </p:txBody>
        </p:sp>
        <p:sp>
          <p:nvSpPr>
            <p:cNvPr id="13" name="文本框 12"/>
            <p:cNvSpPr txBox="1"/>
            <p:nvPr/>
          </p:nvSpPr>
          <p:spPr>
            <a:xfrm>
              <a:off x="4285240" y="4371721"/>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sz="1400" dirty="0">
                  <a:solidFill>
                    <a:srgbClr val="000000"/>
                  </a:solidFill>
                  <a:latin typeface="微软雅黑" panose="020B0503020204020204" pitchFamily="34" charset="-122"/>
                  <a:ea typeface="微软雅黑" panose="020B0503020204020204" pitchFamily="34" charset="-122"/>
                  <a:cs typeface="+mj-cs"/>
                  <a:sym typeface="等线"/>
                </a:rPr>
                <a:t>女儿</a:t>
              </a:r>
              <a:endPar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endParaRPr>
            </a:p>
          </p:txBody>
        </p:sp>
        <p:sp>
          <p:nvSpPr>
            <p:cNvPr id="14" name="文本框 13"/>
            <p:cNvSpPr txBox="1"/>
            <p:nvPr/>
          </p:nvSpPr>
          <p:spPr>
            <a:xfrm>
              <a:off x="6528898" y="4371721"/>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rPr>
                <a:t>母亲</a:t>
              </a:r>
            </a:p>
          </p:txBody>
        </p:sp>
      </p:grpSp>
      <p:sp>
        <p:nvSpPr>
          <p:cNvPr id="15" name="文本框 14"/>
          <p:cNvSpPr txBox="1"/>
          <p:nvPr/>
        </p:nvSpPr>
        <p:spPr>
          <a:xfrm>
            <a:off x="2915816" y="4083918"/>
            <a:ext cx="3612525"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285750" marR="0" indent="-285750" algn="l" defTabSz="914400" rtl="0" fontAlgn="auto" latinLnBrk="0" hangingPunct="0">
              <a:lnSpc>
                <a:spcPct val="150000"/>
              </a:lnSpc>
              <a:spcBef>
                <a:spcPts val="0"/>
              </a:spcBef>
              <a:spcAft>
                <a:spcPts val="0"/>
              </a:spcAft>
              <a:buClrTx/>
              <a:buSzTx/>
              <a:buFont typeface="Arial" panose="020B0604020202020204" pitchFamily="34" charset="0"/>
              <a:buChar char="•"/>
              <a:tabLst/>
            </a:pPr>
            <a:r>
              <a:rPr lang="zh-CN" altLang="en-US" dirty="0">
                <a:solidFill>
                  <a:srgbClr val="2658A2"/>
                </a:solidFill>
                <a:latin typeface="+mj-lt"/>
                <a:ea typeface="+mj-ea"/>
                <a:cs typeface="+mj-cs"/>
                <a:sym typeface="等线"/>
              </a:rPr>
              <a:t>离婚保单不分割</a:t>
            </a:r>
            <a:endParaRPr lang="en-US" altLang="zh-CN" dirty="0">
              <a:solidFill>
                <a:srgbClr val="2658A2"/>
              </a:solidFill>
              <a:latin typeface="+mj-lt"/>
              <a:ea typeface="+mj-ea"/>
              <a:cs typeface="+mj-cs"/>
              <a:sym typeface="等线"/>
            </a:endParaRPr>
          </a:p>
          <a:p>
            <a:pPr marL="285750" marR="0" indent="-285750" algn="l" defTabSz="914400" rtl="0" fontAlgn="auto" latinLnBrk="0" hangingPunct="0">
              <a:lnSpc>
                <a:spcPct val="150000"/>
              </a:lnSpc>
              <a:spcBef>
                <a:spcPts val="0"/>
              </a:spcBef>
              <a:spcAft>
                <a:spcPts val="0"/>
              </a:spcAft>
              <a:buClrTx/>
              <a:buSzTx/>
              <a:buFont typeface="Arial" panose="020B0604020202020204" pitchFamily="34" charset="0"/>
              <a:buChar char="•"/>
              <a:tabLst/>
            </a:pPr>
            <a:r>
              <a:rPr kumimoji="0" lang="zh-CN" altLang="en-US" sz="1800" b="0" i="0" u="none" strike="noStrike" cap="none" spc="0" normalizeH="0" baseline="0" dirty="0">
                <a:ln>
                  <a:noFill/>
                </a:ln>
                <a:solidFill>
                  <a:srgbClr val="2658A2"/>
                </a:solidFill>
                <a:effectLst/>
                <a:uFillTx/>
                <a:latin typeface="+mj-lt"/>
                <a:ea typeface="+mj-ea"/>
                <a:cs typeface="+mj-cs"/>
                <a:sym typeface="等线"/>
              </a:rPr>
              <a:t>年金收益不分割（账户需另设）</a:t>
            </a:r>
          </a:p>
        </p:txBody>
      </p:sp>
    </p:spTree>
    <p:extLst>
      <p:ext uri="{BB962C8B-B14F-4D97-AF65-F5344CB8AC3E}">
        <p14:creationId xmlns:p14="http://schemas.microsoft.com/office/powerpoint/2010/main" val="2421039511"/>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99542"/>
            <a:ext cx="3586814" cy="461665"/>
          </a:xfrm>
          <a:prstGeom prst="rect">
            <a:avLst/>
          </a:prstGeom>
          <a:noFill/>
        </p:spPr>
        <p:txBody>
          <a:bodyPr wrap="square" rtlCol="0">
            <a:spAutoFit/>
          </a:bodyPr>
          <a:lstStyle/>
          <a:p>
            <a:r>
              <a:rPr lang="zh-CN" altLang="en-US" sz="2400" b="1" dirty="0">
                <a:solidFill>
                  <a:srgbClr val="7FB7E2"/>
                </a:solidFill>
                <a:latin typeface="Arial" panose="020B0604020202020204" pitchFamily="34" charset="0"/>
                <a:ea typeface="微软雅黑" panose="020B0503020204020204" pitchFamily="34" charset="-122"/>
              </a:rPr>
              <a:t>婚前财产隔离方案二：</a:t>
            </a:r>
          </a:p>
        </p:txBody>
      </p:sp>
      <p:graphicFrame>
        <p:nvGraphicFramePr>
          <p:cNvPr id="9" name="图示 8"/>
          <p:cNvGraphicFramePr/>
          <p:nvPr>
            <p:extLst>
              <p:ext uri="{D42A27DB-BD31-4B8C-83A1-F6EECF244321}">
                <p14:modId xmlns:p14="http://schemas.microsoft.com/office/powerpoint/2010/main" val="1317735939"/>
              </p:ext>
            </p:extLst>
          </p:nvPr>
        </p:nvGraphicFramePr>
        <p:xfrm>
          <a:off x="1475656" y="1347614"/>
          <a:ext cx="6096000" cy="720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0" name="组合 9"/>
          <p:cNvGrpSpPr/>
          <p:nvPr/>
        </p:nvGrpSpPr>
        <p:grpSpPr>
          <a:xfrm>
            <a:off x="3756629" y="2211710"/>
            <a:ext cx="3839245" cy="1819714"/>
            <a:chOff x="3707904" y="2859782"/>
            <a:chExt cx="3839245" cy="1819714"/>
          </a:xfrm>
        </p:grpSpPr>
        <p:pic>
          <p:nvPicPr>
            <p:cNvPr id="12" name="图片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07904" y="2880320"/>
              <a:ext cx="1606076" cy="1491630"/>
            </a:xfrm>
            <a:prstGeom prst="rect">
              <a:avLst/>
            </a:prstGeom>
          </p:spPr>
        </p:pic>
        <p:pic>
          <p:nvPicPr>
            <p:cNvPr id="13" name="图片 12"/>
            <p:cNvPicPr>
              <a:picLocks noChangeAspect="1"/>
            </p:cNvPicPr>
            <p:nvPr/>
          </p:nvPicPr>
          <p:blipFill>
            <a:blip r:embed="rId9"/>
            <a:stretch>
              <a:fillRect/>
            </a:stretch>
          </p:blipFill>
          <p:spPr>
            <a:xfrm>
              <a:off x="5962052" y="2859782"/>
              <a:ext cx="1585097" cy="1511939"/>
            </a:xfrm>
            <a:prstGeom prst="rect">
              <a:avLst/>
            </a:prstGeom>
          </p:spPr>
        </p:pic>
        <p:sp>
          <p:nvSpPr>
            <p:cNvPr id="15" name="文本框 14"/>
            <p:cNvSpPr txBox="1"/>
            <p:nvPr/>
          </p:nvSpPr>
          <p:spPr>
            <a:xfrm>
              <a:off x="4285240" y="4371721"/>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sz="1400" dirty="0">
                  <a:solidFill>
                    <a:srgbClr val="000000"/>
                  </a:solidFill>
                  <a:latin typeface="微软雅黑" panose="020B0503020204020204" pitchFamily="34" charset="-122"/>
                  <a:ea typeface="微软雅黑" panose="020B0503020204020204" pitchFamily="34" charset="-122"/>
                  <a:cs typeface="+mj-cs"/>
                  <a:sym typeface="等线"/>
                </a:rPr>
                <a:t>女儿</a:t>
              </a:r>
              <a:endPar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endParaRPr>
            </a:p>
          </p:txBody>
        </p:sp>
        <p:sp>
          <p:nvSpPr>
            <p:cNvPr id="16" name="文本框 15"/>
            <p:cNvSpPr txBox="1"/>
            <p:nvPr/>
          </p:nvSpPr>
          <p:spPr>
            <a:xfrm>
              <a:off x="6528898" y="4371721"/>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rPr>
                <a:t>母亲</a:t>
              </a:r>
            </a:p>
          </p:txBody>
        </p:sp>
      </p:grpSp>
      <p:pic>
        <p:nvPicPr>
          <p:cNvPr id="18" name="图片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83049" y="2233002"/>
            <a:ext cx="1606076" cy="1491630"/>
          </a:xfrm>
          <a:prstGeom prst="rect">
            <a:avLst/>
          </a:prstGeom>
        </p:spPr>
      </p:pic>
      <p:sp>
        <p:nvSpPr>
          <p:cNvPr id="19" name="文本框 18"/>
          <p:cNvSpPr txBox="1"/>
          <p:nvPr/>
        </p:nvSpPr>
        <p:spPr>
          <a:xfrm>
            <a:off x="1994494" y="3723648"/>
            <a:ext cx="451404"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sz="1400" dirty="0">
                <a:solidFill>
                  <a:srgbClr val="000000"/>
                </a:solidFill>
                <a:latin typeface="微软雅黑" panose="020B0503020204020204" pitchFamily="34" charset="-122"/>
                <a:ea typeface="微软雅黑" panose="020B0503020204020204" pitchFamily="34" charset="-122"/>
                <a:cs typeface="+mj-cs"/>
                <a:sym typeface="等线"/>
              </a:rPr>
              <a:t>女儿</a:t>
            </a:r>
            <a:endParaRPr kumimoji="0" lang="zh-CN" altLang="en-US" sz="1400" b="0" i="0" u="none" strike="noStrike" cap="none" spc="0" normalizeH="0" baseline="0" dirty="0">
              <a:ln>
                <a:noFill/>
              </a:ln>
              <a:solidFill>
                <a:srgbClr val="000000"/>
              </a:solidFill>
              <a:effectLst/>
              <a:uFillTx/>
              <a:latin typeface="微软雅黑" panose="020B0503020204020204" pitchFamily="34" charset="-122"/>
              <a:ea typeface="微软雅黑" panose="020B0503020204020204" pitchFamily="34" charset="-122"/>
              <a:cs typeface="+mj-cs"/>
              <a:sym typeface="等线"/>
            </a:endParaRPr>
          </a:p>
        </p:txBody>
      </p:sp>
      <p:sp>
        <p:nvSpPr>
          <p:cNvPr id="20" name="文本框 19"/>
          <p:cNvSpPr txBox="1"/>
          <p:nvPr/>
        </p:nvSpPr>
        <p:spPr>
          <a:xfrm>
            <a:off x="3491880" y="4064929"/>
            <a:ext cx="1996698"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285750" marR="0" indent="-285750" algn="l" defTabSz="914400" rtl="0" fontAlgn="auto" latinLnBrk="0" hangingPunct="0">
              <a:lnSpc>
                <a:spcPct val="150000"/>
              </a:lnSpc>
              <a:spcBef>
                <a:spcPts val="0"/>
              </a:spcBef>
              <a:spcAft>
                <a:spcPts val="0"/>
              </a:spcAft>
              <a:buClrTx/>
              <a:buSzTx/>
              <a:buFont typeface="Arial" panose="020B0604020202020204" pitchFamily="34" charset="0"/>
              <a:buChar char="•"/>
              <a:tabLst/>
            </a:pPr>
            <a:r>
              <a:rPr lang="zh-CN" altLang="en-US" dirty="0">
                <a:solidFill>
                  <a:srgbClr val="2658A2"/>
                </a:solidFill>
                <a:latin typeface="+mj-lt"/>
                <a:ea typeface="+mj-ea"/>
                <a:cs typeface="+mj-cs"/>
                <a:sym typeface="等线"/>
              </a:rPr>
              <a:t>离婚保单不分割</a:t>
            </a:r>
            <a:endParaRPr lang="en-US" altLang="zh-CN" dirty="0">
              <a:solidFill>
                <a:srgbClr val="2658A2"/>
              </a:solidFill>
              <a:latin typeface="+mj-lt"/>
              <a:ea typeface="+mj-ea"/>
              <a:cs typeface="+mj-cs"/>
              <a:sym typeface="等线"/>
            </a:endParaRPr>
          </a:p>
          <a:p>
            <a:pPr marL="285750" marR="0" indent="-285750" algn="l" defTabSz="914400" rtl="0" fontAlgn="auto" latinLnBrk="0" hangingPunct="0">
              <a:lnSpc>
                <a:spcPct val="150000"/>
              </a:lnSpc>
              <a:spcBef>
                <a:spcPts val="0"/>
              </a:spcBef>
              <a:spcAft>
                <a:spcPts val="0"/>
              </a:spcAft>
              <a:buClrTx/>
              <a:buSzTx/>
              <a:buFont typeface="Arial" panose="020B0604020202020204" pitchFamily="34" charset="0"/>
              <a:buChar char="•"/>
              <a:tabLst/>
            </a:pPr>
            <a:r>
              <a:rPr kumimoji="0" lang="zh-CN" altLang="en-US" sz="1800" b="0" i="0" u="none" strike="noStrike" cap="none" spc="0" normalizeH="0" baseline="0" dirty="0">
                <a:ln>
                  <a:noFill/>
                </a:ln>
                <a:solidFill>
                  <a:srgbClr val="2658A2"/>
                </a:solidFill>
                <a:effectLst/>
                <a:uFillTx/>
                <a:latin typeface="+mj-lt"/>
                <a:ea typeface="+mj-ea"/>
                <a:cs typeface="+mj-cs"/>
                <a:sym typeface="等线"/>
              </a:rPr>
              <a:t>身故钱属于母亲</a:t>
            </a:r>
          </a:p>
        </p:txBody>
      </p:sp>
    </p:spTree>
    <p:extLst>
      <p:ext uri="{BB962C8B-B14F-4D97-AF65-F5344CB8AC3E}">
        <p14:creationId xmlns:p14="http://schemas.microsoft.com/office/powerpoint/2010/main" val="679321749"/>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l="9501" r="9501"/>
          <a:stretch/>
        </p:blipFill>
        <p:spPr>
          <a:xfrm>
            <a:off x="6300192" y="1347614"/>
            <a:ext cx="2150154" cy="26545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矩形 2"/>
          <p:cNvSpPr/>
          <p:nvPr/>
        </p:nvSpPr>
        <p:spPr>
          <a:xfrm>
            <a:off x="251520" y="699542"/>
            <a:ext cx="5832648" cy="4254242"/>
          </a:xfrm>
          <a:prstGeom prst="rect">
            <a:avLst/>
          </a:prstGeom>
        </p:spPr>
        <p:txBody>
          <a:bodyPr wrap="square">
            <a:spAutoFit/>
          </a:bodyPr>
          <a:lstStyle/>
          <a:p>
            <a:pPr>
              <a:lnSpc>
                <a:spcPct val="150000"/>
              </a:lnSpc>
            </a:pPr>
            <a:r>
              <a:rPr lang="zh-CN" altLang="en-US" sz="1400" dirty="0">
                <a:solidFill>
                  <a:srgbClr val="666666"/>
                </a:solidFill>
                <a:latin typeface="tahoma" panose="020B0604030504040204" pitchFamily="34" charset="0"/>
              </a:rPr>
              <a:t>第十七条 夫妻在婚姻关系存续期间所得的下列财产，归夫妻共同所有：</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一</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工资、奖金</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二</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生产、经营的收益</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三</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知识产权的收益</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四</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继承或赠与所得的财产，但本法第十八条第三项规定的除外</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五</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其他应当归共同所有的财产。</a:t>
            </a:r>
          </a:p>
          <a:p>
            <a:pPr>
              <a:lnSpc>
                <a:spcPct val="150000"/>
              </a:lnSpc>
            </a:pPr>
            <a:r>
              <a:rPr lang="zh-CN" altLang="en-US" sz="1400" dirty="0">
                <a:solidFill>
                  <a:srgbClr val="666666"/>
                </a:solidFill>
                <a:latin typeface="tahoma" panose="020B0604030504040204" pitchFamily="34" charset="0"/>
              </a:rPr>
              <a:t>夫妻对共同所有的财产，有平等的处理权。</a:t>
            </a:r>
          </a:p>
          <a:p>
            <a:pPr>
              <a:lnSpc>
                <a:spcPct val="150000"/>
              </a:lnSpc>
            </a:pPr>
            <a:r>
              <a:rPr lang="zh-CN" altLang="en-US" sz="1400" dirty="0">
                <a:solidFill>
                  <a:srgbClr val="666666"/>
                </a:solidFill>
                <a:latin typeface="tahoma" panose="020B0604030504040204" pitchFamily="34" charset="0"/>
              </a:rPr>
              <a:t>第十八条 有下列情形之一的，为夫妻一方的财产：</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一</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一方的婚前财产</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二</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一方因身体受到伤害获得的医疗费、残疾人生活补助费等费用</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三</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遗嘱或赠与合同中确定只归夫或妻一方的财产</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四</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一方专用的生活用品</a:t>
            </a:r>
            <a:r>
              <a:rPr lang="en-US" altLang="zh-CN" sz="1400" dirty="0">
                <a:solidFill>
                  <a:srgbClr val="666666"/>
                </a:solidFill>
                <a:latin typeface="tahoma" panose="020B0604030504040204" pitchFamily="34" charset="0"/>
              </a:rPr>
              <a:t>;</a:t>
            </a:r>
          </a:p>
          <a:p>
            <a:pPr>
              <a:lnSpc>
                <a:spcPct val="150000"/>
              </a:lnSpc>
            </a:pP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五</a:t>
            </a:r>
            <a:r>
              <a:rPr lang="en-US" altLang="zh-CN" sz="1400" dirty="0">
                <a:solidFill>
                  <a:srgbClr val="666666"/>
                </a:solidFill>
                <a:latin typeface="tahoma" panose="020B0604030504040204" pitchFamily="34" charset="0"/>
              </a:rPr>
              <a:t>)</a:t>
            </a:r>
            <a:r>
              <a:rPr lang="zh-CN" altLang="en-US" sz="1400" dirty="0">
                <a:solidFill>
                  <a:srgbClr val="666666"/>
                </a:solidFill>
                <a:latin typeface="tahoma" panose="020B0604030504040204" pitchFamily="34" charset="0"/>
              </a:rPr>
              <a:t>其他应当归一方的财产。</a:t>
            </a:r>
            <a:endParaRPr lang="zh-CN" altLang="en-US" sz="1400" b="0" i="0" dirty="0">
              <a:solidFill>
                <a:srgbClr val="666666"/>
              </a:solidFill>
              <a:effectLst/>
              <a:latin typeface="tahoma" panose="020B0604030504040204" pitchFamily="34" charset="0"/>
            </a:endParaRPr>
          </a:p>
        </p:txBody>
      </p:sp>
    </p:spTree>
    <p:extLst>
      <p:ext uri="{BB962C8B-B14F-4D97-AF65-F5344CB8AC3E}">
        <p14:creationId xmlns:p14="http://schemas.microsoft.com/office/powerpoint/2010/main" val="2960937205"/>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p:cNvSpPr txBox="1"/>
          <p:nvPr/>
        </p:nvSpPr>
        <p:spPr>
          <a:xfrm>
            <a:off x="899592" y="1351851"/>
            <a:ext cx="7128792" cy="1279966"/>
          </a:xfrm>
          <a:prstGeom prst="rect">
            <a:avLst/>
          </a:prstGeom>
          <a:noFill/>
        </p:spPr>
        <p:txBody>
          <a:bodyPr wrap="square" rtlCol="0">
            <a:spAutoFit/>
          </a:bodyPr>
          <a:lstStyle/>
          <a:p>
            <a:pPr>
              <a:lnSpc>
                <a:spcPct val="150000"/>
              </a:lnSpc>
            </a:pPr>
            <a:r>
              <a:rPr lang="zh-CN" altLang="en-US" sz="1715" b="1" dirty="0">
                <a:solidFill>
                  <a:prstClr val="black"/>
                </a:solidFill>
                <a:latin typeface="微软雅黑" panose="020B0503020204020204" pitchFamily="34" charset="-122"/>
                <a:ea typeface="微软雅黑" panose="020B0503020204020204" pitchFamily="34" charset="-122"/>
              </a:rPr>
              <a:t>      女企业家钱总为自己的千金招了一位上门女婿，赠予女儿</a:t>
            </a:r>
            <a:r>
              <a:rPr lang="en-US" altLang="zh-CN" sz="1715" b="1" dirty="0">
                <a:solidFill>
                  <a:prstClr val="black"/>
                </a:solidFill>
                <a:latin typeface="微软雅黑" panose="020B0503020204020204" pitchFamily="34" charset="-122"/>
                <a:ea typeface="微软雅黑" panose="020B0503020204020204" pitchFamily="34" charset="-122"/>
              </a:rPr>
              <a:t>2000</a:t>
            </a:r>
            <a:r>
              <a:rPr lang="zh-CN" altLang="en-US" sz="1715" b="1" dirty="0">
                <a:solidFill>
                  <a:prstClr val="black"/>
                </a:solidFill>
                <a:latin typeface="微软雅黑" panose="020B0503020204020204" pitchFamily="34" charset="-122"/>
                <a:ea typeface="微软雅黑" panose="020B0503020204020204" pitchFamily="34" charset="-122"/>
              </a:rPr>
              <a:t>万别墅一套。婚后小夫妻把别墅卖掉又买了一套，新房差额由男方出资，房产登记在夫妻双方名下，未注明份额。一年后，小夫妻闹离婚</a:t>
            </a:r>
            <a:r>
              <a:rPr lang="en-US" altLang="zh-CN" sz="1715" b="1" dirty="0">
                <a:solidFill>
                  <a:prstClr val="black"/>
                </a:solidFill>
                <a:latin typeface="微软雅黑" panose="020B0503020204020204" pitchFamily="34" charset="-122"/>
                <a:ea typeface="微软雅黑" panose="020B0503020204020204" pitchFamily="34" charset="-122"/>
              </a:rPr>
              <a:t>……</a:t>
            </a:r>
            <a:endParaRPr lang="zh-CN" altLang="en-US" sz="1715" b="1" dirty="0">
              <a:solidFill>
                <a:prstClr val="black"/>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395536" y="843558"/>
            <a:ext cx="90665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dirty="0">
                <a:solidFill>
                  <a:srgbClr val="000000"/>
                </a:solidFill>
                <a:latin typeface="+mj-lt"/>
                <a:ea typeface="+mj-ea"/>
                <a:cs typeface="+mj-cs"/>
                <a:sym typeface="等线"/>
              </a:rPr>
              <a:t>案例</a:t>
            </a:r>
            <a:r>
              <a:rPr lang="en-US" altLang="zh-CN" dirty="0">
                <a:solidFill>
                  <a:srgbClr val="000000"/>
                </a:solidFill>
                <a:latin typeface="+mj-lt"/>
                <a:ea typeface="+mj-ea"/>
                <a:cs typeface="+mj-cs"/>
                <a:sym typeface="等线"/>
              </a:rPr>
              <a:t>3</a:t>
            </a:r>
            <a:r>
              <a:rPr lang="zh-CN" altLang="en-US" dirty="0">
                <a:solidFill>
                  <a:srgbClr val="000000"/>
                </a:solidFill>
                <a:latin typeface="+mj-lt"/>
                <a:ea typeface="+mj-ea"/>
                <a:cs typeface="+mj-cs"/>
                <a:sym typeface="等线"/>
              </a:rPr>
              <a:t>：</a:t>
            </a:r>
            <a:endParaRPr kumimoji="0" lang="zh-CN" altLang="en-US" sz="1800" b="0" i="0" u="none" strike="noStrike" cap="none" spc="0" normalizeH="0" baseline="0" dirty="0">
              <a:ln>
                <a:noFill/>
              </a:ln>
              <a:solidFill>
                <a:srgbClr val="000000"/>
              </a:solidFill>
              <a:effectLst/>
              <a:uFillTx/>
              <a:latin typeface="+mj-lt"/>
              <a:ea typeface="+mj-ea"/>
              <a:cs typeface="+mj-cs"/>
              <a:sym typeface="等线"/>
            </a:endParaRPr>
          </a:p>
        </p:txBody>
      </p:sp>
      <p:sp>
        <p:nvSpPr>
          <p:cNvPr id="5" name="文本框 4"/>
          <p:cNvSpPr txBox="1"/>
          <p:nvPr/>
        </p:nvSpPr>
        <p:spPr>
          <a:xfrm>
            <a:off x="1293376" y="3291830"/>
            <a:ext cx="6552728" cy="133882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indent="-285750" hangingPunct="0">
              <a:lnSpc>
                <a:spcPct val="150000"/>
              </a:lnSpc>
              <a:buFont typeface="Arial" panose="020B0604020202020204" pitchFamily="34" charset="0"/>
              <a:buChar char="•"/>
            </a:pPr>
            <a:r>
              <a:rPr lang="zh-CN" altLang="en-US" dirty="0">
                <a:solidFill>
                  <a:srgbClr val="2658A2"/>
                </a:solidFill>
                <a:latin typeface="+mj-lt"/>
                <a:ea typeface="+mj-ea"/>
                <a:cs typeface="+mj-cs"/>
                <a:sym typeface="等线"/>
              </a:rPr>
              <a:t>房产属于共同财产分割</a:t>
            </a:r>
            <a:endParaRPr lang="en-US" altLang="zh-CN" dirty="0">
              <a:solidFill>
                <a:srgbClr val="2658A2"/>
              </a:solidFill>
              <a:latin typeface="+mj-lt"/>
              <a:ea typeface="+mj-ea"/>
              <a:cs typeface="+mj-cs"/>
              <a:sym typeface="等线"/>
            </a:endParaRPr>
          </a:p>
          <a:p>
            <a:pPr marL="285750" indent="-285750" hangingPunct="0">
              <a:lnSpc>
                <a:spcPct val="150000"/>
              </a:lnSpc>
              <a:buFont typeface="Arial" panose="020B0604020202020204" pitchFamily="34" charset="0"/>
              <a:buChar char="•"/>
            </a:pPr>
            <a:r>
              <a:rPr lang="zh-CN" altLang="en-US" dirty="0">
                <a:solidFill>
                  <a:srgbClr val="2658A2"/>
                </a:solidFill>
                <a:latin typeface="+mj-lt"/>
                <a:ea typeface="+mj-ea"/>
                <a:cs typeface="+mj-cs"/>
                <a:sym typeface="等线"/>
              </a:rPr>
              <a:t>双方拿不出现金补偿对方只能低价出售，最后每人分得</a:t>
            </a:r>
            <a:r>
              <a:rPr lang="en-US" altLang="zh-CN" dirty="0">
                <a:solidFill>
                  <a:srgbClr val="2658A2"/>
                </a:solidFill>
                <a:latin typeface="+mj-lt"/>
                <a:ea typeface="+mj-ea"/>
                <a:cs typeface="+mj-cs"/>
                <a:sym typeface="等线"/>
              </a:rPr>
              <a:t>1000</a:t>
            </a:r>
            <a:r>
              <a:rPr lang="zh-CN" altLang="en-US" dirty="0">
                <a:solidFill>
                  <a:srgbClr val="2658A2"/>
                </a:solidFill>
                <a:latin typeface="+mj-lt"/>
                <a:ea typeface="+mj-ea"/>
                <a:cs typeface="+mj-cs"/>
                <a:sym typeface="等线"/>
              </a:rPr>
              <a:t>万，女方白白损失</a:t>
            </a:r>
            <a:r>
              <a:rPr lang="en-US" altLang="zh-CN" dirty="0">
                <a:solidFill>
                  <a:srgbClr val="2658A2"/>
                </a:solidFill>
                <a:latin typeface="+mj-lt"/>
                <a:ea typeface="+mj-ea"/>
                <a:cs typeface="+mj-cs"/>
                <a:sym typeface="等线"/>
              </a:rPr>
              <a:t>1000</a:t>
            </a:r>
            <a:r>
              <a:rPr lang="zh-CN" altLang="en-US" dirty="0">
                <a:solidFill>
                  <a:srgbClr val="2658A2"/>
                </a:solidFill>
                <a:latin typeface="+mj-lt"/>
                <a:ea typeface="+mj-ea"/>
                <a:cs typeface="+mj-cs"/>
                <a:sym typeface="等线"/>
              </a:rPr>
              <a:t>万</a:t>
            </a:r>
          </a:p>
        </p:txBody>
      </p:sp>
    </p:spTree>
    <p:extLst>
      <p:ext uri="{BB962C8B-B14F-4D97-AF65-F5344CB8AC3E}">
        <p14:creationId xmlns:p14="http://schemas.microsoft.com/office/powerpoint/2010/main" val="322906428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79512" y="793606"/>
            <a:ext cx="5544616" cy="400110"/>
          </a:xfrm>
          <a:prstGeom prst="rect">
            <a:avLst/>
          </a:prstGeom>
          <a:noFill/>
        </p:spPr>
        <p:txBody>
          <a:bodyPr wrap="square" rtlCol="0">
            <a:spAutoFit/>
          </a:bodyPr>
          <a:lstStyle/>
          <a:p>
            <a:r>
              <a:rPr lang="zh-CN" altLang="en-US" sz="2000" b="1" dirty="0">
                <a:solidFill>
                  <a:srgbClr val="7FB7E2"/>
                </a:solidFill>
                <a:latin typeface="Arial" panose="020B0604020202020204" pitchFamily="34" charset="0"/>
                <a:ea typeface="微软雅黑" panose="020B0503020204020204" pitchFamily="34" charset="-122"/>
              </a:rPr>
              <a:t>如果父亲送给儿子</a:t>
            </a:r>
            <a:r>
              <a:rPr lang="en-US" altLang="zh-CN" sz="2000" b="1" dirty="0">
                <a:solidFill>
                  <a:srgbClr val="7FB7E2"/>
                </a:solidFill>
                <a:latin typeface="Arial" panose="020B0604020202020204" pitchFamily="34" charset="0"/>
                <a:ea typeface="微软雅黑" panose="020B0503020204020204" pitchFamily="34" charset="-122"/>
              </a:rPr>
              <a:t>1000</a:t>
            </a:r>
            <a:r>
              <a:rPr lang="zh-CN" altLang="en-US" sz="2000" b="1" dirty="0">
                <a:solidFill>
                  <a:srgbClr val="7FB7E2"/>
                </a:solidFill>
                <a:latin typeface="Arial" panose="020B0604020202020204" pitchFamily="34" charset="0"/>
                <a:ea typeface="微软雅黑" panose="020B0503020204020204" pitchFamily="34" charset="-122"/>
              </a:rPr>
              <a:t>万，最后是</a:t>
            </a:r>
            <a:r>
              <a:rPr lang="en-US" altLang="zh-CN" sz="2000" b="1" dirty="0">
                <a:solidFill>
                  <a:srgbClr val="7FB7E2"/>
                </a:solidFill>
                <a:latin typeface="Arial" panose="020B0604020202020204" pitchFamily="34" charset="0"/>
                <a:ea typeface="微软雅黑" panose="020B0503020204020204" pitchFamily="34" charset="-122"/>
              </a:rPr>
              <a:t>…….</a:t>
            </a:r>
          </a:p>
        </p:txBody>
      </p:sp>
      <p:graphicFrame>
        <p:nvGraphicFramePr>
          <p:cNvPr id="2" name="图示 1"/>
          <p:cNvGraphicFramePr/>
          <p:nvPr>
            <p:extLst>
              <p:ext uri="{D42A27DB-BD31-4B8C-83A1-F6EECF244321}">
                <p14:modId xmlns:p14="http://schemas.microsoft.com/office/powerpoint/2010/main" val="2993565533"/>
              </p:ext>
            </p:extLst>
          </p:nvPr>
        </p:nvGraphicFramePr>
        <p:xfrm>
          <a:off x="971600" y="1089050"/>
          <a:ext cx="748883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15616" y="1292468"/>
            <a:ext cx="1644283" cy="1362055"/>
          </a:xfrm>
          <a:prstGeom prst="ellipse">
            <a:avLst/>
          </a:prstGeom>
          <a:ln>
            <a:noFill/>
          </a:ln>
          <a:effectLst>
            <a:softEdge rad="112500"/>
          </a:effectLst>
        </p:spPr>
      </p:pic>
      <p:pic>
        <p:nvPicPr>
          <p:cNvPr id="5" name="图片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95936" y="1203598"/>
            <a:ext cx="1296144" cy="1592905"/>
          </a:xfrm>
          <a:prstGeom prst="ellipse">
            <a:avLst/>
          </a:prstGeom>
          <a:ln>
            <a:noFill/>
          </a:ln>
          <a:effectLst>
            <a:softEdge rad="112500"/>
          </a:effectLst>
        </p:spPr>
      </p:pic>
      <p:pic>
        <p:nvPicPr>
          <p:cNvPr id="6" name="图片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504315" y="1216184"/>
            <a:ext cx="1224136" cy="1520506"/>
          </a:xfrm>
          <a:prstGeom prst="ellipse">
            <a:avLst/>
          </a:prstGeom>
          <a:ln>
            <a:noFill/>
          </a:ln>
          <a:effectLst>
            <a:softEdge rad="112500"/>
          </a:effectLst>
        </p:spPr>
      </p:pic>
      <p:sp>
        <p:nvSpPr>
          <p:cNvPr id="7" name="文本框 6"/>
          <p:cNvSpPr txBox="1"/>
          <p:nvPr/>
        </p:nvSpPr>
        <p:spPr>
          <a:xfrm>
            <a:off x="4026808" y="4443958"/>
            <a:ext cx="1445265"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b="1" dirty="0">
                <a:solidFill>
                  <a:srgbClr val="2658A2"/>
                </a:solidFill>
                <a:latin typeface="+mj-lt"/>
                <a:ea typeface="+mj-ea"/>
                <a:cs typeface="+mj-cs"/>
                <a:sym typeface="等线"/>
              </a:rPr>
              <a:t>“富不过三代”</a:t>
            </a:r>
          </a:p>
        </p:txBody>
      </p:sp>
    </p:spTree>
    <p:extLst>
      <p:ext uri="{BB962C8B-B14F-4D97-AF65-F5344CB8AC3E}">
        <p14:creationId xmlns:p14="http://schemas.microsoft.com/office/powerpoint/2010/main" val="65161448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51521" y="1293315"/>
            <a:ext cx="1440160" cy="1200329"/>
          </a:xfrm>
          <a:prstGeom prst="rect">
            <a:avLst/>
          </a:prstGeom>
          <a:ln w="12700">
            <a:solidFill>
              <a:schemeClr val="accent1"/>
            </a:solidFill>
            <a:prstDash val="sysDash"/>
          </a:ln>
        </p:spPr>
        <p:txBody>
          <a:bodyPr wrap="square">
            <a:spAutoFit/>
          </a:bodyPr>
          <a:lstStyle/>
          <a:p>
            <a:pPr algn="ctr"/>
            <a:r>
              <a:rPr lang="zh-CN" altLang="en-US" b="1" dirty="0">
                <a:solidFill>
                  <a:srgbClr val="2658A2"/>
                </a:solidFill>
                <a:latin typeface="+mj-lt"/>
                <a:ea typeface="+mj-ea"/>
                <a:cs typeface="+mj-cs"/>
                <a:sym typeface="等线"/>
              </a:rPr>
              <a:t>方案</a:t>
            </a:r>
            <a:r>
              <a:rPr lang="en-US" altLang="zh-CN" b="1" dirty="0">
                <a:solidFill>
                  <a:srgbClr val="2658A2"/>
                </a:solidFill>
                <a:latin typeface="+mj-lt"/>
                <a:ea typeface="+mj-ea"/>
                <a:cs typeface="+mj-cs"/>
                <a:sym typeface="等线"/>
              </a:rPr>
              <a:t>1</a:t>
            </a:r>
            <a:r>
              <a:rPr lang="zh-CN" altLang="en-US" b="1" dirty="0">
                <a:solidFill>
                  <a:srgbClr val="2658A2"/>
                </a:solidFill>
                <a:latin typeface="+mj-lt"/>
                <a:ea typeface="+mj-ea"/>
                <a:cs typeface="+mj-cs"/>
                <a:sym typeface="等线"/>
              </a:rPr>
              <a:t>：</a:t>
            </a:r>
          </a:p>
          <a:p>
            <a:pPr algn="ctr"/>
            <a:r>
              <a:rPr lang="zh-CN" altLang="en-US" b="1" dirty="0">
                <a:solidFill>
                  <a:srgbClr val="2658A2"/>
                </a:solidFill>
                <a:latin typeface="+mj-lt"/>
                <a:ea typeface="+mj-ea"/>
                <a:cs typeface="+mj-cs"/>
                <a:sym typeface="宋体" panose="02010600030101010101" pitchFamily="2" charset="-122"/>
              </a:rPr>
              <a:t>用年金保险给孩子留个小金库</a:t>
            </a:r>
          </a:p>
        </p:txBody>
      </p:sp>
      <p:grpSp>
        <p:nvGrpSpPr>
          <p:cNvPr id="29" name="组合 28"/>
          <p:cNvGrpSpPr/>
          <p:nvPr/>
        </p:nvGrpSpPr>
        <p:grpSpPr>
          <a:xfrm>
            <a:off x="2051720" y="843558"/>
            <a:ext cx="6168008" cy="1808928"/>
            <a:chOff x="1115616" y="1275607"/>
            <a:chExt cx="6168008" cy="1808928"/>
          </a:xfrm>
        </p:grpSpPr>
        <p:graphicFrame>
          <p:nvGraphicFramePr>
            <p:cNvPr id="8" name="图示 7"/>
            <p:cNvGraphicFramePr/>
            <p:nvPr>
              <p:extLst>
                <p:ext uri="{D42A27DB-BD31-4B8C-83A1-F6EECF244321}">
                  <p14:modId xmlns:p14="http://schemas.microsoft.com/office/powerpoint/2010/main" val="1243546374"/>
                </p:ext>
              </p:extLst>
            </p:nvPr>
          </p:nvGraphicFramePr>
          <p:xfrm>
            <a:off x="1187624" y="1275607"/>
            <a:ext cx="6096000" cy="432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1" name="图片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15616" y="1563638"/>
              <a:ext cx="1644283" cy="1362055"/>
            </a:xfrm>
            <a:prstGeom prst="ellipse">
              <a:avLst/>
            </a:prstGeom>
            <a:ln>
              <a:noFill/>
            </a:ln>
            <a:effectLst>
              <a:softEdge rad="112500"/>
            </a:effectLst>
          </p:spPr>
        </p:pic>
        <p:pic>
          <p:nvPicPr>
            <p:cNvPr id="23" name="图片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63888" y="1491630"/>
              <a:ext cx="1296144" cy="1592905"/>
            </a:xfrm>
            <a:prstGeom prst="ellipse">
              <a:avLst/>
            </a:prstGeom>
            <a:ln>
              <a:noFill/>
            </a:ln>
            <a:effectLst>
              <a:softEdge rad="112500"/>
            </a:effectLst>
          </p:spPr>
        </p:pic>
        <p:pic>
          <p:nvPicPr>
            <p:cNvPr id="24" name="图片 2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40152" y="1564029"/>
              <a:ext cx="1224136" cy="1520506"/>
            </a:xfrm>
            <a:prstGeom prst="ellipse">
              <a:avLst/>
            </a:prstGeom>
            <a:ln>
              <a:noFill/>
            </a:ln>
            <a:effectLst>
              <a:softEdge rad="112500"/>
            </a:effectLst>
          </p:spPr>
        </p:pic>
      </p:grpSp>
      <p:sp>
        <p:nvSpPr>
          <p:cNvPr id="13" name="矩形 12"/>
          <p:cNvSpPr/>
          <p:nvPr/>
        </p:nvSpPr>
        <p:spPr>
          <a:xfrm>
            <a:off x="239377" y="3435775"/>
            <a:ext cx="1440160" cy="1200329"/>
          </a:xfrm>
          <a:prstGeom prst="rect">
            <a:avLst/>
          </a:prstGeom>
          <a:ln w="12700">
            <a:solidFill>
              <a:schemeClr val="accent1"/>
            </a:solidFill>
            <a:prstDash val="sysDash"/>
          </a:ln>
        </p:spPr>
        <p:txBody>
          <a:bodyPr wrap="square">
            <a:spAutoFit/>
          </a:bodyPr>
          <a:lstStyle/>
          <a:p>
            <a:pPr algn="ctr"/>
            <a:r>
              <a:rPr lang="zh-CN" altLang="en-US" b="1" dirty="0">
                <a:solidFill>
                  <a:srgbClr val="2658A2"/>
                </a:solidFill>
                <a:latin typeface="+mj-lt"/>
                <a:ea typeface="+mj-ea"/>
                <a:cs typeface="+mj-cs"/>
                <a:sym typeface="等线"/>
              </a:rPr>
              <a:t>方案</a:t>
            </a:r>
            <a:r>
              <a:rPr lang="en-US" altLang="zh-CN" b="1" dirty="0">
                <a:solidFill>
                  <a:srgbClr val="2658A2"/>
                </a:solidFill>
                <a:latin typeface="+mj-lt"/>
                <a:ea typeface="+mj-ea"/>
                <a:cs typeface="+mj-cs"/>
                <a:sym typeface="等线"/>
              </a:rPr>
              <a:t>2</a:t>
            </a:r>
            <a:r>
              <a:rPr lang="zh-CN" altLang="en-US" b="1" dirty="0">
                <a:solidFill>
                  <a:srgbClr val="2658A2"/>
                </a:solidFill>
                <a:latin typeface="+mj-lt"/>
                <a:ea typeface="+mj-ea"/>
                <a:cs typeface="+mj-cs"/>
                <a:sym typeface="等线"/>
              </a:rPr>
              <a:t>：</a:t>
            </a:r>
          </a:p>
          <a:p>
            <a:pPr algn="ctr"/>
            <a:r>
              <a:rPr lang="zh-CN" altLang="en-US" b="1" dirty="0">
                <a:solidFill>
                  <a:srgbClr val="2658A2"/>
                </a:solidFill>
                <a:latin typeface="+mj-lt"/>
                <a:ea typeface="+mj-ea"/>
                <a:cs typeface="+mj-cs"/>
              </a:rPr>
              <a:t>用终身寿险实现血亲传承</a:t>
            </a:r>
          </a:p>
        </p:txBody>
      </p:sp>
      <p:grpSp>
        <p:nvGrpSpPr>
          <p:cNvPr id="30" name="组合 29"/>
          <p:cNvGrpSpPr/>
          <p:nvPr/>
        </p:nvGrpSpPr>
        <p:grpSpPr>
          <a:xfrm>
            <a:off x="1979712" y="3075806"/>
            <a:ext cx="6240705" cy="1939067"/>
            <a:chOff x="1114927" y="3204433"/>
            <a:chExt cx="6240705" cy="1939067"/>
          </a:xfrm>
        </p:grpSpPr>
        <p:graphicFrame>
          <p:nvGraphicFramePr>
            <p:cNvPr id="25" name="图示 24"/>
            <p:cNvGraphicFramePr/>
            <p:nvPr>
              <p:extLst>
                <p:ext uri="{D42A27DB-BD31-4B8C-83A1-F6EECF244321}">
                  <p14:modId xmlns:p14="http://schemas.microsoft.com/office/powerpoint/2010/main" val="4260579527"/>
                </p:ext>
              </p:extLst>
            </p:nvPr>
          </p:nvGraphicFramePr>
          <p:xfrm>
            <a:off x="1259632" y="3204433"/>
            <a:ext cx="6096000" cy="43204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pic>
          <p:nvPicPr>
            <p:cNvPr id="26" name="图片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14927" y="3564804"/>
              <a:ext cx="1644283" cy="1362055"/>
            </a:xfrm>
            <a:prstGeom prst="ellipse">
              <a:avLst/>
            </a:prstGeom>
            <a:ln>
              <a:noFill/>
            </a:ln>
            <a:effectLst>
              <a:softEdge rad="112500"/>
            </a:effectLst>
          </p:spPr>
        </p:pic>
        <p:pic>
          <p:nvPicPr>
            <p:cNvPr id="27" name="图片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7627" y="3564402"/>
              <a:ext cx="1644283" cy="1362055"/>
            </a:xfrm>
            <a:prstGeom prst="ellipse">
              <a:avLst/>
            </a:prstGeom>
            <a:ln>
              <a:noFill/>
            </a:ln>
            <a:effectLst>
              <a:softEdge rad="112500"/>
            </a:effectLst>
          </p:spPr>
        </p:pic>
        <p:pic>
          <p:nvPicPr>
            <p:cNvPr id="28" name="图片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68144" y="3550595"/>
              <a:ext cx="1296144" cy="1592905"/>
            </a:xfrm>
            <a:prstGeom prst="ellipse">
              <a:avLst/>
            </a:prstGeom>
            <a:ln>
              <a:noFill/>
            </a:ln>
            <a:effectLst>
              <a:softEdge rad="112500"/>
            </a:effectLst>
          </p:spPr>
        </p:pic>
      </p:grpSp>
    </p:spTree>
    <p:extLst>
      <p:ext uri="{BB962C8B-B14F-4D97-AF65-F5344CB8AC3E}">
        <p14:creationId xmlns:p14="http://schemas.microsoft.com/office/powerpoint/2010/main" val="3137241202"/>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23"/>
          <p:cNvSpPr txBox="1"/>
          <p:nvPr/>
        </p:nvSpPr>
        <p:spPr>
          <a:xfrm>
            <a:off x="1247314" y="855569"/>
            <a:ext cx="6750469" cy="400110"/>
          </a:xfrm>
          <a:prstGeom prst="rect">
            <a:avLst/>
          </a:prstGeom>
          <a:noFill/>
        </p:spPr>
        <p:txBody>
          <a:bodyPr wrap="square" rtlCol="0">
            <a:spAutoFit/>
          </a:bodyPr>
          <a:lstStyle/>
          <a:p>
            <a:pPr>
              <a:defRPr/>
            </a:pPr>
            <a:r>
              <a:rPr lang="en-US" altLang="zh-CN" sz="2000" b="1" kern="0" dirty="0">
                <a:solidFill>
                  <a:prstClr val="black"/>
                </a:solidFill>
                <a:latin typeface="微软雅黑"/>
                <a:ea typeface="微软雅黑"/>
              </a:rPr>
              <a:t>2015</a:t>
            </a:r>
            <a:r>
              <a:rPr lang="zh-CN" altLang="en-US" sz="2000" b="1" kern="0" dirty="0">
                <a:solidFill>
                  <a:prstClr val="black"/>
                </a:solidFill>
                <a:latin typeface="微软雅黑"/>
                <a:ea typeface="微软雅黑"/>
              </a:rPr>
              <a:t>年最高人民法院第八次全国法院民商事审判工作会议</a:t>
            </a:r>
          </a:p>
        </p:txBody>
      </p:sp>
      <p:sp>
        <p:nvSpPr>
          <p:cNvPr id="6" name="TextBox 77"/>
          <p:cNvSpPr txBox="1"/>
          <p:nvPr/>
        </p:nvSpPr>
        <p:spPr>
          <a:xfrm>
            <a:off x="1434960" y="1534802"/>
            <a:ext cx="6375178" cy="2863476"/>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en-US" altLang="zh-CN" sz="1715" dirty="0">
                <a:solidFill>
                  <a:prstClr val="black"/>
                </a:solidFill>
                <a:latin typeface="微软雅黑"/>
                <a:ea typeface="微软雅黑"/>
              </a:rPr>
              <a:t>5</a:t>
            </a:r>
            <a:r>
              <a:rPr lang="zh-CN" altLang="en-US" sz="1715" dirty="0">
                <a:solidFill>
                  <a:prstClr val="black"/>
                </a:solidFill>
                <a:latin typeface="微软雅黑"/>
                <a:ea typeface="微软雅黑"/>
              </a:rPr>
              <a:t>、婚姻关系存续期间，夫妻一方作为被保险人依据意外伤害保险合同、健康保险合同获得的具有人身性质的保险金，或者作为一方受益人</a:t>
            </a:r>
            <a:r>
              <a:rPr lang="zh-CN" altLang="en-US" sz="1715" b="1" dirty="0">
                <a:solidFill>
                  <a:srgbClr val="C00000"/>
                </a:solidFill>
                <a:latin typeface="微软雅黑"/>
                <a:ea typeface="微软雅黑"/>
              </a:rPr>
              <a:t>依据以死亡为给付条件的人寿保险合同获得的保险金，宜认定为个人财产</a:t>
            </a:r>
            <a:r>
              <a:rPr lang="zh-CN" altLang="en-US" sz="1715" b="1" dirty="0">
                <a:solidFill>
                  <a:srgbClr val="E45E17"/>
                </a:solidFill>
                <a:latin typeface="微软雅黑"/>
                <a:ea typeface="微软雅黑"/>
              </a:rPr>
              <a:t>，</a:t>
            </a:r>
            <a:r>
              <a:rPr lang="zh-CN" altLang="en-US" sz="1715" dirty="0">
                <a:solidFill>
                  <a:prstClr val="black"/>
                </a:solidFill>
                <a:latin typeface="微软雅黑"/>
                <a:ea typeface="微软雅黑"/>
              </a:rPr>
              <a:t>但双方另有约定的除外。</a:t>
            </a:r>
            <a:endParaRPr lang="en-US" altLang="zh-CN" sz="1715" dirty="0">
              <a:solidFill>
                <a:prstClr val="black"/>
              </a:solidFill>
              <a:latin typeface="微软雅黑"/>
              <a:ea typeface="微软雅黑"/>
            </a:endParaRPr>
          </a:p>
          <a:p>
            <a:pPr>
              <a:lnSpc>
                <a:spcPct val="150000"/>
              </a:lnSpc>
              <a:defRPr/>
            </a:pPr>
            <a:r>
              <a:rPr lang="zh-CN" altLang="en-US" sz="1715" dirty="0">
                <a:solidFill>
                  <a:prstClr val="black"/>
                </a:solidFill>
                <a:latin typeface="微软雅黑"/>
                <a:ea typeface="微软雅黑"/>
              </a:rPr>
              <a:t>婚姻关系存续期间，夫妻一方依据以生存到一定年龄为给付条件的具有现金价值的保险合同获得的保险金，宜认定为夫妻共同财产，但双方另有约定的除外。</a:t>
            </a:r>
          </a:p>
        </p:txBody>
      </p:sp>
    </p:spTree>
    <p:extLst>
      <p:ext uri="{BB962C8B-B14F-4D97-AF65-F5344CB8AC3E}">
        <p14:creationId xmlns:p14="http://schemas.microsoft.com/office/powerpoint/2010/main" val="191986453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_文本框 2"/>
          <p:cNvSpPr txBox="1">
            <a:spLocks noChangeArrowheads="1"/>
          </p:cNvSpPr>
          <p:nvPr>
            <p:custDataLst>
              <p:tags r:id="rId1"/>
            </p:custDataLst>
          </p:nvPr>
        </p:nvSpPr>
        <p:spPr bwMode="auto">
          <a:xfrm>
            <a:off x="429172" y="335578"/>
            <a:ext cx="3153447" cy="229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defRPr/>
            </a:pPr>
            <a:r>
              <a:rPr lang="en-US" altLang="zh-CN"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 name="PA_矩形 4"/>
          <p:cNvSpPr/>
          <p:nvPr>
            <p:custDataLst>
              <p:tags r:id="rId2"/>
            </p:custDataLst>
          </p:nvPr>
        </p:nvSpPr>
        <p:spPr>
          <a:xfrm>
            <a:off x="5580112" y="2499742"/>
            <a:ext cx="2376264" cy="1216551"/>
          </a:xfrm>
          <a:prstGeom prst="rect">
            <a:avLst/>
          </a:prstGeom>
        </p:spPr>
        <p:txBody>
          <a:bodyPr wrap="square" lIns="0" tIns="0" rIns="0" bIns="0">
            <a:spAutoFit/>
          </a:bodyPr>
          <a:lstStyle/>
          <a:p>
            <a:pPr algn="ctr">
              <a:lnSpc>
                <a:spcPct val="150000"/>
              </a:lnSpc>
              <a:defRPr/>
            </a:pPr>
            <a:r>
              <a:rPr kumimoji="1" lang="zh-CN" altLang="en-US" sz="2800" b="1" kern="0" dirty="0">
                <a:solidFill>
                  <a:srgbClr val="2658A2"/>
                </a:solidFill>
                <a:latin typeface="微软雅黑" panose="020B0503020204020204" pitchFamily="34" charset="-122"/>
                <a:ea typeface="微软雅黑" panose="020B0503020204020204" pitchFamily="34" charset="-122"/>
                <a:cs typeface="+mn-ea"/>
              </a:rPr>
              <a:t>保险在继承权公证中的运用</a:t>
            </a:r>
          </a:p>
        </p:txBody>
      </p:sp>
    </p:spTree>
    <p:extLst>
      <p:ext uri="{BB962C8B-B14F-4D97-AF65-F5344CB8AC3E}">
        <p14:creationId xmlns:p14="http://schemas.microsoft.com/office/powerpoint/2010/main" val="414860705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3" presetClass="entr" presetSubtype="32" fill="hold" grpId="0" nodeType="withEffect">
                                  <p:stCondLst>
                                    <p:cond delay="15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strVal val="4*#ppt_w"/>
                                          </p:val>
                                        </p:tav>
                                        <p:tav tm="100000">
                                          <p:val>
                                            <p:strVal val="#ppt_w"/>
                                          </p:val>
                                        </p:tav>
                                      </p:tavLst>
                                    </p:anim>
                                    <p:anim calcmode="lin" valueType="num">
                                      <p:cBhvr>
                                        <p:cTn id="11" dur="5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663472"/>
            <a:ext cx="3816424" cy="2467599"/>
          </a:xfrm>
          <a:prstGeom prst="rect">
            <a:avLst/>
          </a:prstGeom>
          <a:noFill/>
        </p:spPr>
        <p:txBody>
          <a:bodyPr wrap="square" rtlCol="0">
            <a:spAutoFit/>
          </a:bodyPr>
          <a:lstStyle/>
          <a:p>
            <a:pPr>
              <a:lnSpc>
                <a:spcPct val="150000"/>
              </a:lnSpc>
            </a:pPr>
            <a:r>
              <a:rPr lang="zh-CN" altLang="en-US" sz="1715" dirty="0">
                <a:solidFill>
                  <a:prstClr val="black"/>
                </a:solidFill>
                <a:latin typeface="微软雅黑" panose="020B0503020204020204" pitchFamily="34" charset="-122"/>
                <a:ea typeface="微软雅黑" panose="020B0503020204020204" pitchFamily="34" charset="-122"/>
              </a:rPr>
              <a:t>         某位房地产开发集团董事长膝下一女三儿，在他年老生病时，董事长留下一纸遗嘱，将公司股权全部交给小女儿，希望她接过重任，当小女儿持父亲遗嘱前往工商局办理过户时，工作人员说出一番话来让她惊呆了</a:t>
            </a:r>
            <a:r>
              <a:rPr lang="en-US" altLang="zh-CN" sz="1715" dirty="0">
                <a:solidFill>
                  <a:prstClr val="black"/>
                </a:solidFill>
                <a:latin typeface="微软雅黑" panose="020B0503020204020204" pitchFamily="34" charset="-122"/>
                <a:ea typeface="微软雅黑" panose="020B0503020204020204" pitchFamily="34" charset="-122"/>
              </a:rPr>
              <a:t>……</a:t>
            </a:r>
            <a:endParaRPr lang="zh-CN" altLang="en-US" sz="1715" dirty="0">
              <a:solidFill>
                <a:prstClr val="black"/>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51520" y="843558"/>
            <a:ext cx="90665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zh-CN" altLang="en-US" dirty="0">
                <a:solidFill>
                  <a:srgbClr val="000000"/>
                </a:solidFill>
                <a:latin typeface="+mj-lt"/>
                <a:ea typeface="+mj-ea"/>
                <a:cs typeface="+mj-cs"/>
                <a:sym typeface="等线"/>
              </a:rPr>
              <a:t>案例</a:t>
            </a:r>
            <a:r>
              <a:rPr lang="en-US" altLang="zh-CN" dirty="0">
                <a:solidFill>
                  <a:srgbClr val="000000"/>
                </a:solidFill>
                <a:latin typeface="+mj-lt"/>
                <a:ea typeface="+mj-ea"/>
                <a:cs typeface="+mj-cs"/>
                <a:sym typeface="等线"/>
              </a:rPr>
              <a:t>4</a:t>
            </a:r>
            <a:r>
              <a:rPr lang="zh-CN" altLang="en-US" dirty="0">
                <a:solidFill>
                  <a:srgbClr val="000000"/>
                </a:solidFill>
                <a:latin typeface="+mj-lt"/>
                <a:ea typeface="+mj-ea"/>
                <a:cs typeface="+mj-cs"/>
                <a:sym typeface="等线"/>
              </a:rPr>
              <a:t>：</a:t>
            </a:r>
            <a:endParaRPr kumimoji="0" lang="zh-CN" altLang="en-US" sz="1800" b="0" i="0" u="none" strike="noStrike" cap="none" spc="0" normalizeH="0" baseline="0" dirty="0">
              <a:ln>
                <a:noFill/>
              </a:ln>
              <a:solidFill>
                <a:srgbClr val="000000"/>
              </a:solidFill>
              <a:effectLst/>
              <a:uFillTx/>
              <a:latin typeface="+mj-lt"/>
              <a:ea typeface="+mj-ea"/>
              <a:cs typeface="+mj-cs"/>
              <a:sym typeface="等线"/>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2211710"/>
            <a:ext cx="4024126" cy="2191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6156176" y="1635646"/>
            <a:ext cx="1800493" cy="307777"/>
          </a:xfrm>
          <a:prstGeom prst="rect">
            <a:avLst/>
          </a:prstGeom>
        </p:spPr>
        <p:txBody>
          <a:bodyPr wrap="none">
            <a:spAutoFit/>
          </a:bodyPr>
          <a:lstStyle/>
          <a:p>
            <a:r>
              <a:rPr lang="zh-CN" altLang="en-US" sz="1400" b="1" dirty="0">
                <a:solidFill>
                  <a:srgbClr val="7FB7E2"/>
                </a:solidFill>
                <a:latin typeface="Arial" panose="020B0604020202020204" pitchFamily="34" charset="0"/>
                <a:ea typeface="微软雅黑" panose="020B0503020204020204" pitchFamily="34" charset="-122"/>
              </a:rPr>
              <a:t>董事长的继承人列表</a:t>
            </a:r>
          </a:p>
        </p:txBody>
      </p:sp>
    </p:spTree>
    <p:extLst>
      <p:ext uri="{BB962C8B-B14F-4D97-AF65-F5344CB8AC3E}">
        <p14:creationId xmlns:p14="http://schemas.microsoft.com/office/powerpoint/2010/main" val="1038416205"/>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7"/>
          <p:cNvSpPr/>
          <p:nvPr/>
        </p:nvSpPr>
        <p:spPr>
          <a:xfrm>
            <a:off x="714546" y="2114109"/>
            <a:ext cx="7715590" cy="123126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sz="1286" dirty="0">
              <a:solidFill>
                <a:prstClr val="black"/>
              </a:solidFill>
              <a:sym typeface="+mn-lt"/>
            </a:endParaRPr>
          </a:p>
        </p:txBody>
      </p:sp>
      <p:grpSp>
        <p:nvGrpSpPr>
          <p:cNvPr id="16" name="组合 15"/>
          <p:cNvGrpSpPr/>
          <p:nvPr/>
        </p:nvGrpSpPr>
        <p:grpSpPr>
          <a:xfrm>
            <a:off x="3316746" y="1534146"/>
            <a:ext cx="4377929" cy="1967573"/>
            <a:chOff x="304800" y="673100"/>
            <a:chExt cx="18194887" cy="8177353"/>
          </a:xfrm>
          <a:effectLst>
            <a:outerShdw blurRad="444500" dist="177800" dir="8100000" sx="99000" sy="99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8175">
                <a:defRPr/>
              </a:pPr>
              <a:endParaRPr lang="zh-CN" altLang="en-US" sz="1807" kern="0">
                <a:solidFill>
                  <a:sysClr val="windowText" lastClr="000000"/>
                </a:solidFill>
                <a:cs typeface="+mn-ea"/>
                <a:sym typeface="+mn-lt"/>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2" name="椭圆 1"/>
            <p:cNvSpPr/>
            <p:nvPr/>
          </p:nvSpPr>
          <p:spPr>
            <a:xfrm>
              <a:off x="15520628" y="5871385"/>
              <a:ext cx="2979059" cy="2979068"/>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8175">
                <a:defRPr/>
              </a:pPr>
              <a:endParaRPr lang="zh-CN" altLang="en-US" sz="1807" kern="0">
                <a:solidFill>
                  <a:sysClr val="window" lastClr="FFFFFF"/>
                </a:solidFill>
                <a:cs typeface="+mn-ea"/>
                <a:sym typeface="+mn-lt"/>
              </a:endParaRPr>
            </a:p>
          </p:txBody>
        </p:sp>
      </p:grpSp>
      <p:sp>
        <p:nvSpPr>
          <p:cNvPr id="33" name="椭圆 32"/>
          <p:cNvSpPr/>
          <p:nvPr/>
        </p:nvSpPr>
        <p:spPr>
          <a:xfrm>
            <a:off x="5113344" y="2067381"/>
            <a:ext cx="812979" cy="812979"/>
          </a:xfrm>
          <a:prstGeom prst="ellipse">
            <a:avLst/>
          </a:prstGeom>
          <a:solidFill>
            <a:srgbClr val="0070C0"/>
          </a:solidFill>
          <a:ln w="25400" cap="flat" cmpd="sng" algn="ctr">
            <a:noFill/>
            <a:prstDash val="solid"/>
          </a:ln>
          <a:effectLst>
            <a:outerShdw blurRad="444500" dist="177800" dir="8100000" sx="93000" sy="93000" algn="tr" rotWithShape="0">
              <a:prstClr val="black">
                <a:alpha val="50000"/>
              </a:prstClr>
            </a:outerShdw>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36" name="椭圆 35"/>
          <p:cNvSpPr/>
          <p:nvPr/>
        </p:nvSpPr>
        <p:spPr>
          <a:xfrm>
            <a:off x="1573799" y="1771587"/>
            <a:ext cx="812979" cy="812979"/>
          </a:xfrm>
          <a:prstGeom prst="ellipse">
            <a:avLst/>
          </a:prstGeom>
          <a:solidFill>
            <a:srgbClr val="0070C0"/>
          </a:solidFill>
          <a:ln w="25400" cap="flat" cmpd="sng" algn="ctr">
            <a:noFill/>
            <a:prstDash val="solid"/>
          </a:ln>
          <a:effectLst>
            <a:outerShdw blurRad="444500" dist="177800" dir="8100000" algn="tr" rotWithShape="0">
              <a:prstClr val="black">
                <a:alpha val="50000"/>
              </a:prstClr>
            </a:outerShdw>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41" name="Text Placeholder 7"/>
          <p:cNvSpPr txBox="1"/>
          <p:nvPr/>
        </p:nvSpPr>
        <p:spPr>
          <a:xfrm>
            <a:off x="3211784" y="2910249"/>
            <a:ext cx="1360556" cy="909238"/>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715" dirty="0">
                <a:solidFill>
                  <a:prstClr val="black"/>
                </a:solidFill>
                <a:latin typeface="微软雅黑" panose="020B0503020204020204" charset="-122"/>
                <a:ea typeface="微软雅黑" panose="020B0503020204020204" charset="-122"/>
                <a:cs typeface="+mn-ea"/>
                <a:sym typeface="+mn-lt"/>
              </a:rPr>
              <a:t>公证处询问每一位继承人是否承认遗嘱，是否同意遗产分配方案</a:t>
            </a:r>
          </a:p>
        </p:txBody>
      </p:sp>
      <p:sp>
        <p:nvSpPr>
          <p:cNvPr id="3" name="Text Placeholder 7"/>
          <p:cNvSpPr txBox="1"/>
          <p:nvPr/>
        </p:nvSpPr>
        <p:spPr>
          <a:xfrm>
            <a:off x="1300011" y="3015846"/>
            <a:ext cx="1360556" cy="698045"/>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715" dirty="0">
                <a:solidFill>
                  <a:prstClr val="black"/>
                </a:solidFill>
                <a:latin typeface="微软雅黑" panose="020B0503020204020204" charset="-122"/>
                <a:ea typeface="微软雅黑" panose="020B0503020204020204" charset="-122"/>
                <a:cs typeface="+mn-ea"/>
                <a:sym typeface="+mn-lt"/>
              </a:rPr>
              <a:t>某位继承人向公证处提出申请，并交纳相关费用</a:t>
            </a:r>
          </a:p>
        </p:txBody>
      </p:sp>
      <p:sp>
        <p:nvSpPr>
          <p:cNvPr id="6" name="Text Placeholder 7"/>
          <p:cNvSpPr txBox="1"/>
          <p:nvPr/>
        </p:nvSpPr>
        <p:spPr>
          <a:xfrm>
            <a:off x="5171086" y="3180311"/>
            <a:ext cx="1360556" cy="819953"/>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715" dirty="0">
                <a:solidFill>
                  <a:prstClr val="black"/>
                </a:solidFill>
                <a:latin typeface="微软雅黑" panose="020B0503020204020204" charset="-122"/>
                <a:ea typeface="微软雅黑" panose="020B0503020204020204" charset="-122"/>
                <a:cs typeface="+mn-ea"/>
                <a:sym typeface="+mn-lt"/>
              </a:rPr>
              <a:t>公证员调查，而且继承人提交各种证明及财产凭证</a:t>
            </a:r>
          </a:p>
        </p:txBody>
      </p:sp>
      <p:sp>
        <p:nvSpPr>
          <p:cNvPr id="8" name="Text Placeholder 7"/>
          <p:cNvSpPr txBox="1"/>
          <p:nvPr/>
        </p:nvSpPr>
        <p:spPr>
          <a:xfrm>
            <a:off x="6655997" y="1858513"/>
            <a:ext cx="1360556" cy="726053"/>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715" dirty="0">
                <a:solidFill>
                  <a:prstClr val="black"/>
                </a:solidFill>
                <a:latin typeface="微软雅黑" panose="020B0503020204020204" charset="-122"/>
                <a:ea typeface="微软雅黑" panose="020B0503020204020204" charset="-122"/>
                <a:cs typeface="+mn-ea"/>
                <a:sym typeface="+mn-lt"/>
              </a:rPr>
              <a:t>到公证处办理录像及签字手续，再办理遗产分割手续</a:t>
            </a:r>
          </a:p>
        </p:txBody>
      </p:sp>
      <p:sp>
        <p:nvSpPr>
          <p:cNvPr id="21" name="TextBox 20"/>
          <p:cNvSpPr txBox="1"/>
          <p:nvPr/>
        </p:nvSpPr>
        <p:spPr>
          <a:xfrm>
            <a:off x="2051720" y="690031"/>
            <a:ext cx="4479922" cy="461665"/>
          </a:xfrm>
          <a:prstGeom prst="rect">
            <a:avLst/>
          </a:prstGeom>
          <a:noFill/>
        </p:spPr>
        <p:txBody>
          <a:bodyPr wrap="square" rtlCol="0">
            <a:spAutoFit/>
          </a:bodyPr>
          <a:lstStyle/>
          <a:p>
            <a:r>
              <a:rPr lang="zh-CN" altLang="en-US" sz="2400" b="1" dirty="0">
                <a:solidFill>
                  <a:srgbClr val="7FB7E2"/>
                </a:solidFill>
                <a:latin typeface="Arial" panose="020B0604020202020204" pitchFamily="34" charset="0"/>
                <a:ea typeface="微软雅黑" panose="020B0503020204020204" pitchFamily="34" charset="-122"/>
              </a:rPr>
              <a:t>继承财富还要经过法定程序：</a:t>
            </a:r>
          </a:p>
        </p:txBody>
      </p:sp>
    </p:spTree>
    <p:extLst>
      <p:ext uri="{BB962C8B-B14F-4D97-AF65-F5344CB8AC3E}">
        <p14:creationId xmlns:p14="http://schemas.microsoft.com/office/powerpoint/2010/main" val="2101498785"/>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347864" y="699542"/>
            <a:ext cx="2668632" cy="400110"/>
          </a:xfrm>
          <a:prstGeom prst="rect">
            <a:avLst/>
          </a:prstGeom>
          <a:noFill/>
        </p:spPr>
        <p:txBody>
          <a:bodyPr wrap="square" rtlCol="0">
            <a:spAutoFit/>
          </a:bodyPr>
          <a:lstStyle/>
          <a:p>
            <a:r>
              <a:rPr lang="zh-CN" altLang="en-US" sz="2000" b="1" dirty="0">
                <a:solidFill>
                  <a:prstClr val="black"/>
                </a:solidFill>
                <a:latin typeface="微软雅黑"/>
                <a:ea typeface="微软雅黑"/>
                <a:cs typeface="Times New Roman" panose="02020603050405020304" pitchFamily="18" charset="0"/>
              </a:rPr>
              <a:t>继承权公证收费表：</a:t>
            </a:r>
            <a:endParaRPr lang="zh-CN" altLang="en-US" sz="1715" dirty="0">
              <a:solidFill>
                <a:prstClr val="black"/>
              </a:solidFill>
            </a:endParaRPr>
          </a:p>
        </p:txBody>
      </p:sp>
      <p:graphicFrame>
        <p:nvGraphicFramePr>
          <p:cNvPr id="7" name="表格 6"/>
          <p:cNvGraphicFramePr>
            <a:graphicFrameLocks noGrp="1"/>
          </p:cNvGraphicFramePr>
          <p:nvPr>
            <p:extLst/>
          </p:nvPr>
        </p:nvGraphicFramePr>
        <p:xfrm>
          <a:off x="1547295" y="1179417"/>
          <a:ext cx="6120442" cy="3205663"/>
        </p:xfrm>
        <a:graphic>
          <a:graphicData uri="http://schemas.openxmlformats.org/drawingml/2006/table">
            <a:tbl>
              <a:tblPr firstRow="1" bandRow="1"/>
              <a:tblGrid>
                <a:gridCol w="4554748">
                  <a:extLst>
                    <a:ext uri="{9D8B030D-6E8A-4147-A177-3AD203B41FA5}">
                      <a16:colId xmlns:a16="http://schemas.microsoft.com/office/drawing/2014/main" val="20000"/>
                    </a:ext>
                  </a:extLst>
                </a:gridCol>
                <a:gridCol w="1565694">
                  <a:extLst>
                    <a:ext uri="{9D8B030D-6E8A-4147-A177-3AD203B41FA5}">
                      <a16:colId xmlns:a16="http://schemas.microsoft.com/office/drawing/2014/main" val="20001"/>
                    </a:ext>
                  </a:extLst>
                </a:gridCol>
              </a:tblGrid>
              <a:tr h="789643">
                <a:tc>
                  <a:txBody>
                    <a:bodyPr/>
                    <a:lstStyle>
                      <a:lvl1pPr marL="0" algn="l" defTabSz="960120" rtl="0" eaLnBrk="1" latinLnBrk="0" hangingPunct="1">
                        <a:defRPr sz="1890" b="1" kern="1200">
                          <a:solidFill>
                            <a:schemeClr val="lt1"/>
                          </a:solidFill>
                          <a:latin typeface="Arial"/>
                          <a:ea typeface="微软雅黑"/>
                        </a:defRPr>
                      </a:lvl1pPr>
                      <a:lvl2pPr marL="480060" algn="l" defTabSz="960120" rtl="0" eaLnBrk="1" latinLnBrk="0" hangingPunct="1">
                        <a:defRPr sz="1890" b="1" kern="1200">
                          <a:solidFill>
                            <a:schemeClr val="lt1"/>
                          </a:solidFill>
                          <a:latin typeface="Arial"/>
                          <a:ea typeface="微软雅黑"/>
                        </a:defRPr>
                      </a:lvl2pPr>
                      <a:lvl3pPr marL="960120" algn="l" defTabSz="960120" rtl="0" eaLnBrk="1" latinLnBrk="0" hangingPunct="1">
                        <a:defRPr sz="1890" b="1" kern="1200">
                          <a:solidFill>
                            <a:schemeClr val="lt1"/>
                          </a:solidFill>
                          <a:latin typeface="Arial"/>
                          <a:ea typeface="微软雅黑"/>
                        </a:defRPr>
                      </a:lvl3pPr>
                      <a:lvl4pPr marL="1440180" algn="l" defTabSz="960120" rtl="0" eaLnBrk="1" latinLnBrk="0" hangingPunct="1">
                        <a:defRPr sz="1890" b="1" kern="1200">
                          <a:solidFill>
                            <a:schemeClr val="lt1"/>
                          </a:solidFill>
                          <a:latin typeface="Arial"/>
                          <a:ea typeface="微软雅黑"/>
                        </a:defRPr>
                      </a:lvl4pPr>
                      <a:lvl5pPr marL="1920240" algn="l" defTabSz="960120" rtl="0" eaLnBrk="1" latinLnBrk="0" hangingPunct="1">
                        <a:defRPr sz="1890" b="1" kern="1200">
                          <a:solidFill>
                            <a:schemeClr val="lt1"/>
                          </a:solidFill>
                          <a:latin typeface="Arial"/>
                          <a:ea typeface="微软雅黑"/>
                        </a:defRPr>
                      </a:lvl5pPr>
                      <a:lvl6pPr marL="2400300" algn="l" defTabSz="960120" rtl="0" eaLnBrk="1" latinLnBrk="0" hangingPunct="1">
                        <a:defRPr sz="1890" b="1" kern="1200">
                          <a:solidFill>
                            <a:schemeClr val="lt1"/>
                          </a:solidFill>
                          <a:latin typeface="Arial"/>
                          <a:ea typeface="微软雅黑"/>
                        </a:defRPr>
                      </a:lvl6pPr>
                      <a:lvl7pPr marL="2879725" algn="l" defTabSz="960120" rtl="0" eaLnBrk="1" latinLnBrk="0" hangingPunct="1">
                        <a:defRPr sz="1890" b="1" kern="1200">
                          <a:solidFill>
                            <a:schemeClr val="lt1"/>
                          </a:solidFill>
                          <a:latin typeface="Arial"/>
                          <a:ea typeface="微软雅黑"/>
                        </a:defRPr>
                      </a:lvl7pPr>
                      <a:lvl8pPr marL="3359785" algn="l" defTabSz="960120" rtl="0" eaLnBrk="1" latinLnBrk="0" hangingPunct="1">
                        <a:defRPr sz="1890" b="1" kern="1200">
                          <a:solidFill>
                            <a:schemeClr val="lt1"/>
                          </a:solidFill>
                          <a:latin typeface="Arial"/>
                          <a:ea typeface="微软雅黑"/>
                        </a:defRPr>
                      </a:lvl8pPr>
                      <a:lvl9pPr marL="3839845" algn="l" defTabSz="960120" rtl="0" eaLnBrk="1" latinLnBrk="0" hangingPunct="1">
                        <a:defRPr sz="1890" b="1" kern="1200">
                          <a:solidFill>
                            <a:schemeClr val="lt1"/>
                          </a:solidFill>
                          <a:latin typeface="Arial"/>
                          <a:ea typeface="微软雅黑"/>
                        </a:defRPr>
                      </a:lvl9pPr>
                    </a:lstStyle>
                    <a:p>
                      <a:pPr algn="ctr"/>
                      <a:r>
                        <a:rPr lang="zh-CN" altLang="en-US" sz="1700" b="1" dirty="0">
                          <a:solidFill>
                            <a:schemeClr val="tx1"/>
                          </a:solidFill>
                          <a:latin typeface="微软雅黑" panose="020B0503020204020204" pitchFamily="34" charset="-122"/>
                          <a:ea typeface="微软雅黑" panose="020B0503020204020204" pitchFamily="34" charset="-122"/>
                        </a:rPr>
                        <a:t>继承资产的市场价值（万元）</a:t>
                      </a: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tc>
                  <a:txBody>
                    <a:bodyPr/>
                    <a:lstStyle>
                      <a:lvl1pPr marL="0" algn="l" defTabSz="960120" rtl="0" eaLnBrk="1" latinLnBrk="0" hangingPunct="1">
                        <a:defRPr sz="1890" b="1" kern="1200">
                          <a:solidFill>
                            <a:schemeClr val="lt1"/>
                          </a:solidFill>
                          <a:latin typeface="Arial"/>
                          <a:ea typeface="微软雅黑"/>
                        </a:defRPr>
                      </a:lvl1pPr>
                      <a:lvl2pPr marL="480060" algn="l" defTabSz="960120" rtl="0" eaLnBrk="1" latinLnBrk="0" hangingPunct="1">
                        <a:defRPr sz="1890" b="1" kern="1200">
                          <a:solidFill>
                            <a:schemeClr val="lt1"/>
                          </a:solidFill>
                          <a:latin typeface="Arial"/>
                          <a:ea typeface="微软雅黑"/>
                        </a:defRPr>
                      </a:lvl2pPr>
                      <a:lvl3pPr marL="960120" algn="l" defTabSz="960120" rtl="0" eaLnBrk="1" latinLnBrk="0" hangingPunct="1">
                        <a:defRPr sz="1890" b="1" kern="1200">
                          <a:solidFill>
                            <a:schemeClr val="lt1"/>
                          </a:solidFill>
                          <a:latin typeface="Arial"/>
                          <a:ea typeface="微软雅黑"/>
                        </a:defRPr>
                      </a:lvl3pPr>
                      <a:lvl4pPr marL="1440180" algn="l" defTabSz="960120" rtl="0" eaLnBrk="1" latinLnBrk="0" hangingPunct="1">
                        <a:defRPr sz="1890" b="1" kern="1200">
                          <a:solidFill>
                            <a:schemeClr val="lt1"/>
                          </a:solidFill>
                          <a:latin typeface="Arial"/>
                          <a:ea typeface="微软雅黑"/>
                        </a:defRPr>
                      </a:lvl4pPr>
                      <a:lvl5pPr marL="1920240" algn="l" defTabSz="960120" rtl="0" eaLnBrk="1" latinLnBrk="0" hangingPunct="1">
                        <a:defRPr sz="1890" b="1" kern="1200">
                          <a:solidFill>
                            <a:schemeClr val="lt1"/>
                          </a:solidFill>
                          <a:latin typeface="Arial"/>
                          <a:ea typeface="微软雅黑"/>
                        </a:defRPr>
                      </a:lvl5pPr>
                      <a:lvl6pPr marL="2400300" algn="l" defTabSz="960120" rtl="0" eaLnBrk="1" latinLnBrk="0" hangingPunct="1">
                        <a:defRPr sz="1890" b="1" kern="1200">
                          <a:solidFill>
                            <a:schemeClr val="lt1"/>
                          </a:solidFill>
                          <a:latin typeface="Arial"/>
                          <a:ea typeface="微软雅黑"/>
                        </a:defRPr>
                      </a:lvl6pPr>
                      <a:lvl7pPr marL="2879725" algn="l" defTabSz="960120" rtl="0" eaLnBrk="1" latinLnBrk="0" hangingPunct="1">
                        <a:defRPr sz="1890" b="1" kern="1200">
                          <a:solidFill>
                            <a:schemeClr val="lt1"/>
                          </a:solidFill>
                          <a:latin typeface="Arial"/>
                          <a:ea typeface="微软雅黑"/>
                        </a:defRPr>
                      </a:lvl7pPr>
                      <a:lvl8pPr marL="3359785" algn="l" defTabSz="960120" rtl="0" eaLnBrk="1" latinLnBrk="0" hangingPunct="1">
                        <a:defRPr sz="1890" b="1" kern="1200">
                          <a:solidFill>
                            <a:schemeClr val="lt1"/>
                          </a:solidFill>
                          <a:latin typeface="Arial"/>
                          <a:ea typeface="微软雅黑"/>
                        </a:defRPr>
                      </a:lvl8pPr>
                      <a:lvl9pPr marL="3839845" algn="l" defTabSz="960120" rtl="0" eaLnBrk="1" latinLnBrk="0" hangingPunct="1">
                        <a:defRPr sz="1890" b="1" kern="1200">
                          <a:solidFill>
                            <a:schemeClr val="lt1"/>
                          </a:solidFill>
                          <a:latin typeface="Arial"/>
                          <a:ea typeface="微软雅黑"/>
                        </a:defRPr>
                      </a:lvl9pPr>
                    </a:lstStyle>
                    <a:p>
                      <a:pPr algn="ctr"/>
                      <a:r>
                        <a:rPr lang="zh-CN" altLang="en-US" sz="1700" b="1" dirty="0">
                          <a:solidFill>
                            <a:schemeClr val="tx1"/>
                          </a:solidFill>
                          <a:latin typeface="微软雅黑" panose="020B0503020204020204" pitchFamily="34" charset="-122"/>
                          <a:ea typeface="微软雅黑" panose="020B0503020204020204" pitchFamily="34" charset="-122"/>
                        </a:rPr>
                        <a:t>费率</a:t>
                      </a: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F5F5F">
                        <a:lumMod val="20000"/>
                        <a:lumOff val="80000"/>
                      </a:srgbClr>
                    </a:solidFill>
                  </a:tcPr>
                </a:tc>
                <a:extLst>
                  <a:ext uri="{0D108BD9-81ED-4DB2-BD59-A6C34878D82A}">
                    <a16:rowId xmlns:a16="http://schemas.microsoft.com/office/drawing/2014/main" val="10000"/>
                  </a:ext>
                </a:extLst>
              </a:tr>
              <a:tr h="483204">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20</a:t>
                      </a:r>
                      <a:r>
                        <a:rPr lang="zh-CN" altLang="en-US" sz="1700" b="1" dirty="0">
                          <a:solidFill>
                            <a:schemeClr val="tx1"/>
                          </a:solidFill>
                          <a:latin typeface="微软雅黑" panose="020B0503020204020204" pitchFamily="34" charset="-122"/>
                          <a:ea typeface="微软雅黑" panose="020B0503020204020204" pitchFamily="34" charset="-122"/>
                        </a:rPr>
                        <a:t>以下</a:t>
                      </a:r>
                    </a:p>
                  </a:txBody>
                  <a:tcPr marL="65329" marR="65329" marT="32664" marB="32664"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20000"/>
                        <a:lumOff val="80000"/>
                      </a:srgbClr>
                    </a:solidFill>
                  </a:tcPr>
                </a:tc>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1.2%</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extLst>
                  <a:ext uri="{0D108BD9-81ED-4DB2-BD59-A6C34878D82A}">
                    <a16:rowId xmlns:a16="http://schemas.microsoft.com/office/drawing/2014/main" val="10001"/>
                  </a:ext>
                </a:extLst>
              </a:tr>
              <a:tr h="483204">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20——50</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1%</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85000"/>
                      </a:sysClr>
                    </a:solidFill>
                  </a:tcPr>
                </a:tc>
                <a:extLst>
                  <a:ext uri="{0D108BD9-81ED-4DB2-BD59-A6C34878D82A}">
                    <a16:rowId xmlns:a16="http://schemas.microsoft.com/office/drawing/2014/main" val="10002"/>
                  </a:ext>
                </a:extLst>
              </a:tr>
              <a:tr h="483204">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50——500</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20000"/>
                        <a:lumOff val="80000"/>
                      </a:srgbClr>
                    </a:solidFill>
                  </a:tcPr>
                </a:tc>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0.8%</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extLst>
                  <a:ext uri="{0D108BD9-81ED-4DB2-BD59-A6C34878D82A}">
                    <a16:rowId xmlns:a16="http://schemas.microsoft.com/office/drawing/2014/main" val="10003"/>
                  </a:ext>
                </a:extLst>
              </a:tr>
              <a:tr h="483204">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500——1000</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0.5%</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85000"/>
                      </a:sysClr>
                    </a:solidFill>
                  </a:tcPr>
                </a:tc>
                <a:extLst>
                  <a:ext uri="{0D108BD9-81ED-4DB2-BD59-A6C34878D82A}">
                    <a16:rowId xmlns:a16="http://schemas.microsoft.com/office/drawing/2014/main" val="10004"/>
                  </a:ext>
                </a:extLst>
              </a:tr>
              <a:tr h="483204">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1000</a:t>
                      </a:r>
                      <a:r>
                        <a:rPr lang="zh-CN" altLang="en-US" sz="1700" b="1" dirty="0">
                          <a:solidFill>
                            <a:schemeClr val="tx1"/>
                          </a:solidFill>
                          <a:latin typeface="微软雅黑" panose="020B0503020204020204" pitchFamily="34" charset="-122"/>
                          <a:ea typeface="微软雅黑" panose="020B0503020204020204" pitchFamily="34" charset="-122"/>
                        </a:rPr>
                        <a:t>以上</a:t>
                      </a: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20000"/>
                        <a:lumOff val="80000"/>
                      </a:srgbClr>
                    </a:solidFill>
                  </a:tcPr>
                </a:tc>
                <a:tc>
                  <a:txBody>
                    <a:bodyPr/>
                    <a:lstStyle>
                      <a:lvl1pPr marL="0" algn="l" defTabSz="960120" rtl="0" eaLnBrk="1" latinLnBrk="0" hangingPunct="1">
                        <a:defRPr sz="1890" kern="1200">
                          <a:solidFill>
                            <a:schemeClr val="dk1"/>
                          </a:solidFill>
                          <a:latin typeface="Arial"/>
                          <a:ea typeface="微软雅黑"/>
                        </a:defRPr>
                      </a:lvl1pPr>
                      <a:lvl2pPr marL="480060" algn="l" defTabSz="960120" rtl="0" eaLnBrk="1" latinLnBrk="0" hangingPunct="1">
                        <a:defRPr sz="1890" kern="1200">
                          <a:solidFill>
                            <a:schemeClr val="dk1"/>
                          </a:solidFill>
                          <a:latin typeface="Arial"/>
                          <a:ea typeface="微软雅黑"/>
                        </a:defRPr>
                      </a:lvl2pPr>
                      <a:lvl3pPr marL="960120" algn="l" defTabSz="960120" rtl="0" eaLnBrk="1" latinLnBrk="0" hangingPunct="1">
                        <a:defRPr sz="1890" kern="1200">
                          <a:solidFill>
                            <a:schemeClr val="dk1"/>
                          </a:solidFill>
                          <a:latin typeface="Arial"/>
                          <a:ea typeface="微软雅黑"/>
                        </a:defRPr>
                      </a:lvl3pPr>
                      <a:lvl4pPr marL="1440180" algn="l" defTabSz="960120" rtl="0" eaLnBrk="1" latinLnBrk="0" hangingPunct="1">
                        <a:defRPr sz="1890" kern="1200">
                          <a:solidFill>
                            <a:schemeClr val="dk1"/>
                          </a:solidFill>
                          <a:latin typeface="Arial"/>
                          <a:ea typeface="微软雅黑"/>
                        </a:defRPr>
                      </a:lvl4pPr>
                      <a:lvl5pPr marL="1920240" algn="l" defTabSz="960120" rtl="0" eaLnBrk="1" latinLnBrk="0" hangingPunct="1">
                        <a:defRPr sz="1890" kern="1200">
                          <a:solidFill>
                            <a:schemeClr val="dk1"/>
                          </a:solidFill>
                          <a:latin typeface="Arial"/>
                          <a:ea typeface="微软雅黑"/>
                        </a:defRPr>
                      </a:lvl5pPr>
                      <a:lvl6pPr marL="2400300" algn="l" defTabSz="960120" rtl="0" eaLnBrk="1" latinLnBrk="0" hangingPunct="1">
                        <a:defRPr sz="1890" kern="1200">
                          <a:solidFill>
                            <a:schemeClr val="dk1"/>
                          </a:solidFill>
                          <a:latin typeface="Arial"/>
                          <a:ea typeface="微软雅黑"/>
                        </a:defRPr>
                      </a:lvl6pPr>
                      <a:lvl7pPr marL="2879725" algn="l" defTabSz="960120" rtl="0" eaLnBrk="1" latinLnBrk="0" hangingPunct="1">
                        <a:defRPr sz="1890" kern="1200">
                          <a:solidFill>
                            <a:schemeClr val="dk1"/>
                          </a:solidFill>
                          <a:latin typeface="Arial"/>
                          <a:ea typeface="微软雅黑"/>
                        </a:defRPr>
                      </a:lvl7pPr>
                      <a:lvl8pPr marL="3359785" algn="l" defTabSz="960120" rtl="0" eaLnBrk="1" latinLnBrk="0" hangingPunct="1">
                        <a:defRPr sz="1890" kern="1200">
                          <a:solidFill>
                            <a:schemeClr val="dk1"/>
                          </a:solidFill>
                          <a:latin typeface="Arial"/>
                          <a:ea typeface="微软雅黑"/>
                        </a:defRPr>
                      </a:lvl8pPr>
                      <a:lvl9pPr marL="3839845" algn="l" defTabSz="960120" rtl="0" eaLnBrk="1" latinLnBrk="0" hangingPunct="1">
                        <a:defRPr sz="1890" kern="1200">
                          <a:solidFill>
                            <a:schemeClr val="dk1"/>
                          </a:solidFill>
                          <a:latin typeface="Arial"/>
                          <a:ea typeface="微软雅黑"/>
                        </a:defRPr>
                      </a:lvl9pPr>
                    </a:lstStyle>
                    <a:p>
                      <a:pPr algn="ctr"/>
                      <a:r>
                        <a:rPr lang="en-US" altLang="zh-CN" sz="1700" b="1" dirty="0">
                          <a:solidFill>
                            <a:schemeClr val="tx1"/>
                          </a:solidFill>
                          <a:latin typeface="微软雅黑" panose="020B0503020204020204" pitchFamily="34" charset="-122"/>
                          <a:ea typeface="微软雅黑" panose="020B0503020204020204" pitchFamily="34" charset="-122"/>
                        </a:rPr>
                        <a:t>0.1%</a:t>
                      </a:r>
                      <a:endParaRPr lang="zh-CN" altLang="en-US" sz="1700" b="1" dirty="0">
                        <a:solidFill>
                          <a:schemeClr val="tx1"/>
                        </a:solidFill>
                        <a:latin typeface="微软雅黑" panose="020B0503020204020204" pitchFamily="34" charset="-122"/>
                        <a:ea typeface="微软雅黑" panose="020B0503020204020204" pitchFamily="34" charset="-122"/>
                      </a:endParaRPr>
                    </a:p>
                  </a:txBody>
                  <a:tcPr marL="65329" marR="65329" marT="32664" marB="3266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F5F5F">
                        <a:lumMod val="40000"/>
                        <a:lumOff val="60000"/>
                      </a:srgb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7829839"/>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2"/>
          <p:cNvSpPr txBox="1"/>
          <p:nvPr/>
        </p:nvSpPr>
        <p:spPr>
          <a:xfrm>
            <a:off x="3736602" y="971311"/>
            <a:ext cx="3394020" cy="358400"/>
          </a:xfrm>
          <a:prstGeom prst="rect">
            <a:avLst/>
          </a:prstGeom>
          <a:noFill/>
          <a:ln>
            <a:noFill/>
          </a:ln>
        </p:spPr>
        <p:txBody>
          <a:bodyPr lIns="0" rIns="0">
            <a:no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zh-CN" altLang="en-US" sz="2000" b="1" dirty="0">
              <a:solidFill>
                <a:prstClr val="black"/>
              </a:solidFill>
              <a:latin typeface="微软雅黑" panose="020B0503020204020204" charset="-122"/>
              <a:ea typeface="微软雅黑" panose="020B0503020204020204" charset="-122"/>
            </a:endParaRPr>
          </a:p>
        </p:txBody>
      </p:sp>
      <p:sp>
        <p:nvSpPr>
          <p:cNvPr id="27" name="Text Placeholder 12"/>
          <p:cNvSpPr txBox="1"/>
          <p:nvPr/>
        </p:nvSpPr>
        <p:spPr>
          <a:xfrm>
            <a:off x="4397759" y="2003413"/>
            <a:ext cx="3790534" cy="358400"/>
          </a:xfrm>
          <a:prstGeom prst="rect">
            <a:avLst/>
          </a:prstGeom>
          <a:noFill/>
          <a:ln>
            <a:noFill/>
          </a:ln>
        </p:spPr>
        <p:txBody>
          <a:bodyPr lIns="0" rIns="0">
            <a:no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zh-CN" altLang="en-US" sz="2000" b="1" dirty="0">
              <a:solidFill>
                <a:prstClr val="black"/>
              </a:solidFill>
              <a:latin typeface="微软雅黑" panose="020B0503020204020204" charset="-122"/>
              <a:ea typeface="微软雅黑" panose="020B0503020204020204" charset="-122"/>
            </a:endParaRPr>
          </a:p>
        </p:txBody>
      </p:sp>
      <p:sp>
        <p:nvSpPr>
          <p:cNvPr id="38" name="TextBox 64"/>
          <p:cNvSpPr txBox="1"/>
          <p:nvPr/>
        </p:nvSpPr>
        <p:spPr>
          <a:xfrm flipH="1">
            <a:off x="3423343" y="3031887"/>
            <a:ext cx="750826" cy="312265"/>
          </a:xfrm>
          <a:prstGeom prst="rect">
            <a:avLst/>
          </a:prstGeom>
          <a:noFill/>
        </p:spPr>
        <p:txBody>
          <a:bodyPr wrap="square" rtlCol="0">
            <a:spAutoFit/>
          </a:bodyPr>
          <a:lstStyle/>
          <a:p>
            <a:r>
              <a:rPr lang="zh-CN" altLang="zh-CN" sz="1429" dirty="0">
                <a:solidFill>
                  <a:prstClr val="white"/>
                </a:solidFill>
                <a:latin typeface="微软雅黑" panose="020B0503020204020204" charset="-122"/>
                <a:ea typeface="微软雅黑" panose="020B0503020204020204" charset="-122"/>
                <a:sym typeface="微软雅黑" panose="020B0503020204020204" charset="-122"/>
              </a:rPr>
              <a:t>第三章</a:t>
            </a:r>
          </a:p>
        </p:txBody>
      </p:sp>
      <p:sp>
        <p:nvSpPr>
          <p:cNvPr id="19" name="Text Placeholder 12"/>
          <p:cNvSpPr txBox="1"/>
          <p:nvPr/>
        </p:nvSpPr>
        <p:spPr>
          <a:xfrm>
            <a:off x="4231927" y="3087758"/>
            <a:ext cx="3821788" cy="358400"/>
          </a:xfrm>
          <a:prstGeom prst="rect">
            <a:avLst/>
          </a:prstGeom>
          <a:noFill/>
          <a:ln>
            <a:noFill/>
          </a:ln>
        </p:spPr>
        <p:txBody>
          <a:bodyPr lIns="0" rIns="0">
            <a:noAutofit/>
          </a:bodyPr>
          <a:lstStyle>
            <a:lvl1pPr marL="0" indent="0" algn="l" defTabSz="914400" rtl="0" eaLnBrk="1" latinLnBrk="0" hangingPunct="1">
              <a:spcBef>
                <a:spcPct val="20000"/>
              </a:spcBef>
              <a:buFont typeface="Arial" panose="020B0604020202020204"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zh-CN" altLang="en-US" sz="2000" b="1" dirty="0">
              <a:solidFill>
                <a:prstClr val="black"/>
              </a:solidFill>
              <a:latin typeface="微软雅黑" panose="020B0503020204020204" charset="-122"/>
              <a:ea typeface="微软雅黑" panose="020B0503020204020204" charset="-122"/>
            </a:endParaRPr>
          </a:p>
        </p:txBody>
      </p:sp>
      <p:graphicFrame>
        <p:nvGraphicFramePr>
          <p:cNvPr id="6" name="图示 5"/>
          <p:cNvGraphicFramePr/>
          <p:nvPr>
            <p:extLst>
              <p:ext uri="{D42A27DB-BD31-4B8C-83A1-F6EECF244321}">
                <p14:modId xmlns:p14="http://schemas.microsoft.com/office/powerpoint/2010/main" val="3003380107"/>
              </p:ext>
            </p:extLst>
          </p:nvPr>
        </p:nvGraphicFramePr>
        <p:xfrm>
          <a:off x="2220416" y="987574"/>
          <a:ext cx="6096000" cy="3384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文本框 6"/>
          <p:cNvSpPr txBox="1"/>
          <p:nvPr/>
        </p:nvSpPr>
        <p:spPr>
          <a:xfrm>
            <a:off x="971600" y="2132145"/>
            <a:ext cx="913068" cy="10772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zh-CN" altLang="en-US" sz="3200" b="1" i="0" u="none" strike="noStrike" cap="none" spc="0" normalizeH="0" baseline="0" dirty="0">
                <a:ln>
                  <a:noFill/>
                </a:ln>
                <a:solidFill>
                  <a:schemeClr val="accent1"/>
                </a:solidFill>
                <a:effectLst/>
                <a:uFillTx/>
                <a:latin typeface="微软雅黑" panose="020B0503020204020204" pitchFamily="34" charset="-122"/>
                <a:ea typeface="微软雅黑" panose="020B0503020204020204" pitchFamily="34" charset="-122"/>
                <a:cs typeface="+mj-cs"/>
                <a:sym typeface="等线"/>
              </a:rPr>
              <a:t>保单</a:t>
            </a:r>
            <a:endParaRPr kumimoji="0" lang="en-US" altLang="zh-CN" sz="3200" b="1" i="0" u="none" strike="noStrike" cap="none" spc="0" normalizeH="0" baseline="0" dirty="0">
              <a:ln>
                <a:noFill/>
              </a:ln>
              <a:solidFill>
                <a:schemeClr val="accent1"/>
              </a:solidFill>
              <a:effectLst/>
              <a:uFillTx/>
              <a:latin typeface="微软雅黑" panose="020B0503020204020204" pitchFamily="34" charset="-122"/>
              <a:ea typeface="微软雅黑" panose="020B0503020204020204" pitchFamily="34" charset="-122"/>
              <a:cs typeface="+mj-cs"/>
              <a:sym typeface="等线"/>
            </a:endParaRPr>
          </a:p>
          <a:p>
            <a:pPr marL="0" marR="0" indent="0" algn="l" defTabSz="914400" rtl="0" fontAlgn="auto" latinLnBrk="0" hangingPunct="0">
              <a:lnSpc>
                <a:spcPct val="100000"/>
              </a:lnSpc>
              <a:spcBef>
                <a:spcPts val="0"/>
              </a:spcBef>
              <a:spcAft>
                <a:spcPts val="0"/>
              </a:spcAft>
              <a:buClrTx/>
              <a:buSzTx/>
              <a:buFontTx/>
              <a:buNone/>
              <a:tabLst/>
            </a:pPr>
            <a:r>
              <a:rPr kumimoji="0" lang="zh-CN" altLang="en-US" sz="3200" b="1" i="0" u="none" strike="noStrike" cap="none" spc="0" normalizeH="0" baseline="0" dirty="0">
                <a:ln>
                  <a:noFill/>
                </a:ln>
                <a:solidFill>
                  <a:schemeClr val="accent1"/>
                </a:solidFill>
                <a:effectLst/>
                <a:uFillTx/>
                <a:latin typeface="微软雅黑" panose="020B0503020204020204" pitchFamily="34" charset="-122"/>
                <a:ea typeface="微软雅黑" panose="020B0503020204020204" pitchFamily="34" charset="-122"/>
                <a:cs typeface="+mj-cs"/>
                <a:sym typeface="等线"/>
              </a:rPr>
              <a:t>优势</a:t>
            </a:r>
          </a:p>
        </p:txBody>
      </p:sp>
    </p:spTree>
    <p:extLst>
      <p:ext uri="{BB962C8B-B14F-4D97-AF65-F5344CB8AC3E}">
        <p14:creationId xmlns:p14="http://schemas.microsoft.com/office/powerpoint/2010/main" val="3402496669"/>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_文本框 2"/>
          <p:cNvSpPr txBox="1">
            <a:spLocks noChangeArrowheads="1"/>
          </p:cNvSpPr>
          <p:nvPr>
            <p:custDataLst>
              <p:tags r:id="rId1"/>
            </p:custDataLst>
          </p:nvPr>
        </p:nvSpPr>
        <p:spPr bwMode="auto">
          <a:xfrm>
            <a:off x="429172" y="335578"/>
            <a:ext cx="3153447" cy="229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defRPr/>
            </a:pPr>
            <a:r>
              <a:rPr lang="en-US" altLang="zh-CN"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14900" dirty="0">
              <a:solidFill>
                <a:srgbClr val="2658A2"/>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 name="PA_矩形 4"/>
          <p:cNvSpPr/>
          <p:nvPr>
            <p:custDataLst>
              <p:tags r:id="rId2"/>
            </p:custDataLst>
          </p:nvPr>
        </p:nvSpPr>
        <p:spPr>
          <a:xfrm>
            <a:off x="5868144" y="2571750"/>
            <a:ext cx="2376264" cy="1292662"/>
          </a:xfrm>
          <a:prstGeom prst="rect">
            <a:avLst/>
          </a:prstGeom>
        </p:spPr>
        <p:txBody>
          <a:bodyPr wrap="square" lIns="0" tIns="0" rIns="0" bIns="0">
            <a:spAutoFit/>
          </a:bodyPr>
          <a:lstStyle/>
          <a:p>
            <a:pPr algn="ctr">
              <a:lnSpc>
                <a:spcPct val="150000"/>
              </a:lnSpc>
              <a:defRPr/>
            </a:pPr>
            <a:r>
              <a:rPr kumimoji="1" lang="zh-CN" altLang="en-US" sz="2800" b="1" kern="0" dirty="0">
                <a:solidFill>
                  <a:srgbClr val="2658A2"/>
                </a:solidFill>
                <a:latin typeface="微软雅黑" panose="020B0503020204020204" pitchFamily="34" charset="-122"/>
                <a:ea typeface="微软雅黑" panose="020B0503020204020204" pitchFamily="34" charset="-122"/>
                <a:cs typeface="+mn-ea"/>
                <a:sym typeface="+mn-ea"/>
              </a:rPr>
              <a:t>遗产税筹划与保险应用</a:t>
            </a:r>
            <a:endParaRPr kumimoji="1" lang="zh-CN" altLang="en-US" sz="2800" b="1" kern="0" dirty="0">
              <a:solidFill>
                <a:srgbClr val="2658A2"/>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906456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3" presetClass="entr" presetSubtype="32" fill="hold" grpId="0" nodeType="withEffect">
                                  <p:stCondLst>
                                    <p:cond delay="15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strVal val="4*#ppt_w"/>
                                          </p:val>
                                        </p:tav>
                                        <p:tav tm="100000">
                                          <p:val>
                                            <p:strVal val="#ppt_w"/>
                                          </p:val>
                                        </p:tav>
                                      </p:tavLst>
                                    </p:anim>
                                    <p:anim calcmode="lin" valueType="num">
                                      <p:cBhvr>
                                        <p:cTn id="11" dur="500" fill="hold"/>
                                        <p:tgtEl>
                                          <p:spTgt spid="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987574"/>
            <a:ext cx="6030923" cy="3892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4" descr="2009060815094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1203598"/>
            <a:ext cx="2615585" cy="2808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cxnSp>
        <p:nvCxnSpPr>
          <p:cNvPr id="3" name="直接连接符 2"/>
          <p:cNvCxnSpPr/>
          <p:nvPr/>
        </p:nvCxnSpPr>
        <p:spPr>
          <a:xfrm>
            <a:off x="611560" y="1563638"/>
            <a:ext cx="3384376" cy="0"/>
          </a:xfrm>
          <a:prstGeom prst="line">
            <a:avLst/>
          </a:prstGeom>
          <a:noFill/>
          <a:ln w="12700" cap="flat">
            <a:solidFill>
              <a:srgbClr val="FF0000"/>
            </a:solidFill>
            <a:prstDash val="solid"/>
            <a:miter lim="800000"/>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156628663"/>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835696" y="1467828"/>
            <a:ext cx="6840760" cy="1090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ct val="50000"/>
              </a:spcBef>
              <a:defRPr/>
            </a:pPr>
            <a:r>
              <a:rPr kumimoji="1" lang="zh-CN" altLang="en-US" sz="1500" b="1" dirty="0">
                <a:latin typeface="微软雅黑" panose="020B0503020204020204" pitchFamily="34" charset="-122"/>
                <a:ea typeface="微软雅黑" panose="020B0503020204020204" pitchFamily="34" charset="-122"/>
              </a:rPr>
              <a:t>       </a:t>
            </a:r>
            <a:r>
              <a:rPr kumimoji="1" lang="zh-CN" altLang="en-US" sz="1500" dirty="0">
                <a:latin typeface="微软雅黑" panose="020B0503020204020204" pitchFamily="34" charset="-122"/>
                <a:ea typeface="微软雅黑" panose="020B0503020204020204" pitchFamily="34" charset="-122"/>
              </a:rPr>
              <a:t>由于蔡万霖避税有方，使得</a:t>
            </a:r>
            <a:r>
              <a:rPr kumimoji="1" lang="en-US" altLang="zh-CN" sz="1500" dirty="0">
                <a:latin typeface="微软雅黑" panose="020B0503020204020204" pitchFamily="34" charset="-122"/>
                <a:ea typeface="微软雅黑" panose="020B0503020204020204" pitchFamily="34" charset="-122"/>
              </a:rPr>
              <a:t>782</a:t>
            </a:r>
            <a:r>
              <a:rPr kumimoji="1" lang="zh-CN" altLang="en-US" sz="1500" dirty="0">
                <a:latin typeface="微软雅黑" panose="020B0503020204020204" pitchFamily="34" charset="-122"/>
                <a:ea typeface="微软雅黑" panose="020B0503020204020204" pitchFamily="34" charset="-122"/>
              </a:rPr>
              <a:t>亿的遗产税变成区区</a:t>
            </a:r>
            <a:r>
              <a:rPr kumimoji="1" lang="en-US" altLang="zh-CN" sz="1500" dirty="0">
                <a:latin typeface="微软雅黑" panose="020B0503020204020204" pitchFamily="34" charset="-122"/>
                <a:ea typeface="微软雅黑" panose="020B0503020204020204" pitchFamily="34" charset="-122"/>
              </a:rPr>
              <a:t>5-6</a:t>
            </a:r>
            <a:r>
              <a:rPr kumimoji="1" lang="zh-CN" altLang="en-US" sz="1500" dirty="0">
                <a:latin typeface="微软雅黑" panose="020B0503020204020204" pitchFamily="34" charset="-122"/>
                <a:ea typeface="微软雅黑" panose="020B0503020204020204" pitchFamily="34" charset="-122"/>
              </a:rPr>
              <a:t>亿，旗下的国泰金控、国泰人寿、国泰世华银行、国泰世纪产险、国泰综合证券、国泰建设、国泰医院等庞大遗产与事业版图可以顺利传与子孙。</a:t>
            </a:r>
          </a:p>
        </p:txBody>
      </p:sp>
      <p:sp>
        <p:nvSpPr>
          <p:cNvPr id="32771" name="Rectangle 3"/>
          <p:cNvSpPr>
            <a:spLocks noChangeArrowheads="1"/>
          </p:cNvSpPr>
          <p:nvPr/>
        </p:nvSpPr>
        <p:spPr bwMode="auto">
          <a:xfrm>
            <a:off x="2051720" y="692588"/>
            <a:ext cx="5772150"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kumimoji="1" lang="en-US" altLang="zh-CN" sz="1650" b="1" u="sng" dirty="0">
                <a:effectLst>
                  <a:outerShdw blurRad="38100" dist="38100" dir="2700000" algn="tl">
                    <a:srgbClr val="C0C0C0"/>
                  </a:outerShdw>
                </a:effectLst>
                <a:latin typeface="微软雅黑" panose="020B0503020204020204" pitchFamily="34" charset="-122"/>
                <a:ea typeface="微软雅黑" panose="020B0503020204020204" pitchFamily="34" charset="-122"/>
              </a:rPr>
              <a:t>9</a:t>
            </a:r>
            <a:r>
              <a:rPr kumimoji="1" lang="zh-CN" altLang="en-US" sz="1650" b="1" u="sng" dirty="0">
                <a:effectLst>
                  <a:outerShdw blurRad="38100" dist="38100" dir="2700000" algn="tl">
                    <a:srgbClr val="C0C0C0"/>
                  </a:outerShdw>
                </a:effectLst>
                <a:latin typeface="微软雅黑" panose="020B0503020204020204" pitchFamily="34" charset="-122"/>
                <a:ea typeface="微软雅黑" panose="020B0503020204020204" pitchFamily="34" charset="-122"/>
              </a:rPr>
              <a:t>月</a:t>
            </a:r>
            <a:r>
              <a:rPr kumimoji="1" lang="en-US" altLang="zh-CN" sz="1650" b="1" u="sng" dirty="0">
                <a:effectLst>
                  <a:outerShdw blurRad="38100" dist="38100" dir="2700000" algn="tl">
                    <a:srgbClr val="C0C0C0"/>
                  </a:outerShdw>
                </a:effectLst>
                <a:latin typeface="微软雅黑" panose="020B0503020204020204" pitchFamily="34" charset="-122"/>
                <a:ea typeface="微软雅黑" panose="020B0503020204020204" pitchFamily="34" charset="-122"/>
              </a:rPr>
              <a:t>29</a:t>
            </a:r>
            <a:r>
              <a:rPr kumimoji="1" lang="zh-CN" altLang="en-US" sz="1650" b="1" u="sng" dirty="0">
                <a:effectLst>
                  <a:outerShdw blurRad="38100" dist="38100" dir="2700000" algn="tl">
                    <a:srgbClr val="C0C0C0"/>
                  </a:outerShdw>
                </a:effectLst>
                <a:latin typeface="微软雅黑" panose="020B0503020204020204" pitchFamily="34" charset="-122"/>
                <a:ea typeface="微软雅黑" panose="020B0503020204020204" pitchFamily="34" charset="-122"/>
              </a:rPr>
              <a:t>日台湾财政部表示：</a:t>
            </a:r>
            <a:r>
              <a:rPr kumimoji="1" lang="zh-CN" altLang="en-US" sz="2250" b="1" u="sng" dirty="0">
                <a:effectLst>
                  <a:outerShdw blurRad="38100" dist="38100" dir="2700000" algn="tl">
                    <a:srgbClr val="C0C0C0"/>
                  </a:outerShdw>
                </a:effectLst>
                <a:latin typeface="微软雅黑" panose="020B0503020204020204" pitchFamily="34" charset="-122"/>
                <a:ea typeface="微软雅黑" panose="020B0503020204020204" pitchFamily="34" charset="-122"/>
              </a:rPr>
              <a:t>蔡万霖遗产税</a:t>
            </a:r>
            <a:r>
              <a:rPr kumimoji="1" lang="en-US" altLang="zh-CN" sz="3300" b="1" u="sng" dirty="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rPr>
              <a:t>5-6</a:t>
            </a:r>
            <a:r>
              <a:rPr kumimoji="1" lang="zh-CN" altLang="en-US" sz="3300" b="1" u="sng" dirty="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rPr>
              <a:t>亿</a:t>
            </a:r>
          </a:p>
        </p:txBody>
      </p:sp>
      <p:sp>
        <p:nvSpPr>
          <p:cNvPr id="32772" name="Rectangle 4"/>
          <p:cNvSpPr>
            <a:spLocks noChangeArrowheads="1"/>
          </p:cNvSpPr>
          <p:nvPr/>
        </p:nvSpPr>
        <p:spPr bwMode="auto">
          <a:xfrm>
            <a:off x="2555776" y="3175091"/>
            <a:ext cx="4464844" cy="1448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defRPr/>
            </a:pPr>
            <a:r>
              <a:rPr kumimoji="1" lang="zh-CN" altLang="en-US" sz="1950" b="1" dirty="0">
                <a:effectLst>
                  <a:outerShdw blurRad="38100" dist="38100" dir="2700000" algn="tl">
                    <a:srgbClr val="C0C0C0"/>
                  </a:outerShdw>
                </a:effectLst>
                <a:latin typeface="微软雅黑" panose="020B0503020204020204" pitchFamily="34" charset="-122"/>
                <a:ea typeface="微软雅黑" panose="020B0503020204020204" pitchFamily="34" charset="-122"/>
              </a:rPr>
              <a:t>蔡万霖避税的方法包括：</a:t>
            </a:r>
          </a:p>
          <a:p>
            <a:pPr>
              <a:lnSpc>
                <a:spcPct val="125000"/>
              </a:lnSpc>
              <a:buFont typeface="Wingdings" pitchFamily="2" charset="2"/>
              <a:buChar char="§"/>
              <a:defRPr/>
            </a:pPr>
            <a:r>
              <a:rPr kumimoji="1" lang="zh-CN" altLang="en-US" b="1" dirty="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rPr>
              <a:t>一次购买数十亿元新台币巨额寿险保单</a:t>
            </a:r>
          </a:p>
          <a:p>
            <a:pPr>
              <a:lnSpc>
                <a:spcPct val="125000"/>
              </a:lnSpc>
              <a:buFont typeface="Wingdings" pitchFamily="2" charset="2"/>
              <a:buChar char="§"/>
              <a:defRPr/>
            </a:pPr>
            <a:r>
              <a:rPr kumimoji="1" lang="zh-CN" altLang="en-US" sz="1650" b="1" dirty="0">
                <a:effectLst>
                  <a:outerShdw blurRad="38100" dist="38100" dir="2700000" algn="tl">
                    <a:srgbClr val="C0C0C0"/>
                  </a:outerShdw>
                </a:effectLst>
                <a:latin typeface="微软雅黑" panose="020B0503020204020204" pitchFamily="34" charset="-122"/>
                <a:ea typeface="微软雅黑" panose="020B0503020204020204" pitchFamily="34" charset="-122"/>
              </a:rPr>
              <a:t>申设投资子公司名义，逐步把财产转移</a:t>
            </a:r>
          </a:p>
          <a:p>
            <a:pPr>
              <a:lnSpc>
                <a:spcPct val="125000"/>
              </a:lnSpc>
              <a:buFont typeface="Wingdings" pitchFamily="2" charset="2"/>
              <a:buChar char="§"/>
              <a:defRPr/>
            </a:pPr>
            <a:r>
              <a:rPr kumimoji="1" lang="zh-CN" altLang="en-US" sz="1650" b="1" dirty="0">
                <a:effectLst>
                  <a:outerShdw blurRad="38100" dist="38100" dir="2700000" algn="tl">
                    <a:srgbClr val="C0C0C0"/>
                  </a:outerShdw>
                </a:effectLst>
                <a:latin typeface="微软雅黑" panose="020B0503020204020204" pitchFamily="34" charset="-122"/>
                <a:ea typeface="微软雅黑" panose="020B0503020204020204" pitchFamily="34" charset="-122"/>
              </a:rPr>
              <a:t>增资股票发行时，用面值转让给子女认购</a:t>
            </a:r>
          </a:p>
        </p:txBody>
      </p:sp>
      <p:pic>
        <p:nvPicPr>
          <p:cNvPr id="32773" name="Picture 5" descr="i8721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174689"/>
            <a:ext cx="2000250" cy="1379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6" descr="无标题"/>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620" y="3178274"/>
            <a:ext cx="1809750" cy="141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7" descr="1911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1020886"/>
            <a:ext cx="1368152" cy="1678714"/>
          </a:xfrm>
          <a:prstGeom prst="rect">
            <a:avLst/>
          </a:prstGeom>
          <a:noFill/>
          <a:ln>
            <a:noFill/>
          </a:ln>
          <a:effectLst>
            <a:outerShdw dist="107763"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1282815"/>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srcRect l="25000" t="24801" r="43199" b="44281"/>
          <a:stretch/>
        </p:blipFill>
        <p:spPr>
          <a:xfrm>
            <a:off x="395536" y="1059582"/>
            <a:ext cx="6056901" cy="3312368"/>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240" y="1424538"/>
            <a:ext cx="2079283" cy="2931790"/>
          </a:xfrm>
          <a:prstGeom prst="rect">
            <a:avLst/>
          </a:prstGeom>
          <a:effectLst>
            <a:softEdge rad="63500"/>
          </a:effectLst>
        </p:spPr>
      </p:pic>
    </p:spTree>
    <p:extLst>
      <p:ext uri="{BB962C8B-B14F-4D97-AF65-F5344CB8AC3E}">
        <p14:creationId xmlns:p14="http://schemas.microsoft.com/office/powerpoint/2010/main" val="2483781061"/>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956395" y="766389"/>
            <a:ext cx="5282064" cy="400110"/>
          </a:xfrm>
          <a:prstGeom prst="rect">
            <a:avLst/>
          </a:prstGeom>
        </p:spPr>
        <p:txBody>
          <a:bodyPr wrap="square">
            <a:spAutoFit/>
          </a:bodyPr>
          <a:lstStyle/>
          <a:p>
            <a:pPr algn="ctr" fontAlgn="base">
              <a:spcBef>
                <a:spcPct val="0"/>
              </a:spcBef>
              <a:spcAft>
                <a:spcPct val="0"/>
              </a:spcAft>
              <a:defRPr/>
            </a:pPr>
            <a:r>
              <a:rPr lang="zh-CN" altLang="en-US" sz="2000" b="1" dirty="0">
                <a:solidFill>
                  <a:prstClr val="black"/>
                </a:solidFill>
                <a:latin typeface="微软雅黑" panose="020B0503020204020204" pitchFamily="34" charset="-122"/>
                <a:ea typeface="微软雅黑" panose="020B0503020204020204" pitchFamily="34" charset="-122"/>
              </a:rPr>
              <a:t>中国会不会开征遗产税呢？</a:t>
            </a:r>
            <a:endParaRPr lang="en-US" altLang="zh-CN" sz="2000" b="1" dirty="0">
              <a:solidFill>
                <a:prstClr val="black"/>
              </a:solidFill>
              <a:latin typeface="微软雅黑" panose="020B0503020204020204" pitchFamily="34" charset="-122"/>
              <a:ea typeface="微软雅黑" panose="020B0503020204020204" pitchFamily="34" charset="-122"/>
            </a:endParaRPr>
          </a:p>
        </p:txBody>
      </p:sp>
      <p:cxnSp>
        <p:nvCxnSpPr>
          <p:cNvPr id="21" name="Straight Connector 31"/>
          <p:cNvCxnSpPr/>
          <p:nvPr/>
        </p:nvCxnSpPr>
        <p:spPr>
          <a:xfrm flipV="1">
            <a:off x="4695393" y="2448599"/>
            <a:ext cx="3629" cy="373372"/>
          </a:xfrm>
          <a:prstGeom prst="line">
            <a:avLst/>
          </a:prstGeom>
          <a:noFill/>
          <a:ln w="13970" cap="flat" cmpd="sng" algn="ctr">
            <a:solidFill>
              <a:srgbClr val="5F5F5F"/>
            </a:solidFill>
            <a:prstDash val="sysDash"/>
            <a:miter lim="800000"/>
            <a:headEnd type="none" w="med" len="med"/>
            <a:tailEnd type="none" w="med" len="med"/>
          </a:ln>
          <a:effectLst/>
        </p:spPr>
      </p:cxnSp>
      <p:cxnSp>
        <p:nvCxnSpPr>
          <p:cNvPr id="22" name="Straight Connector 31"/>
          <p:cNvCxnSpPr/>
          <p:nvPr/>
        </p:nvCxnSpPr>
        <p:spPr>
          <a:xfrm flipV="1">
            <a:off x="2239216" y="2895919"/>
            <a:ext cx="5324288" cy="0"/>
          </a:xfrm>
          <a:prstGeom prst="line">
            <a:avLst/>
          </a:prstGeom>
          <a:noFill/>
          <a:ln w="13970" cap="flat" cmpd="sng" algn="ctr">
            <a:solidFill>
              <a:srgbClr val="5F5F5F"/>
            </a:solidFill>
            <a:prstDash val="dash"/>
            <a:miter lim="800000"/>
            <a:headEnd type="none" w="med" len="med"/>
            <a:tailEnd type="stealth" w="med" len="med"/>
          </a:ln>
          <a:effectLst/>
        </p:spPr>
      </p:cxnSp>
      <p:cxnSp>
        <p:nvCxnSpPr>
          <p:cNvPr id="23" name="Straight Connector 31"/>
          <p:cNvCxnSpPr>
            <a:endCxn id="32" idx="4"/>
          </p:cNvCxnSpPr>
          <p:nvPr/>
        </p:nvCxnSpPr>
        <p:spPr>
          <a:xfrm flipV="1">
            <a:off x="2544537" y="2402324"/>
            <a:ext cx="3629" cy="373372"/>
          </a:xfrm>
          <a:prstGeom prst="line">
            <a:avLst/>
          </a:prstGeom>
          <a:noFill/>
          <a:ln w="13970" cap="flat" cmpd="sng" algn="ctr">
            <a:solidFill>
              <a:srgbClr val="5F5F5F"/>
            </a:solidFill>
            <a:prstDash val="sysDash"/>
            <a:miter lim="800000"/>
            <a:headEnd type="none" w="med" len="med"/>
            <a:tailEnd type="none" w="med" len="med"/>
          </a:ln>
          <a:effectLst/>
        </p:spPr>
      </p:cxnSp>
      <p:sp>
        <p:nvSpPr>
          <p:cNvPr id="24" name="Oval 5"/>
          <p:cNvSpPr/>
          <p:nvPr/>
        </p:nvSpPr>
        <p:spPr>
          <a:xfrm>
            <a:off x="2505975" y="2861440"/>
            <a:ext cx="68504" cy="68504"/>
          </a:xfrm>
          <a:prstGeom prst="ellipse">
            <a:avLst/>
          </a:prstGeom>
          <a:solidFill>
            <a:srgbClr val="8A0000"/>
          </a:solidFill>
          <a:ln w="12700" cap="flat" cmpd="sng" algn="ctr">
            <a:noFill/>
            <a:prstDash val="solid"/>
            <a:miter lim="800000"/>
          </a:ln>
          <a:effectLst/>
        </p:spPr>
        <p:txBody>
          <a:bodyPr rtlCol="0" anchor="ctr"/>
          <a:lstStyle/>
          <a:p>
            <a:pPr algn="ctr" defTabSz="489936">
              <a:defRPr/>
            </a:pPr>
            <a:endParaRPr lang="en-US" sz="1286" kern="0">
              <a:solidFill>
                <a:prstClr val="white"/>
              </a:solidFill>
              <a:latin typeface="Arial"/>
              <a:ea typeface="微软雅黑"/>
            </a:endParaRPr>
          </a:p>
        </p:txBody>
      </p:sp>
      <p:cxnSp>
        <p:nvCxnSpPr>
          <p:cNvPr id="25" name="Straight Connector 31"/>
          <p:cNvCxnSpPr/>
          <p:nvPr/>
        </p:nvCxnSpPr>
        <p:spPr>
          <a:xfrm flipV="1">
            <a:off x="3573917" y="2932666"/>
            <a:ext cx="3629" cy="373372"/>
          </a:xfrm>
          <a:prstGeom prst="line">
            <a:avLst/>
          </a:prstGeom>
          <a:noFill/>
          <a:ln w="13970" cap="flat" cmpd="sng" algn="ctr">
            <a:solidFill>
              <a:srgbClr val="5F5F5F"/>
            </a:solidFill>
            <a:prstDash val="sysDash"/>
            <a:miter lim="800000"/>
            <a:headEnd type="none" w="med" len="med"/>
            <a:tailEnd type="none" w="med" len="med"/>
          </a:ln>
          <a:effectLst/>
        </p:spPr>
      </p:cxnSp>
      <p:sp>
        <p:nvSpPr>
          <p:cNvPr id="26" name="Oval 5"/>
          <p:cNvSpPr/>
          <p:nvPr/>
        </p:nvSpPr>
        <p:spPr>
          <a:xfrm>
            <a:off x="3535356" y="2864162"/>
            <a:ext cx="68504" cy="68504"/>
          </a:xfrm>
          <a:prstGeom prst="ellipse">
            <a:avLst/>
          </a:prstGeom>
          <a:solidFill>
            <a:srgbClr val="8A0000"/>
          </a:solidFill>
          <a:ln w="12700" cap="flat" cmpd="sng" algn="ctr">
            <a:noFill/>
            <a:prstDash val="solid"/>
            <a:miter lim="800000"/>
          </a:ln>
          <a:effectLst/>
        </p:spPr>
        <p:txBody>
          <a:bodyPr rtlCol="0" anchor="ctr"/>
          <a:lstStyle/>
          <a:p>
            <a:pPr algn="ctr" defTabSz="489936">
              <a:defRPr/>
            </a:pPr>
            <a:endParaRPr lang="en-US" sz="1286" kern="0">
              <a:solidFill>
                <a:prstClr val="white"/>
              </a:solidFill>
              <a:latin typeface="Arial"/>
              <a:ea typeface="微软雅黑"/>
            </a:endParaRPr>
          </a:p>
        </p:txBody>
      </p:sp>
      <p:cxnSp>
        <p:nvCxnSpPr>
          <p:cNvPr id="27" name="Straight Connector 31"/>
          <p:cNvCxnSpPr/>
          <p:nvPr/>
        </p:nvCxnSpPr>
        <p:spPr>
          <a:xfrm flipV="1">
            <a:off x="5698914" y="2890021"/>
            <a:ext cx="3629" cy="373372"/>
          </a:xfrm>
          <a:prstGeom prst="line">
            <a:avLst/>
          </a:prstGeom>
          <a:noFill/>
          <a:ln w="13970" cap="flat" cmpd="sng" algn="ctr">
            <a:solidFill>
              <a:srgbClr val="5F5F5F"/>
            </a:solidFill>
            <a:prstDash val="sysDash"/>
            <a:miter lim="800000"/>
            <a:headEnd type="none" w="med" len="med"/>
            <a:tailEnd type="none" w="med" len="med"/>
          </a:ln>
          <a:effectLst/>
        </p:spPr>
      </p:cxnSp>
      <p:sp>
        <p:nvSpPr>
          <p:cNvPr id="28" name="Oval 5"/>
          <p:cNvSpPr/>
          <p:nvPr/>
        </p:nvSpPr>
        <p:spPr>
          <a:xfrm>
            <a:off x="5666704" y="2864162"/>
            <a:ext cx="68504" cy="68504"/>
          </a:xfrm>
          <a:prstGeom prst="ellipse">
            <a:avLst/>
          </a:prstGeom>
          <a:solidFill>
            <a:srgbClr val="8A0000"/>
          </a:solidFill>
          <a:ln w="12700" cap="flat" cmpd="sng" algn="ctr">
            <a:noFill/>
            <a:prstDash val="solid"/>
            <a:miter lim="800000"/>
          </a:ln>
          <a:effectLst/>
        </p:spPr>
        <p:txBody>
          <a:bodyPr rtlCol="0" anchor="ctr"/>
          <a:lstStyle/>
          <a:p>
            <a:pPr algn="ctr" defTabSz="489936">
              <a:defRPr/>
            </a:pPr>
            <a:endParaRPr lang="en-US" sz="1286" kern="0">
              <a:solidFill>
                <a:prstClr val="white"/>
              </a:solidFill>
              <a:latin typeface="Arial"/>
              <a:ea typeface="微软雅黑"/>
            </a:endParaRPr>
          </a:p>
        </p:txBody>
      </p:sp>
      <p:sp>
        <p:nvSpPr>
          <p:cNvPr id="29" name="矩形 28"/>
          <p:cNvSpPr/>
          <p:nvPr/>
        </p:nvSpPr>
        <p:spPr>
          <a:xfrm>
            <a:off x="1790438" y="3068767"/>
            <a:ext cx="1391410" cy="313393"/>
          </a:xfrm>
          <a:prstGeom prst="rect">
            <a:avLst/>
          </a:prstGeom>
        </p:spPr>
        <p:txBody>
          <a:bodyPr wrap="square" lIns="48997" tIns="24498" rIns="48997" bIns="24498">
            <a:spAutoFit/>
          </a:bodyPr>
          <a:lstStyle/>
          <a:p>
            <a:pPr algn="ctr" defTabSz="489936">
              <a:spcBef>
                <a:spcPts val="536"/>
              </a:spcBef>
            </a:pPr>
            <a:r>
              <a:rPr lang="zh-CN" altLang="en-US" sz="1715" b="1" dirty="0">
                <a:solidFill>
                  <a:srgbClr val="080808"/>
                </a:solidFill>
                <a:latin typeface="微软雅黑" panose="020B0503020204020204" pitchFamily="34" charset="-122"/>
                <a:ea typeface="微软雅黑"/>
                <a:sym typeface="+mn-ea"/>
              </a:rPr>
              <a:t>银行存款</a:t>
            </a:r>
            <a:endParaRPr lang="zh-CN" altLang="en-US" sz="1715" b="1" dirty="0">
              <a:solidFill>
                <a:srgbClr val="080808"/>
              </a:solidFill>
              <a:latin typeface="微软雅黑" panose="020B0503020204020204" pitchFamily="34" charset="-122"/>
              <a:ea typeface="微软雅黑"/>
              <a:cs typeface="宋体" panose="02010600030101010101" pitchFamily="2" charset="-122"/>
              <a:sym typeface="+mn-ea"/>
            </a:endParaRPr>
          </a:p>
        </p:txBody>
      </p:sp>
      <p:grpSp>
        <p:nvGrpSpPr>
          <p:cNvPr id="30" name="Group 38"/>
          <p:cNvGrpSpPr/>
          <p:nvPr/>
        </p:nvGrpSpPr>
        <p:grpSpPr>
          <a:xfrm>
            <a:off x="2047767" y="1577550"/>
            <a:ext cx="984921" cy="954978"/>
            <a:chOff x="3692576" y="1742634"/>
            <a:chExt cx="2790379" cy="2796023"/>
          </a:xfrm>
        </p:grpSpPr>
        <p:grpSp>
          <p:nvGrpSpPr>
            <p:cNvPr id="31" name="组合 79"/>
            <p:cNvGrpSpPr/>
            <p:nvPr/>
          </p:nvGrpSpPr>
          <p:grpSpPr bwMode="auto">
            <a:xfrm>
              <a:off x="3692576" y="1742634"/>
              <a:ext cx="2790379" cy="2796023"/>
              <a:chOff x="6379729" y="2488774"/>
              <a:chExt cx="2513016" cy="2513016"/>
            </a:xfrm>
          </p:grpSpPr>
          <p:sp>
            <p:nvSpPr>
              <p:cNvPr id="33"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defTabSz="489936" fontAlgn="base">
                  <a:spcBef>
                    <a:spcPct val="0"/>
                  </a:spcBef>
                  <a:spcAft>
                    <a:spcPct val="0"/>
                  </a:spcAft>
                  <a:defRPr/>
                </a:pPr>
                <a:endParaRPr lang="zh-CN" altLang="en-US" sz="1000" kern="0">
                  <a:solidFill>
                    <a:srgbClr val="FFFFFF"/>
                  </a:solidFill>
                  <a:latin typeface="Arial"/>
                </a:endParaRPr>
              </a:p>
            </p:txBody>
          </p:sp>
          <p:sp>
            <p:nvSpPr>
              <p:cNvPr id="34"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32" name="椭圆 80"/>
            <p:cNvSpPr/>
            <p:nvPr/>
          </p:nvSpPr>
          <p:spPr bwMode="auto">
            <a:xfrm>
              <a:off x="4101618" y="2137562"/>
              <a:ext cx="2016471" cy="2020558"/>
            </a:xfrm>
            <a:prstGeom prst="ellipse">
              <a:avLst/>
            </a:prstGeom>
            <a:solidFill>
              <a:schemeClr val="accent5"/>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35" name="Oval 5"/>
          <p:cNvSpPr/>
          <p:nvPr/>
        </p:nvSpPr>
        <p:spPr>
          <a:xfrm>
            <a:off x="4663183" y="2861440"/>
            <a:ext cx="68504" cy="68504"/>
          </a:xfrm>
          <a:prstGeom prst="ellipse">
            <a:avLst/>
          </a:prstGeom>
          <a:solidFill>
            <a:srgbClr val="8A0000"/>
          </a:solidFill>
          <a:ln w="12700" cap="flat" cmpd="sng" algn="ctr">
            <a:noFill/>
            <a:prstDash val="solid"/>
            <a:miter lim="800000"/>
          </a:ln>
          <a:effectLst/>
        </p:spPr>
        <p:txBody>
          <a:bodyPr rtlCol="0" anchor="ctr"/>
          <a:lstStyle/>
          <a:p>
            <a:pPr algn="ctr" defTabSz="489936">
              <a:defRPr/>
            </a:pPr>
            <a:endParaRPr lang="en-US" sz="1286" kern="0">
              <a:solidFill>
                <a:prstClr val="white"/>
              </a:solidFill>
              <a:latin typeface="Arial"/>
              <a:ea typeface="微软雅黑"/>
            </a:endParaRPr>
          </a:p>
        </p:txBody>
      </p:sp>
      <p:grpSp>
        <p:nvGrpSpPr>
          <p:cNvPr id="36" name="Group 43"/>
          <p:cNvGrpSpPr/>
          <p:nvPr/>
        </p:nvGrpSpPr>
        <p:grpSpPr>
          <a:xfrm>
            <a:off x="4239000" y="1507230"/>
            <a:ext cx="1005790" cy="968589"/>
            <a:chOff x="3692576" y="1742634"/>
            <a:chExt cx="2790379" cy="2796023"/>
          </a:xfrm>
        </p:grpSpPr>
        <p:grpSp>
          <p:nvGrpSpPr>
            <p:cNvPr id="37" name="组合 79"/>
            <p:cNvGrpSpPr/>
            <p:nvPr/>
          </p:nvGrpSpPr>
          <p:grpSpPr bwMode="auto">
            <a:xfrm>
              <a:off x="3692576" y="1742634"/>
              <a:ext cx="2790379" cy="2796023"/>
              <a:chOff x="6379729" y="2488774"/>
              <a:chExt cx="2513016" cy="2513016"/>
            </a:xfrm>
          </p:grpSpPr>
          <p:sp>
            <p:nvSpPr>
              <p:cNvPr id="39"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defTabSz="489936" fontAlgn="base">
                  <a:spcBef>
                    <a:spcPct val="0"/>
                  </a:spcBef>
                  <a:spcAft>
                    <a:spcPct val="0"/>
                  </a:spcAft>
                  <a:defRPr/>
                </a:pPr>
                <a:endParaRPr lang="zh-CN" altLang="en-US" sz="1000" kern="0">
                  <a:solidFill>
                    <a:srgbClr val="FFFFFF"/>
                  </a:solidFill>
                  <a:latin typeface="Arial"/>
                </a:endParaRPr>
              </a:p>
            </p:txBody>
          </p:sp>
          <p:sp>
            <p:nvSpPr>
              <p:cNvPr id="40"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38" name="椭圆 80"/>
            <p:cNvSpPr/>
            <p:nvPr/>
          </p:nvSpPr>
          <p:spPr bwMode="auto">
            <a:xfrm>
              <a:off x="4078956" y="2131897"/>
              <a:ext cx="2016471" cy="2020558"/>
            </a:xfrm>
            <a:prstGeom prst="ellipse">
              <a:avLst/>
            </a:prstGeom>
            <a:solidFill>
              <a:schemeClr val="accent5"/>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grpSp>
        <p:nvGrpSpPr>
          <p:cNvPr id="41" name="Group 48"/>
          <p:cNvGrpSpPr/>
          <p:nvPr/>
        </p:nvGrpSpPr>
        <p:grpSpPr>
          <a:xfrm>
            <a:off x="5230259" y="3378037"/>
            <a:ext cx="966320" cy="889196"/>
            <a:chOff x="3692576" y="1742634"/>
            <a:chExt cx="2790379" cy="2796023"/>
          </a:xfrm>
        </p:grpSpPr>
        <p:grpSp>
          <p:nvGrpSpPr>
            <p:cNvPr id="42" name="组合 79"/>
            <p:cNvGrpSpPr/>
            <p:nvPr/>
          </p:nvGrpSpPr>
          <p:grpSpPr bwMode="auto">
            <a:xfrm>
              <a:off x="3692576" y="1742634"/>
              <a:ext cx="2790379" cy="2796023"/>
              <a:chOff x="6379729" y="2488774"/>
              <a:chExt cx="2513016" cy="2513016"/>
            </a:xfrm>
          </p:grpSpPr>
          <p:sp>
            <p:nvSpPr>
              <p:cNvPr id="44"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defTabSz="489936" fontAlgn="base">
                  <a:spcBef>
                    <a:spcPct val="0"/>
                  </a:spcBef>
                  <a:spcAft>
                    <a:spcPct val="0"/>
                  </a:spcAft>
                  <a:defRPr/>
                </a:pPr>
                <a:endParaRPr lang="zh-CN" altLang="en-US" sz="1000" kern="0">
                  <a:solidFill>
                    <a:srgbClr val="FFFFFF"/>
                  </a:solidFill>
                  <a:latin typeface="Arial"/>
                </a:endParaRPr>
              </a:p>
            </p:txBody>
          </p:sp>
          <p:sp>
            <p:nvSpPr>
              <p:cNvPr id="45"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43" name="椭圆 80"/>
            <p:cNvSpPr/>
            <p:nvPr/>
          </p:nvSpPr>
          <p:spPr bwMode="auto">
            <a:xfrm>
              <a:off x="4101618" y="2137562"/>
              <a:ext cx="2016471" cy="2020558"/>
            </a:xfrm>
            <a:prstGeom prst="ellipse">
              <a:avLst/>
            </a:prstGeom>
            <a:solidFill>
              <a:schemeClr val="accent5"/>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grpSp>
        <p:nvGrpSpPr>
          <p:cNvPr id="47" name="Group 48"/>
          <p:cNvGrpSpPr/>
          <p:nvPr/>
        </p:nvGrpSpPr>
        <p:grpSpPr>
          <a:xfrm>
            <a:off x="3110719" y="3356849"/>
            <a:ext cx="979023" cy="897362"/>
            <a:chOff x="3692576" y="1742634"/>
            <a:chExt cx="2790379" cy="2796023"/>
          </a:xfrm>
        </p:grpSpPr>
        <p:grpSp>
          <p:nvGrpSpPr>
            <p:cNvPr id="48" name="组合 79"/>
            <p:cNvGrpSpPr/>
            <p:nvPr/>
          </p:nvGrpSpPr>
          <p:grpSpPr bwMode="auto">
            <a:xfrm>
              <a:off x="3692576" y="1742634"/>
              <a:ext cx="2790379" cy="2796023"/>
              <a:chOff x="6379729" y="2488774"/>
              <a:chExt cx="2513016" cy="2513016"/>
            </a:xfrm>
          </p:grpSpPr>
          <p:sp>
            <p:nvSpPr>
              <p:cNvPr id="50"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defTabSz="489936" fontAlgn="base">
                  <a:spcBef>
                    <a:spcPct val="0"/>
                  </a:spcBef>
                  <a:spcAft>
                    <a:spcPct val="0"/>
                  </a:spcAft>
                  <a:defRPr/>
                </a:pPr>
                <a:endParaRPr lang="zh-CN" altLang="en-US" sz="1000" kern="0">
                  <a:solidFill>
                    <a:srgbClr val="FFFFFF"/>
                  </a:solidFill>
                  <a:latin typeface="Arial"/>
                </a:endParaRPr>
              </a:p>
            </p:txBody>
          </p:sp>
          <p:sp>
            <p:nvSpPr>
              <p:cNvPr id="51"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49" name="椭圆 80"/>
            <p:cNvSpPr/>
            <p:nvPr/>
          </p:nvSpPr>
          <p:spPr bwMode="auto">
            <a:xfrm>
              <a:off x="4101618" y="2137562"/>
              <a:ext cx="2016471" cy="2020558"/>
            </a:xfrm>
            <a:prstGeom prst="ellipse">
              <a:avLst/>
            </a:prstGeom>
            <a:solidFill>
              <a:schemeClr val="accent5"/>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cxnSp>
        <p:nvCxnSpPr>
          <p:cNvPr id="52" name="Straight Connector 31"/>
          <p:cNvCxnSpPr/>
          <p:nvPr/>
        </p:nvCxnSpPr>
        <p:spPr>
          <a:xfrm flipV="1">
            <a:off x="6812224" y="2483078"/>
            <a:ext cx="3629" cy="373372"/>
          </a:xfrm>
          <a:prstGeom prst="line">
            <a:avLst/>
          </a:prstGeom>
          <a:noFill/>
          <a:ln w="13970" cap="flat" cmpd="sng" algn="ctr">
            <a:solidFill>
              <a:srgbClr val="5F5F5F"/>
            </a:solidFill>
            <a:prstDash val="sysDash"/>
            <a:miter lim="800000"/>
            <a:headEnd type="none" w="med" len="med"/>
            <a:tailEnd type="none" w="med" len="med"/>
          </a:ln>
          <a:effectLst/>
        </p:spPr>
      </p:cxnSp>
      <p:sp>
        <p:nvSpPr>
          <p:cNvPr id="53" name="Oval 5"/>
          <p:cNvSpPr/>
          <p:nvPr/>
        </p:nvSpPr>
        <p:spPr>
          <a:xfrm>
            <a:off x="6770940" y="2863286"/>
            <a:ext cx="68504" cy="68504"/>
          </a:xfrm>
          <a:prstGeom prst="ellipse">
            <a:avLst/>
          </a:prstGeom>
          <a:solidFill>
            <a:srgbClr val="8A0000"/>
          </a:solidFill>
          <a:ln w="12700" cap="flat" cmpd="sng" algn="ctr">
            <a:noFill/>
            <a:prstDash val="solid"/>
            <a:miter lim="800000"/>
          </a:ln>
          <a:effectLst/>
        </p:spPr>
        <p:txBody>
          <a:bodyPr rtlCol="0" anchor="ctr"/>
          <a:lstStyle/>
          <a:p>
            <a:pPr algn="ctr" defTabSz="489936">
              <a:defRPr/>
            </a:pPr>
            <a:endParaRPr lang="en-US" sz="1286" kern="0">
              <a:solidFill>
                <a:prstClr val="white"/>
              </a:solidFill>
              <a:latin typeface="Arial"/>
              <a:ea typeface="微软雅黑"/>
            </a:endParaRPr>
          </a:p>
        </p:txBody>
      </p:sp>
      <p:grpSp>
        <p:nvGrpSpPr>
          <p:cNvPr id="54" name="Group 43"/>
          <p:cNvGrpSpPr/>
          <p:nvPr/>
        </p:nvGrpSpPr>
        <p:grpSpPr>
          <a:xfrm>
            <a:off x="6392578" y="1567569"/>
            <a:ext cx="973125" cy="929573"/>
            <a:chOff x="3692576" y="1742634"/>
            <a:chExt cx="2790379" cy="2796023"/>
          </a:xfrm>
        </p:grpSpPr>
        <p:grpSp>
          <p:nvGrpSpPr>
            <p:cNvPr id="55" name="组合 79"/>
            <p:cNvGrpSpPr/>
            <p:nvPr/>
          </p:nvGrpSpPr>
          <p:grpSpPr bwMode="auto">
            <a:xfrm>
              <a:off x="3692576" y="1742634"/>
              <a:ext cx="2790379" cy="2796023"/>
              <a:chOff x="6379729" y="2488774"/>
              <a:chExt cx="2513016" cy="2513016"/>
            </a:xfrm>
          </p:grpSpPr>
          <p:sp>
            <p:nvSpPr>
              <p:cNvPr id="57"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defTabSz="489936" fontAlgn="base">
                  <a:spcBef>
                    <a:spcPct val="0"/>
                  </a:spcBef>
                  <a:spcAft>
                    <a:spcPct val="0"/>
                  </a:spcAft>
                  <a:defRPr/>
                </a:pPr>
                <a:endParaRPr lang="zh-CN" altLang="en-US" sz="1000" kern="0">
                  <a:solidFill>
                    <a:srgbClr val="FFFFFF"/>
                  </a:solidFill>
                  <a:latin typeface="Arial"/>
                </a:endParaRPr>
              </a:p>
            </p:txBody>
          </p:sp>
          <p:sp>
            <p:nvSpPr>
              <p:cNvPr id="58"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56" name="椭圆 80"/>
            <p:cNvSpPr/>
            <p:nvPr/>
          </p:nvSpPr>
          <p:spPr bwMode="auto">
            <a:xfrm>
              <a:off x="4101618" y="2137562"/>
              <a:ext cx="2016471" cy="2020558"/>
            </a:xfrm>
            <a:prstGeom prst="ellipse">
              <a:avLst/>
            </a:prstGeom>
            <a:solidFill>
              <a:schemeClr val="accent5"/>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489936" eaLnBrk="1" fontAlgn="base" hangingPunct="1">
                <a:spcBef>
                  <a:spcPct val="0"/>
                </a:spcBef>
                <a:spcAft>
                  <a:spcPct val="0"/>
                </a:spcAft>
                <a:defRPr/>
              </a:pPr>
              <a:endParaRPr lang="zh-CN" altLang="en-US" sz="1000" kern="0">
                <a:solidFill>
                  <a:srgbClr val="FFFFFF"/>
                </a:solidFill>
              </a:endParaRPr>
            </a:p>
          </p:txBody>
        </p:sp>
      </p:grpSp>
      <p:sp>
        <p:nvSpPr>
          <p:cNvPr id="59" name="文本框 26"/>
          <p:cNvSpPr txBox="1"/>
          <p:nvPr/>
        </p:nvSpPr>
        <p:spPr>
          <a:xfrm>
            <a:off x="2119447" y="1881963"/>
            <a:ext cx="790749" cy="444096"/>
          </a:xfrm>
          <a:prstGeom prst="rect">
            <a:avLst/>
          </a:prstGeom>
          <a:noFill/>
        </p:spPr>
        <p:txBody>
          <a:bodyPr wrap="square" rtlCol="0">
            <a:spAutoFit/>
          </a:bodyPr>
          <a:lstStyle/>
          <a:p>
            <a:pPr algn="ctr" defTabSz="489936"/>
            <a:r>
              <a:rPr lang="en-US" altLang="zh-CN" sz="1143" b="1" dirty="0">
                <a:solidFill>
                  <a:prstClr val="white"/>
                </a:solidFill>
                <a:latin typeface="微软雅黑" panose="020B0503020204020204" pitchFamily="34" charset="-122"/>
                <a:ea typeface="微软雅黑"/>
              </a:rPr>
              <a:t>2007</a:t>
            </a:r>
            <a:r>
              <a:rPr lang="zh-CN" altLang="en-US" sz="1143" b="1" dirty="0">
                <a:solidFill>
                  <a:prstClr val="white"/>
                </a:solidFill>
                <a:latin typeface="微软雅黑" panose="020B0503020204020204" pitchFamily="34" charset="-122"/>
                <a:ea typeface="微软雅黑"/>
              </a:rPr>
              <a:t>年</a:t>
            </a:r>
            <a:endParaRPr lang="en-US" altLang="zh-CN" sz="1143" b="1" dirty="0">
              <a:solidFill>
                <a:prstClr val="white"/>
              </a:solidFill>
              <a:latin typeface="微软雅黑" panose="020B0503020204020204" pitchFamily="34" charset="-122"/>
              <a:ea typeface="微软雅黑"/>
            </a:endParaRPr>
          </a:p>
          <a:p>
            <a:pPr algn="ctr" defTabSz="489936"/>
            <a:r>
              <a:rPr lang="en-US" altLang="zh-CN" sz="1143" b="1" dirty="0">
                <a:solidFill>
                  <a:prstClr val="white"/>
                </a:solidFill>
                <a:latin typeface="微软雅黑" panose="020B0503020204020204" pitchFamily="34" charset="-122"/>
                <a:ea typeface="微软雅黑"/>
              </a:rPr>
              <a:t>5</a:t>
            </a:r>
            <a:r>
              <a:rPr lang="zh-CN" altLang="en-US" sz="1143" b="1" dirty="0">
                <a:solidFill>
                  <a:prstClr val="white"/>
                </a:solidFill>
                <a:latin typeface="微软雅黑" panose="020B0503020204020204" pitchFamily="34" charset="-122"/>
                <a:ea typeface="微软雅黑"/>
              </a:rPr>
              <a:t>月</a:t>
            </a:r>
          </a:p>
        </p:txBody>
      </p:sp>
      <p:sp>
        <p:nvSpPr>
          <p:cNvPr id="60" name="文本框 27"/>
          <p:cNvSpPr txBox="1"/>
          <p:nvPr/>
        </p:nvSpPr>
        <p:spPr>
          <a:xfrm>
            <a:off x="3189577" y="3614307"/>
            <a:ext cx="772149" cy="444096"/>
          </a:xfrm>
          <a:prstGeom prst="rect">
            <a:avLst/>
          </a:prstGeom>
          <a:noFill/>
        </p:spPr>
        <p:txBody>
          <a:bodyPr wrap="square" rtlCol="0">
            <a:spAutoFit/>
          </a:bodyPr>
          <a:lstStyle/>
          <a:p>
            <a:pPr algn="ctr" defTabSz="489936"/>
            <a:r>
              <a:rPr lang="en-US" altLang="zh-CN" sz="1143" b="1" dirty="0">
                <a:solidFill>
                  <a:prstClr val="white"/>
                </a:solidFill>
                <a:latin typeface="Arial"/>
                <a:ea typeface="微软雅黑"/>
              </a:rPr>
              <a:t>2012</a:t>
            </a:r>
            <a:r>
              <a:rPr lang="zh-CN" altLang="en-US" sz="1143" b="1" dirty="0">
                <a:solidFill>
                  <a:prstClr val="white"/>
                </a:solidFill>
                <a:latin typeface="Arial"/>
                <a:ea typeface="微软雅黑"/>
              </a:rPr>
              <a:t>年</a:t>
            </a:r>
            <a:endParaRPr lang="en-US" altLang="zh-CN" sz="1143" b="1" dirty="0">
              <a:solidFill>
                <a:prstClr val="white"/>
              </a:solidFill>
              <a:latin typeface="Arial"/>
              <a:ea typeface="微软雅黑"/>
            </a:endParaRPr>
          </a:p>
          <a:p>
            <a:pPr algn="ctr" defTabSz="489936"/>
            <a:r>
              <a:rPr lang="en-US" altLang="zh-CN" sz="1143" b="1" dirty="0">
                <a:solidFill>
                  <a:prstClr val="white"/>
                </a:solidFill>
                <a:latin typeface="Arial"/>
                <a:ea typeface="微软雅黑"/>
              </a:rPr>
              <a:t>7</a:t>
            </a:r>
            <a:r>
              <a:rPr lang="zh-CN" altLang="en-US" sz="1143" b="1" dirty="0">
                <a:solidFill>
                  <a:prstClr val="white"/>
                </a:solidFill>
                <a:latin typeface="Arial"/>
                <a:ea typeface="微软雅黑"/>
              </a:rPr>
              <a:t>月</a:t>
            </a:r>
          </a:p>
        </p:txBody>
      </p:sp>
      <p:sp>
        <p:nvSpPr>
          <p:cNvPr id="61" name="文本框 28"/>
          <p:cNvSpPr txBox="1"/>
          <p:nvPr/>
        </p:nvSpPr>
        <p:spPr>
          <a:xfrm>
            <a:off x="4401868" y="1821625"/>
            <a:ext cx="690034" cy="444096"/>
          </a:xfrm>
          <a:prstGeom prst="rect">
            <a:avLst/>
          </a:prstGeom>
          <a:noFill/>
        </p:spPr>
        <p:txBody>
          <a:bodyPr wrap="square" rtlCol="0">
            <a:spAutoFit/>
          </a:bodyPr>
          <a:lstStyle/>
          <a:p>
            <a:pPr algn="ctr" defTabSz="489936"/>
            <a:r>
              <a:rPr lang="en-US" altLang="zh-CN" sz="1143" b="1" dirty="0">
                <a:solidFill>
                  <a:prstClr val="white"/>
                </a:solidFill>
                <a:latin typeface="微软雅黑" panose="020B0503020204020204" pitchFamily="34" charset="-122"/>
                <a:ea typeface="微软雅黑"/>
              </a:rPr>
              <a:t>2014</a:t>
            </a:r>
            <a:r>
              <a:rPr lang="zh-CN" altLang="en-US" sz="1143" b="1" dirty="0">
                <a:solidFill>
                  <a:prstClr val="white"/>
                </a:solidFill>
                <a:latin typeface="微软雅黑" panose="020B0503020204020204" pitchFamily="34" charset="-122"/>
                <a:ea typeface="微软雅黑"/>
              </a:rPr>
              <a:t>年</a:t>
            </a:r>
            <a:r>
              <a:rPr lang="en-US" altLang="zh-CN" sz="1143" b="1" dirty="0">
                <a:solidFill>
                  <a:prstClr val="white"/>
                </a:solidFill>
                <a:latin typeface="微软雅黑" panose="020B0503020204020204" pitchFamily="34" charset="-122"/>
                <a:ea typeface="微软雅黑"/>
              </a:rPr>
              <a:t>2</a:t>
            </a:r>
            <a:r>
              <a:rPr lang="zh-CN" altLang="en-US" sz="1143" b="1" dirty="0">
                <a:solidFill>
                  <a:prstClr val="white"/>
                </a:solidFill>
                <a:latin typeface="微软雅黑" panose="020B0503020204020204" pitchFamily="34" charset="-122"/>
                <a:ea typeface="微软雅黑"/>
              </a:rPr>
              <a:t>月</a:t>
            </a:r>
          </a:p>
        </p:txBody>
      </p:sp>
      <p:sp>
        <p:nvSpPr>
          <p:cNvPr id="62" name="文本框 29"/>
          <p:cNvSpPr txBox="1"/>
          <p:nvPr/>
        </p:nvSpPr>
        <p:spPr>
          <a:xfrm>
            <a:off x="5266158" y="3579366"/>
            <a:ext cx="880123" cy="444096"/>
          </a:xfrm>
          <a:prstGeom prst="rect">
            <a:avLst/>
          </a:prstGeom>
          <a:noFill/>
        </p:spPr>
        <p:txBody>
          <a:bodyPr wrap="square" rtlCol="0">
            <a:spAutoFit/>
          </a:bodyPr>
          <a:lstStyle/>
          <a:p>
            <a:pPr algn="ctr" defTabSz="489936"/>
            <a:r>
              <a:rPr lang="en-US" altLang="zh-CN" sz="1143" b="1" dirty="0">
                <a:solidFill>
                  <a:prstClr val="white"/>
                </a:solidFill>
                <a:latin typeface="微软雅黑" panose="020B0503020204020204" pitchFamily="34" charset="-122"/>
                <a:ea typeface="微软雅黑"/>
              </a:rPr>
              <a:t>2017</a:t>
            </a:r>
          </a:p>
          <a:p>
            <a:pPr algn="ctr" defTabSz="489936"/>
            <a:r>
              <a:rPr lang="zh-CN" altLang="en-US" sz="1143" b="1" dirty="0">
                <a:solidFill>
                  <a:prstClr val="white"/>
                </a:solidFill>
                <a:latin typeface="微软雅黑" panose="020B0503020204020204" pitchFamily="34" charset="-122"/>
                <a:ea typeface="微软雅黑"/>
              </a:rPr>
              <a:t>年</a:t>
            </a:r>
            <a:r>
              <a:rPr lang="en-US" altLang="zh-CN" sz="1143" b="1" dirty="0">
                <a:solidFill>
                  <a:prstClr val="white"/>
                </a:solidFill>
                <a:latin typeface="微软雅黑" panose="020B0503020204020204" pitchFamily="34" charset="-122"/>
                <a:ea typeface="微软雅黑"/>
              </a:rPr>
              <a:t>5</a:t>
            </a:r>
            <a:r>
              <a:rPr lang="zh-CN" altLang="en-US" sz="1143" b="1" dirty="0">
                <a:solidFill>
                  <a:prstClr val="white"/>
                </a:solidFill>
                <a:latin typeface="微软雅黑" panose="020B0503020204020204" pitchFamily="34" charset="-122"/>
                <a:ea typeface="微软雅黑"/>
              </a:rPr>
              <a:t>月</a:t>
            </a:r>
            <a:r>
              <a:rPr lang="en-US" altLang="zh-CN" sz="1143" b="1" dirty="0">
                <a:solidFill>
                  <a:prstClr val="white"/>
                </a:solidFill>
                <a:latin typeface="微软雅黑" panose="020B0503020204020204" pitchFamily="34" charset="-122"/>
                <a:ea typeface="微软雅黑"/>
              </a:rPr>
              <a:t>1</a:t>
            </a:r>
            <a:r>
              <a:rPr lang="zh-CN" altLang="en-US" sz="1143" b="1" dirty="0">
                <a:solidFill>
                  <a:prstClr val="white"/>
                </a:solidFill>
                <a:latin typeface="微软雅黑" panose="020B0503020204020204" pitchFamily="34" charset="-122"/>
                <a:ea typeface="微软雅黑"/>
              </a:rPr>
              <a:t>日</a:t>
            </a:r>
          </a:p>
        </p:txBody>
      </p:sp>
      <p:sp>
        <p:nvSpPr>
          <p:cNvPr id="63" name="文本框 30"/>
          <p:cNvSpPr txBox="1"/>
          <p:nvPr/>
        </p:nvSpPr>
        <p:spPr>
          <a:xfrm>
            <a:off x="6494201" y="1941394"/>
            <a:ext cx="785305" cy="444096"/>
          </a:xfrm>
          <a:prstGeom prst="rect">
            <a:avLst/>
          </a:prstGeom>
          <a:noFill/>
        </p:spPr>
        <p:txBody>
          <a:bodyPr wrap="square" rtlCol="0">
            <a:spAutoFit/>
          </a:bodyPr>
          <a:lstStyle/>
          <a:p>
            <a:pPr defTabSz="489936"/>
            <a:r>
              <a:rPr lang="en-US" altLang="zh-CN" sz="1143" b="1" dirty="0">
                <a:solidFill>
                  <a:prstClr val="white"/>
                </a:solidFill>
                <a:latin typeface="微软雅黑" panose="020B0503020204020204" pitchFamily="34" charset="-122"/>
                <a:ea typeface="微软雅黑"/>
              </a:rPr>
              <a:t>2017</a:t>
            </a:r>
            <a:r>
              <a:rPr lang="zh-CN" altLang="en-US" sz="1143" b="1" dirty="0">
                <a:solidFill>
                  <a:prstClr val="white"/>
                </a:solidFill>
                <a:latin typeface="微软雅黑" panose="020B0503020204020204" pitchFamily="34" charset="-122"/>
                <a:ea typeface="微软雅黑"/>
              </a:rPr>
              <a:t>年</a:t>
            </a:r>
            <a:endParaRPr lang="en-US" altLang="zh-CN" sz="1143" b="1" dirty="0">
              <a:solidFill>
                <a:prstClr val="white"/>
              </a:solidFill>
              <a:latin typeface="微软雅黑" panose="020B0503020204020204" pitchFamily="34" charset="-122"/>
              <a:ea typeface="微软雅黑"/>
            </a:endParaRPr>
          </a:p>
          <a:p>
            <a:pPr algn="ctr" defTabSz="489936"/>
            <a:endParaRPr lang="zh-CN" altLang="en-US" sz="1143" b="1" dirty="0">
              <a:solidFill>
                <a:prstClr val="white"/>
              </a:solidFill>
              <a:latin typeface="微软雅黑" panose="020B0503020204020204" pitchFamily="34" charset="-122"/>
              <a:ea typeface="微软雅黑"/>
            </a:endParaRPr>
          </a:p>
        </p:txBody>
      </p:sp>
      <p:sp>
        <p:nvSpPr>
          <p:cNvPr id="64" name="TextBox 37"/>
          <p:cNvSpPr txBox="1">
            <a:spLocks noChangeArrowheads="1"/>
          </p:cNvSpPr>
          <p:nvPr/>
        </p:nvSpPr>
        <p:spPr bwMode="auto">
          <a:xfrm>
            <a:off x="3122391" y="2185907"/>
            <a:ext cx="850634" cy="620170"/>
          </a:xfrm>
          <a:prstGeom prst="rect">
            <a:avLst/>
          </a:prstGeom>
          <a:noFill/>
          <a:ln>
            <a:noFill/>
          </a:ln>
          <a:effectLst/>
        </p:spPr>
        <p:txBody>
          <a:bodyPr wrap="square">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489936" eaLnBrk="1" hangingPunct="1">
              <a:spcBef>
                <a:spcPct val="0"/>
              </a:spcBef>
              <a:buNone/>
            </a:pPr>
            <a:r>
              <a:rPr lang="zh-CN" altLang="en-US" sz="1715" b="1" dirty="0">
                <a:solidFill>
                  <a:srgbClr val="080808"/>
                </a:solidFill>
                <a:latin typeface="微软雅黑" panose="020B0503020204020204" pitchFamily="34" charset="-122"/>
              </a:rPr>
              <a:t>婚姻登记联网</a:t>
            </a:r>
          </a:p>
        </p:txBody>
      </p:sp>
      <p:sp>
        <p:nvSpPr>
          <p:cNvPr id="65" name="TextBox 38"/>
          <p:cNvSpPr txBox="1">
            <a:spLocks noChangeArrowheads="1"/>
          </p:cNvSpPr>
          <p:nvPr/>
        </p:nvSpPr>
        <p:spPr bwMode="auto">
          <a:xfrm>
            <a:off x="4084068" y="2961701"/>
            <a:ext cx="1214771" cy="620170"/>
          </a:xfrm>
          <a:prstGeom prst="rect">
            <a:avLst/>
          </a:prstGeom>
          <a:noFill/>
          <a:ln>
            <a:noFill/>
          </a:ln>
          <a:effectLst/>
        </p:spPr>
        <p:txBody>
          <a:bodyPr wrap="square">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489936" eaLnBrk="1" hangingPunct="1">
              <a:spcBef>
                <a:spcPct val="0"/>
              </a:spcBef>
              <a:buNone/>
            </a:pPr>
            <a:r>
              <a:rPr lang="zh-CN" altLang="en-US" sz="1715" b="1" dirty="0">
                <a:solidFill>
                  <a:srgbClr val="080808"/>
                </a:solidFill>
                <a:latin typeface="微软雅黑" panose="020B0503020204020204" pitchFamily="34" charset="-122"/>
                <a:sym typeface="+mn-ea"/>
              </a:rPr>
              <a:t>企业股权投资</a:t>
            </a:r>
          </a:p>
        </p:txBody>
      </p:sp>
      <p:sp>
        <p:nvSpPr>
          <p:cNvPr id="66" name="TextBox 39"/>
          <p:cNvSpPr txBox="1">
            <a:spLocks noChangeArrowheads="1"/>
          </p:cNvSpPr>
          <p:nvPr/>
        </p:nvSpPr>
        <p:spPr bwMode="auto">
          <a:xfrm>
            <a:off x="5200097" y="2236948"/>
            <a:ext cx="934493" cy="620170"/>
          </a:xfrm>
          <a:prstGeom prst="rect">
            <a:avLst/>
          </a:prstGeom>
          <a:noFill/>
          <a:ln>
            <a:noFill/>
          </a:ln>
          <a:effectLst/>
        </p:spPr>
        <p:txBody>
          <a:bodyPr wrap="square">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489936" eaLnBrk="1" hangingPunct="1">
              <a:spcBef>
                <a:spcPct val="0"/>
              </a:spcBef>
              <a:buNone/>
            </a:pPr>
            <a:r>
              <a:rPr lang="zh-CN" altLang="en-US" sz="1715" b="1" dirty="0">
                <a:solidFill>
                  <a:srgbClr val="080808"/>
                </a:solidFill>
                <a:latin typeface="微软雅黑" panose="020B0503020204020204" pitchFamily="34" charset="-122"/>
              </a:rPr>
              <a:t>不动产登记</a:t>
            </a:r>
          </a:p>
        </p:txBody>
      </p:sp>
      <p:sp>
        <p:nvSpPr>
          <p:cNvPr id="68" name="TextBox 39"/>
          <p:cNvSpPr txBox="1">
            <a:spLocks noChangeArrowheads="1"/>
          </p:cNvSpPr>
          <p:nvPr/>
        </p:nvSpPr>
        <p:spPr bwMode="auto">
          <a:xfrm>
            <a:off x="6327878" y="2983623"/>
            <a:ext cx="1184082" cy="620170"/>
          </a:xfrm>
          <a:prstGeom prst="rect">
            <a:avLst/>
          </a:prstGeom>
          <a:noFill/>
          <a:ln>
            <a:noFill/>
          </a:ln>
          <a:effectLst/>
        </p:spPr>
        <p:txBody>
          <a:bodyPr wrap="square">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489936" eaLnBrk="1" hangingPunct="1">
              <a:spcBef>
                <a:spcPct val="0"/>
              </a:spcBef>
              <a:buNone/>
            </a:pPr>
            <a:r>
              <a:rPr lang="en-US" altLang="zh-CN" sz="1715" b="1" dirty="0">
                <a:solidFill>
                  <a:srgbClr val="080808"/>
                </a:solidFill>
                <a:latin typeface="微软雅黑" panose="020B0503020204020204" pitchFamily="34" charset="-122"/>
              </a:rPr>
              <a:t>CRS</a:t>
            </a:r>
            <a:r>
              <a:rPr lang="zh-CN" altLang="en-US" sz="1715" b="1" dirty="0">
                <a:solidFill>
                  <a:srgbClr val="080808"/>
                </a:solidFill>
                <a:latin typeface="微软雅黑" panose="020B0503020204020204" pitchFamily="34" charset="-122"/>
              </a:rPr>
              <a:t>全球征税</a:t>
            </a:r>
          </a:p>
        </p:txBody>
      </p:sp>
    </p:spTree>
    <p:extLst>
      <p:ext uri="{BB962C8B-B14F-4D97-AF65-F5344CB8AC3E}">
        <p14:creationId xmlns:p14="http://schemas.microsoft.com/office/powerpoint/2010/main" val="1373231996"/>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23107" y="1791943"/>
            <a:ext cx="6802044" cy="2379138"/>
            <a:chOff x="2097" y="2446"/>
            <a:chExt cx="11136" cy="4152"/>
          </a:xfrm>
        </p:grpSpPr>
        <p:sp>
          <p:nvSpPr>
            <p:cNvPr id="4" name="TextBox 341"/>
            <p:cNvSpPr>
              <a:spLocks noChangeArrowheads="1"/>
            </p:cNvSpPr>
            <p:nvPr/>
          </p:nvSpPr>
          <p:spPr bwMode="auto">
            <a:xfrm>
              <a:off x="2097" y="2639"/>
              <a:ext cx="4243" cy="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r>
                <a:rPr lang="zh-CN" altLang="en-US" sz="2000" b="1" dirty="0">
                  <a:solidFill>
                    <a:srgbClr val="C00000"/>
                  </a:solidFill>
                  <a:latin typeface="微软雅黑" panose="020B0503020204020204" charset="-122"/>
                  <a:ea typeface="微软雅黑" panose="020B0503020204020204" charset="-122"/>
                  <a:sym typeface="+mn-ea"/>
                </a:rPr>
                <a:t>遗产税立法英国模式</a:t>
              </a:r>
            </a:p>
          </p:txBody>
        </p:sp>
        <p:sp>
          <p:nvSpPr>
            <p:cNvPr id="6" name="TextBox 344"/>
            <p:cNvSpPr>
              <a:spLocks noChangeArrowheads="1"/>
            </p:cNvSpPr>
            <p:nvPr/>
          </p:nvSpPr>
          <p:spPr bwMode="auto">
            <a:xfrm>
              <a:off x="8667" y="5740"/>
              <a:ext cx="4566" cy="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r>
                <a:rPr lang="zh-CN" altLang="en-US" sz="2000" b="1" dirty="0">
                  <a:solidFill>
                    <a:srgbClr val="C00000"/>
                  </a:solidFill>
                  <a:latin typeface="微软雅黑" panose="020B0503020204020204" charset="-122"/>
                  <a:ea typeface="微软雅黑" panose="020B0503020204020204" charset="-122"/>
                  <a:sym typeface="+mn-ea"/>
                </a:rPr>
                <a:t>遗产税立法美国模式</a:t>
              </a:r>
            </a:p>
          </p:txBody>
        </p:sp>
        <p:grpSp>
          <p:nvGrpSpPr>
            <p:cNvPr id="12" name="组合 11"/>
            <p:cNvGrpSpPr/>
            <p:nvPr/>
          </p:nvGrpSpPr>
          <p:grpSpPr>
            <a:xfrm>
              <a:off x="6777" y="2446"/>
              <a:ext cx="1610" cy="1610"/>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57">
                  <a:solidFill>
                    <a:prstClr val="black"/>
                  </a:solidFill>
                </a:endParaRPr>
              </a:p>
            </p:txBody>
          </p:sp>
          <p:sp>
            <p:nvSpPr>
              <p:cNvPr id="14" name="椭圆 13"/>
              <p:cNvSpPr/>
              <p:nvPr/>
            </p:nvSpPr>
            <p:spPr>
              <a:xfrm>
                <a:off x="304800" y="847727"/>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57">
                  <a:solidFill>
                    <a:prstClr val="black"/>
                  </a:solidFill>
                </a:endParaRPr>
              </a:p>
            </p:txBody>
          </p:sp>
        </p:grpSp>
        <p:grpSp>
          <p:nvGrpSpPr>
            <p:cNvPr id="16" name="组合 15"/>
            <p:cNvGrpSpPr/>
            <p:nvPr/>
          </p:nvGrpSpPr>
          <p:grpSpPr>
            <a:xfrm>
              <a:off x="6801" y="4988"/>
              <a:ext cx="1586" cy="1610"/>
              <a:chOff x="-65502" y="673100"/>
              <a:chExt cx="3940930" cy="4000500"/>
            </a:xfrm>
            <a:effectLst>
              <a:outerShdw blurRad="444500" dist="254000" dir="8100000" algn="tr" rotWithShape="0">
                <a:prstClr val="black">
                  <a:alpha val="50000"/>
                </a:prstClr>
              </a:outerShdw>
            </a:effectLst>
          </p:grpSpPr>
          <p:sp>
            <p:nvSpPr>
              <p:cNvPr id="17" name="同心圆 16"/>
              <p:cNvSpPr/>
              <p:nvPr/>
            </p:nvSpPr>
            <p:spPr>
              <a:xfrm>
                <a:off x="304800" y="673100"/>
                <a:ext cx="3570628"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57">
                  <a:solidFill>
                    <a:prstClr val="black"/>
                  </a:solidFill>
                </a:endParaRPr>
              </a:p>
            </p:txBody>
          </p:sp>
          <p:sp>
            <p:nvSpPr>
              <p:cNvPr id="18" name="椭圆 17"/>
              <p:cNvSpPr/>
              <p:nvPr/>
            </p:nvSpPr>
            <p:spPr>
              <a:xfrm>
                <a:off x="-65502" y="737714"/>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57">
                  <a:solidFill>
                    <a:prstClr val="black"/>
                  </a:solidFill>
                </a:endParaRPr>
              </a:p>
            </p:txBody>
          </p:sp>
        </p:grpSp>
      </p:grpSp>
      <p:sp>
        <p:nvSpPr>
          <p:cNvPr id="46" name="TextBox 341"/>
          <p:cNvSpPr>
            <a:spLocks noChangeArrowheads="1"/>
          </p:cNvSpPr>
          <p:nvPr/>
        </p:nvSpPr>
        <p:spPr bwMode="auto">
          <a:xfrm>
            <a:off x="4412979" y="1934291"/>
            <a:ext cx="613817" cy="532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r>
              <a:rPr lang="en-US" altLang="zh-CN" sz="2858" b="1" dirty="0">
                <a:solidFill>
                  <a:schemeClr val="accent5"/>
                </a:solidFill>
              </a:rPr>
              <a:t>01</a:t>
            </a:r>
          </a:p>
        </p:txBody>
      </p:sp>
      <p:sp>
        <p:nvSpPr>
          <p:cNvPr id="89" name="TextBox 341"/>
          <p:cNvSpPr>
            <a:spLocks noChangeArrowheads="1"/>
          </p:cNvSpPr>
          <p:nvPr/>
        </p:nvSpPr>
        <p:spPr bwMode="auto">
          <a:xfrm>
            <a:off x="4443375" y="3438506"/>
            <a:ext cx="583421" cy="532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r>
              <a:rPr lang="en-US" altLang="zh-CN" sz="2858" b="1" dirty="0">
                <a:solidFill>
                  <a:schemeClr val="accent5"/>
                </a:solidFill>
              </a:rPr>
              <a:t>02</a:t>
            </a:r>
          </a:p>
        </p:txBody>
      </p:sp>
      <p:sp>
        <p:nvSpPr>
          <p:cNvPr id="20" name="矩形 19"/>
          <p:cNvSpPr/>
          <p:nvPr/>
        </p:nvSpPr>
        <p:spPr>
          <a:xfrm>
            <a:off x="1979712" y="841353"/>
            <a:ext cx="5282064" cy="400110"/>
          </a:xfrm>
          <a:prstGeom prst="rect">
            <a:avLst/>
          </a:prstGeom>
        </p:spPr>
        <p:txBody>
          <a:bodyPr wrap="square">
            <a:spAutoFit/>
          </a:bodyPr>
          <a:lstStyle/>
          <a:p>
            <a:pPr algn="ctr" fontAlgn="base">
              <a:spcBef>
                <a:spcPct val="0"/>
              </a:spcBef>
              <a:spcAft>
                <a:spcPct val="0"/>
              </a:spcAft>
              <a:defRPr/>
            </a:pPr>
            <a:r>
              <a:rPr lang="zh-CN" altLang="en-US" sz="2000" b="1" dirty="0">
                <a:solidFill>
                  <a:prstClr val="black"/>
                </a:solidFill>
                <a:latin typeface="微软雅黑" panose="020B0503020204020204" pitchFamily="34" charset="-122"/>
                <a:ea typeface="微软雅黑" panose="020B0503020204020204" pitchFamily="34" charset="-122"/>
              </a:rPr>
              <a:t>客户反对问题：遗产税还早着呢！</a:t>
            </a:r>
            <a:endParaRPr lang="en-US" altLang="zh-CN" sz="2000" b="1" dirty="0">
              <a:solidFill>
                <a:prstClr val="black"/>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7329" y="3083885"/>
            <a:ext cx="2283246" cy="1443650"/>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0837" y="1717252"/>
            <a:ext cx="2259642" cy="1366078"/>
          </a:xfrm>
          <a:prstGeom prst="rect">
            <a:avLst/>
          </a:prstGeom>
        </p:spPr>
      </p:pic>
    </p:spTree>
    <p:extLst>
      <p:ext uri="{BB962C8B-B14F-4D97-AF65-F5344CB8AC3E}">
        <p14:creationId xmlns:p14="http://schemas.microsoft.com/office/powerpoint/2010/main" val="827561054"/>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7"/>
          <p:cNvSpPr/>
          <p:nvPr/>
        </p:nvSpPr>
        <p:spPr>
          <a:xfrm>
            <a:off x="714546" y="2114109"/>
            <a:ext cx="7715590" cy="123126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sz="1286" dirty="0">
              <a:solidFill>
                <a:prstClr val="black"/>
              </a:solidFill>
              <a:sym typeface="+mn-lt"/>
            </a:endParaRPr>
          </a:p>
        </p:txBody>
      </p:sp>
      <p:grpSp>
        <p:nvGrpSpPr>
          <p:cNvPr id="16" name="组合 15"/>
          <p:cNvGrpSpPr/>
          <p:nvPr/>
        </p:nvGrpSpPr>
        <p:grpSpPr>
          <a:xfrm>
            <a:off x="3316746" y="1534146"/>
            <a:ext cx="4377929" cy="1967573"/>
            <a:chOff x="304800" y="673100"/>
            <a:chExt cx="18194887" cy="8177353"/>
          </a:xfrm>
          <a:effectLst>
            <a:outerShdw blurRad="444500" dist="177800" dir="8100000" sx="99000" sy="99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8175">
                <a:defRPr/>
              </a:pPr>
              <a:endParaRPr lang="zh-CN" altLang="en-US" sz="1807" kern="0">
                <a:solidFill>
                  <a:sysClr val="windowText" lastClr="000000"/>
                </a:solidFill>
                <a:cs typeface="+mn-ea"/>
                <a:sym typeface="+mn-lt"/>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2" name="椭圆 1"/>
            <p:cNvSpPr/>
            <p:nvPr/>
          </p:nvSpPr>
          <p:spPr>
            <a:xfrm>
              <a:off x="15520628" y="5871385"/>
              <a:ext cx="2979059" cy="2979068"/>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8175">
                <a:defRPr/>
              </a:pPr>
              <a:endParaRPr lang="zh-CN" altLang="en-US" sz="1807" kern="0">
                <a:solidFill>
                  <a:sysClr val="window" lastClr="FFFFFF"/>
                </a:solidFill>
                <a:cs typeface="+mn-ea"/>
                <a:sym typeface="+mn-lt"/>
              </a:endParaRPr>
            </a:p>
          </p:txBody>
        </p:sp>
      </p:grpSp>
      <p:sp>
        <p:nvSpPr>
          <p:cNvPr id="33" name="椭圆 32"/>
          <p:cNvSpPr/>
          <p:nvPr/>
        </p:nvSpPr>
        <p:spPr>
          <a:xfrm>
            <a:off x="5113344" y="2067381"/>
            <a:ext cx="812979" cy="812979"/>
          </a:xfrm>
          <a:prstGeom prst="ellipse">
            <a:avLst/>
          </a:prstGeom>
          <a:solidFill>
            <a:schemeClr val="accent5"/>
          </a:solidFill>
          <a:ln w="25400" cap="flat" cmpd="sng" algn="ctr">
            <a:noFill/>
            <a:prstDash val="solid"/>
          </a:ln>
          <a:effectLst>
            <a:outerShdw blurRad="444500" dist="177800" dir="8100000" sx="93000" sy="93000" algn="tr" rotWithShape="0">
              <a:prstClr val="black">
                <a:alpha val="50000"/>
              </a:prstClr>
            </a:outerShdw>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36" name="椭圆 35"/>
          <p:cNvSpPr/>
          <p:nvPr/>
        </p:nvSpPr>
        <p:spPr>
          <a:xfrm>
            <a:off x="1573799" y="1771587"/>
            <a:ext cx="812979" cy="812979"/>
          </a:xfrm>
          <a:prstGeom prst="ellipse">
            <a:avLst/>
          </a:prstGeom>
          <a:solidFill>
            <a:schemeClr val="accent5"/>
          </a:solidFill>
          <a:ln w="25400" cap="flat" cmpd="sng" algn="ctr">
            <a:noFill/>
            <a:prstDash val="solid"/>
          </a:ln>
          <a:effectLst>
            <a:outerShdw blurRad="444500" dist="177800" dir="8100000" algn="tr" rotWithShape="0">
              <a:prstClr val="black">
                <a:alpha val="50000"/>
              </a:prstClr>
            </a:outerShdw>
          </a:effectLst>
        </p:spPr>
        <p:txBody>
          <a:bodyPr rtlCol="0" anchor="ctr"/>
          <a:lstStyle/>
          <a:p>
            <a:pPr algn="ctr" defTabSz="918175">
              <a:defRPr/>
            </a:pPr>
            <a:endParaRPr lang="zh-CN" altLang="en-US" sz="1807" kern="0">
              <a:solidFill>
                <a:sysClr val="window" lastClr="FFFFFF"/>
              </a:solidFill>
              <a:cs typeface="+mn-ea"/>
              <a:sym typeface="+mn-lt"/>
            </a:endParaRPr>
          </a:p>
        </p:txBody>
      </p:sp>
      <p:sp>
        <p:nvSpPr>
          <p:cNvPr id="41" name="Text Placeholder 7"/>
          <p:cNvSpPr txBox="1"/>
          <p:nvPr/>
        </p:nvSpPr>
        <p:spPr>
          <a:xfrm>
            <a:off x="1161364" y="2879099"/>
            <a:ext cx="1360556" cy="254944"/>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en-US" altLang="zh-CN" sz="1715" dirty="0">
                <a:solidFill>
                  <a:prstClr val="black"/>
                </a:solidFill>
                <a:latin typeface="微软雅黑" panose="020B0503020204020204" charset="-122"/>
                <a:ea typeface="微软雅黑" panose="020B0503020204020204" charset="-122"/>
                <a:cs typeface="+mn-ea"/>
                <a:sym typeface="+mn-lt"/>
              </a:rPr>
              <a:t>2003</a:t>
            </a:r>
            <a:r>
              <a:rPr lang="zh-CN" altLang="en-US" sz="1715" dirty="0">
                <a:solidFill>
                  <a:prstClr val="black"/>
                </a:solidFill>
                <a:latin typeface="微软雅黑" panose="020B0503020204020204" charset="-122"/>
                <a:ea typeface="微软雅黑" panose="020B0503020204020204" charset="-122"/>
                <a:cs typeface="+mn-ea"/>
                <a:sym typeface="+mn-lt"/>
              </a:rPr>
              <a:t>年开始</a:t>
            </a:r>
          </a:p>
        </p:txBody>
      </p:sp>
      <p:sp>
        <p:nvSpPr>
          <p:cNvPr id="3" name="Text Placeholder 7"/>
          <p:cNvSpPr txBox="1"/>
          <p:nvPr/>
        </p:nvSpPr>
        <p:spPr>
          <a:xfrm>
            <a:off x="2840434" y="2854521"/>
            <a:ext cx="1679070" cy="254944"/>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715" dirty="0">
                <a:solidFill>
                  <a:prstClr val="black"/>
                </a:solidFill>
                <a:latin typeface="微软雅黑" panose="020B0503020204020204" charset="-122"/>
                <a:ea typeface="微软雅黑" panose="020B0503020204020204" charset="-122"/>
                <a:cs typeface="+mn-ea"/>
                <a:sym typeface="+mn-lt"/>
              </a:rPr>
              <a:t>到</a:t>
            </a:r>
            <a:r>
              <a:rPr lang="en-US" altLang="zh-CN" sz="1715" dirty="0">
                <a:solidFill>
                  <a:prstClr val="black"/>
                </a:solidFill>
                <a:latin typeface="微软雅黑" panose="020B0503020204020204" charset="-122"/>
                <a:ea typeface="微软雅黑" panose="020B0503020204020204" charset="-122"/>
                <a:cs typeface="+mn-ea"/>
                <a:sym typeface="+mn-lt"/>
              </a:rPr>
              <a:t>2010</a:t>
            </a:r>
            <a:r>
              <a:rPr lang="zh-CN" altLang="en-US" sz="1715" dirty="0">
                <a:solidFill>
                  <a:prstClr val="black"/>
                </a:solidFill>
                <a:latin typeface="微软雅黑" panose="020B0503020204020204" charset="-122"/>
                <a:ea typeface="微软雅黑" panose="020B0503020204020204" charset="-122"/>
                <a:cs typeface="+mn-ea"/>
                <a:sym typeface="+mn-lt"/>
              </a:rPr>
              <a:t>年去世时</a:t>
            </a:r>
          </a:p>
        </p:txBody>
      </p:sp>
      <p:sp>
        <p:nvSpPr>
          <p:cNvPr id="6" name="Text Placeholder 7"/>
          <p:cNvSpPr txBox="1"/>
          <p:nvPr/>
        </p:nvSpPr>
        <p:spPr>
          <a:xfrm>
            <a:off x="4982829" y="3016101"/>
            <a:ext cx="1534575" cy="254944"/>
          </a:xfrm>
          <a:prstGeom prst="rect">
            <a:avLst/>
          </a:prstGeom>
        </p:spPr>
        <p:txBody>
          <a:bodyPr vert="horz" lIns="0" tIns="74206" rIns="0" bIns="7420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en-US" altLang="zh-CN" sz="1715" dirty="0">
                <a:solidFill>
                  <a:prstClr val="black"/>
                </a:solidFill>
                <a:latin typeface="微软雅黑" panose="020B0503020204020204" charset="-122"/>
                <a:ea typeface="微软雅黑" panose="020B0503020204020204" charset="-122"/>
                <a:cs typeface="+mn-ea"/>
                <a:sym typeface="+mn-lt"/>
              </a:rPr>
              <a:t>2010</a:t>
            </a:r>
            <a:r>
              <a:rPr lang="zh-CN" altLang="en-US" sz="1715" dirty="0">
                <a:solidFill>
                  <a:prstClr val="black"/>
                </a:solidFill>
                <a:latin typeface="微软雅黑" panose="020B0503020204020204" charset="-122"/>
                <a:ea typeface="微软雅黑" panose="020B0503020204020204" charset="-122"/>
                <a:cs typeface="+mn-ea"/>
                <a:sym typeface="+mn-lt"/>
              </a:rPr>
              <a:t>年去世后</a:t>
            </a:r>
          </a:p>
        </p:txBody>
      </p:sp>
      <p:sp>
        <p:nvSpPr>
          <p:cNvPr id="8" name="TextBox 7"/>
          <p:cNvSpPr txBox="1"/>
          <p:nvPr/>
        </p:nvSpPr>
        <p:spPr>
          <a:xfrm>
            <a:off x="2669467" y="667592"/>
            <a:ext cx="3700074" cy="400110"/>
          </a:xfrm>
          <a:prstGeom prst="rect">
            <a:avLst/>
          </a:prstGeom>
          <a:noFill/>
        </p:spPr>
        <p:txBody>
          <a:bodyPr wrap="square" rtlCol="0">
            <a:spAutoFit/>
          </a:bodyPr>
          <a:lstStyle/>
          <a:p>
            <a:r>
              <a:rPr lang="zh-CN" altLang="en-US" sz="2000" b="1" dirty="0">
                <a:solidFill>
                  <a:prstClr val="black"/>
                </a:solidFill>
                <a:latin typeface="微软雅黑" panose="020B0503020204020204" pitchFamily="34" charset="-122"/>
                <a:ea typeface="微软雅黑" panose="020B0503020204020204" pitchFamily="34" charset="-122"/>
              </a:rPr>
              <a:t>以外国遗产税立法为例解析：</a:t>
            </a:r>
          </a:p>
        </p:txBody>
      </p:sp>
      <p:sp>
        <p:nvSpPr>
          <p:cNvPr id="9" name="下弧形箭头 8"/>
          <p:cNvSpPr/>
          <p:nvPr/>
        </p:nvSpPr>
        <p:spPr>
          <a:xfrm>
            <a:off x="1855868" y="3217470"/>
            <a:ext cx="1997585" cy="478643"/>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6">
              <a:solidFill>
                <a:prstClr val="black"/>
              </a:solidFill>
            </a:endParaRPr>
          </a:p>
        </p:txBody>
      </p:sp>
      <p:sp>
        <p:nvSpPr>
          <p:cNvPr id="10" name="TextBox 9"/>
          <p:cNvSpPr txBox="1"/>
          <p:nvPr/>
        </p:nvSpPr>
        <p:spPr>
          <a:xfrm>
            <a:off x="2092377" y="3767587"/>
            <a:ext cx="1496113" cy="620170"/>
          </a:xfrm>
          <a:prstGeom prst="rect">
            <a:avLst/>
          </a:prstGeom>
          <a:noFill/>
        </p:spPr>
        <p:txBody>
          <a:bodyPr wrap="square" rtlCol="0">
            <a:spAutoFit/>
          </a:bodyPr>
          <a:lstStyle/>
          <a:p>
            <a:r>
              <a:rPr lang="zh-CN" altLang="en-US" sz="1715" b="1" dirty="0">
                <a:solidFill>
                  <a:srgbClr val="C00000"/>
                </a:solidFill>
                <a:latin typeface="微软雅黑" panose="020B0503020204020204" pitchFamily="34" charset="-122"/>
                <a:ea typeface="微软雅黑" panose="020B0503020204020204" pitchFamily="34" charset="-122"/>
              </a:rPr>
              <a:t>这期间财富传承要交赠与税</a:t>
            </a:r>
          </a:p>
        </p:txBody>
      </p:sp>
      <p:sp>
        <p:nvSpPr>
          <p:cNvPr id="11" name="下弧形箭头 10"/>
          <p:cNvSpPr/>
          <p:nvPr/>
        </p:nvSpPr>
        <p:spPr>
          <a:xfrm>
            <a:off x="3994893" y="3222126"/>
            <a:ext cx="1975873" cy="559185"/>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6">
              <a:solidFill>
                <a:prstClr val="black"/>
              </a:solidFill>
            </a:endParaRPr>
          </a:p>
        </p:txBody>
      </p:sp>
      <p:sp>
        <p:nvSpPr>
          <p:cNvPr id="21" name="TextBox 20"/>
          <p:cNvSpPr txBox="1"/>
          <p:nvPr/>
        </p:nvSpPr>
        <p:spPr>
          <a:xfrm>
            <a:off x="4234773" y="3876467"/>
            <a:ext cx="1496113" cy="620170"/>
          </a:xfrm>
          <a:prstGeom prst="rect">
            <a:avLst/>
          </a:prstGeom>
          <a:noFill/>
        </p:spPr>
        <p:txBody>
          <a:bodyPr wrap="square" rtlCol="0">
            <a:spAutoFit/>
          </a:bodyPr>
          <a:lstStyle/>
          <a:p>
            <a:r>
              <a:rPr lang="zh-CN" altLang="en-US" sz="1715" b="1" dirty="0">
                <a:solidFill>
                  <a:srgbClr val="C00000"/>
                </a:solidFill>
                <a:latin typeface="微软雅黑" panose="020B0503020204020204" pitchFamily="34" charset="-122"/>
                <a:ea typeface="微软雅黑" panose="020B0503020204020204" pitchFamily="34" charset="-122"/>
              </a:rPr>
              <a:t>这期间财富传承要交遗产税</a:t>
            </a:r>
          </a:p>
        </p:txBody>
      </p:sp>
    </p:spTree>
    <p:extLst>
      <p:ext uri="{BB962C8B-B14F-4D97-AF65-F5344CB8AC3E}">
        <p14:creationId xmlns:p14="http://schemas.microsoft.com/office/powerpoint/2010/main" val="232101793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circle(in)">
                                      <p:cBhvr>
                                        <p:cTn id="20"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2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203598"/>
            <a:ext cx="4250534" cy="3475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矩形 5"/>
          <p:cNvSpPr/>
          <p:nvPr/>
        </p:nvSpPr>
        <p:spPr>
          <a:xfrm>
            <a:off x="4932040" y="1419622"/>
            <a:ext cx="3995936" cy="2862322"/>
          </a:xfrm>
          <a:prstGeom prst="rect">
            <a:avLst/>
          </a:prstGeom>
        </p:spPr>
        <p:txBody>
          <a:bodyPr wrap="square">
            <a:spAutoFit/>
          </a:bodyPr>
          <a:lstStyle/>
          <a:p>
            <a:pPr marL="285750" indent="-285750" hangingPunct="0">
              <a:lnSpc>
                <a:spcPct val="150000"/>
              </a:lnSpc>
              <a:buFont typeface="Arial" panose="020B0604020202020204" pitchFamily="34" charset="0"/>
              <a:buChar char="•"/>
            </a:pPr>
            <a:r>
              <a:rPr lang="zh-CN" altLang="en-US" dirty="0">
                <a:solidFill>
                  <a:srgbClr val="2658A2"/>
                </a:solidFill>
                <a:latin typeface="+mj-lt"/>
                <a:ea typeface="+mj-ea"/>
                <a:cs typeface="+mj-cs"/>
              </a:rPr>
              <a:t>中国正在建设个人信息及财产信息工程系统，遗产税开征的基础已经具备</a:t>
            </a:r>
            <a:endParaRPr lang="en-US" altLang="zh-CN" dirty="0">
              <a:solidFill>
                <a:srgbClr val="2658A2"/>
              </a:solidFill>
              <a:latin typeface="+mj-lt"/>
              <a:ea typeface="+mj-ea"/>
              <a:cs typeface="+mj-cs"/>
            </a:endParaRPr>
          </a:p>
          <a:p>
            <a:pPr marL="285750" indent="-285750" hangingPunct="0">
              <a:lnSpc>
                <a:spcPct val="150000"/>
              </a:lnSpc>
              <a:buFont typeface="Arial" panose="020B0604020202020204" pitchFamily="34" charset="0"/>
              <a:buChar char="•"/>
            </a:pPr>
            <a:r>
              <a:rPr lang="zh-CN" altLang="en-US" dirty="0">
                <a:solidFill>
                  <a:srgbClr val="2658A2"/>
                </a:solidFill>
                <a:latin typeface="+mj-lt"/>
                <a:ea typeface="+mj-ea"/>
                <a:cs typeface="+mj-cs"/>
              </a:rPr>
              <a:t>遗产税不只是人离世之后才交的税！遗产税与赠与税是一对双胞胎兄弟，彼此从不分离</a:t>
            </a:r>
            <a:endParaRPr lang="en-US" altLang="zh-CN" dirty="0">
              <a:solidFill>
                <a:srgbClr val="2658A2"/>
              </a:solidFill>
              <a:latin typeface="+mj-lt"/>
              <a:ea typeface="+mj-ea"/>
              <a:cs typeface="+mj-cs"/>
            </a:endParaRPr>
          </a:p>
          <a:p>
            <a:endParaRPr lang="zh-CN" altLang="en-US" dirty="0"/>
          </a:p>
        </p:txBody>
      </p:sp>
    </p:spTree>
    <p:extLst>
      <p:ext uri="{BB962C8B-B14F-4D97-AF65-F5344CB8AC3E}">
        <p14:creationId xmlns:p14="http://schemas.microsoft.com/office/powerpoint/2010/main" val="997585519"/>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475656" y="699542"/>
            <a:ext cx="6198286" cy="400110"/>
          </a:xfrm>
          <a:prstGeom prst="rect">
            <a:avLst/>
          </a:prstGeom>
        </p:spPr>
        <p:txBody>
          <a:bodyPr wrap="square">
            <a:spAutoFit/>
          </a:bodyPr>
          <a:lstStyle/>
          <a:p>
            <a:pPr algn="ctr" fontAlgn="base">
              <a:spcBef>
                <a:spcPct val="0"/>
              </a:spcBef>
              <a:spcAft>
                <a:spcPct val="0"/>
              </a:spcAft>
              <a:defRPr/>
            </a:pPr>
            <a:r>
              <a:rPr lang="zh-CN" altLang="en-US" sz="2000" b="1" dirty="0">
                <a:solidFill>
                  <a:prstClr val="black">
                    <a:lumMod val="75000"/>
                    <a:lumOff val="25000"/>
                  </a:prstClr>
                </a:solidFill>
                <a:latin typeface="微软雅黑" panose="020B0503020204020204" pitchFamily="34" charset="-122"/>
                <a:ea typeface="微软雅黑" panose="020B0503020204020204" pitchFamily="34" charset="-122"/>
              </a:rPr>
              <a:t>财政部</a:t>
            </a:r>
            <a:r>
              <a:rPr lang="en-US" altLang="zh-CN" sz="2000" b="1"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2000" b="1" dirty="0">
                <a:solidFill>
                  <a:prstClr val="black">
                    <a:lumMod val="75000"/>
                    <a:lumOff val="25000"/>
                  </a:prstClr>
                </a:solidFill>
                <a:latin typeface="微软雅黑" panose="020B0503020204020204" pitchFamily="34" charset="-122"/>
                <a:ea typeface="微软雅黑" panose="020B0503020204020204" pitchFamily="34" charset="-122"/>
              </a:rPr>
              <a:t>遗产税暂行条例草案</a:t>
            </a:r>
            <a:r>
              <a:rPr lang="en-US" altLang="zh-CN" sz="2000" b="1"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2000" b="1" dirty="0">
                <a:solidFill>
                  <a:prstClr val="black">
                    <a:lumMod val="75000"/>
                    <a:lumOff val="25000"/>
                  </a:prstClr>
                </a:solidFill>
                <a:latin typeface="微软雅黑" panose="020B0503020204020204" pitchFamily="34" charset="-122"/>
                <a:ea typeface="微软雅黑" panose="020B0503020204020204" pitchFamily="34" charset="-122"/>
              </a:rPr>
              <a:t>（</a:t>
            </a:r>
            <a:r>
              <a:rPr lang="en-US" altLang="zh-CN" sz="2000" b="1" dirty="0">
                <a:solidFill>
                  <a:prstClr val="black">
                    <a:lumMod val="75000"/>
                    <a:lumOff val="25000"/>
                  </a:prstClr>
                </a:solidFill>
                <a:latin typeface="微软雅黑" panose="020B0503020204020204" pitchFamily="34" charset="-122"/>
                <a:ea typeface="微软雅黑" panose="020B0503020204020204" pitchFamily="34" charset="-122"/>
              </a:rPr>
              <a:t>2010</a:t>
            </a:r>
            <a:r>
              <a:rPr lang="zh-CN" altLang="en-US" sz="2000" b="1" dirty="0">
                <a:solidFill>
                  <a:prstClr val="black">
                    <a:lumMod val="75000"/>
                    <a:lumOff val="25000"/>
                  </a:prstClr>
                </a:solidFill>
                <a:latin typeface="微软雅黑" panose="020B0503020204020204" pitchFamily="34" charset="-122"/>
                <a:ea typeface="微软雅黑" panose="020B0503020204020204" pitchFamily="34" charset="-122"/>
              </a:rPr>
              <a:t>年版）</a:t>
            </a:r>
            <a:endParaRPr lang="en-US" altLang="zh-CN" sz="2000" b="1" dirty="0">
              <a:solidFill>
                <a:prstClr val="black">
                  <a:lumMod val="75000"/>
                  <a:lumOff val="25000"/>
                </a:prstClr>
              </a:solidFill>
              <a:latin typeface="微软雅黑" panose="020B0503020204020204" pitchFamily="34" charset="-122"/>
              <a:ea typeface="微软雅黑" panose="020B0503020204020204" pitchFamily="34" charset="-122"/>
            </a:endParaRPr>
          </a:p>
        </p:txBody>
      </p:sp>
      <p:graphicFrame>
        <p:nvGraphicFramePr>
          <p:cNvPr id="4" name="Group 2"/>
          <p:cNvGraphicFramePr>
            <a:graphicFrameLocks noGrp="1"/>
          </p:cNvGraphicFramePr>
          <p:nvPr>
            <p:extLst>
              <p:ext uri="{D42A27DB-BD31-4B8C-83A1-F6EECF244321}">
                <p14:modId xmlns:p14="http://schemas.microsoft.com/office/powerpoint/2010/main" val="2528999587"/>
              </p:ext>
            </p:extLst>
          </p:nvPr>
        </p:nvGraphicFramePr>
        <p:xfrm>
          <a:off x="1115616" y="1419622"/>
          <a:ext cx="6651781" cy="3306139"/>
        </p:xfrm>
        <a:graphic>
          <a:graphicData uri="http://schemas.openxmlformats.org/drawingml/2006/table">
            <a:tbl>
              <a:tblPr>
                <a:tableStyleId>{BDBED569-4797-4DF1-A0F4-6AAB3CD982D8}</a:tableStyleId>
              </a:tblPr>
              <a:tblGrid>
                <a:gridCol w="883010">
                  <a:extLst>
                    <a:ext uri="{9D8B030D-6E8A-4147-A177-3AD203B41FA5}">
                      <a16:colId xmlns:a16="http://schemas.microsoft.com/office/drawing/2014/main" val="20000"/>
                    </a:ext>
                  </a:extLst>
                </a:gridCol>
                <a:gridCol w="2442879">
                  <a:extLst>
                    <a:ext uri="{9D8B030D-6E8A-4147-A177-3AD203B41FA5}">
                      <a16:colId xmlns:a16="http://schemas.microsoft.com/office/drawing/2014/main" val="20001"/>
                    </a:ext>
                  </a:extLst>
                </a:gridCol>
                <a:gridCol w="1662946">
                  <a:extLst>
                    <a:ext uri="{9D8B030D-6E8A-4147-A177-3AD203B41FA5}">
                      <a16:colId xmlns:a16="http://schemas.microsoft.com/office/drawing/2014/main" val="20002"/>
                    </a:ext>
                  </a:extLst>
                </a:gridCol>
                <a:gridCol w="1662946">
                  <a:extLst>
                    <a:ext uri="{9D8B030D-6E8A-4147-A177-3AD203B41FA5}">
                      <a16:colId xmlns:a16="http://schemas.microsoft.com/office/drawing/2014/main" val="20003"/>
                    </a:ext>
                  </a:extLst>
                </a:gridCol>
              </a:tblGrid>
              <a:tr h="849254">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endParaRPr kumimoji="0" lang="en-US" altLang="zh-CN" sz="1700" u="none" strike="noStrike" cap="none" normalizeH="0" baseline="0" dirty="0">
                        <a:ln>
                          <a:noFill/>
                        </a:ln>
                        <a:effectLst/>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1700" u="none" strike="noStrike" cap="none" normalizeH="0" baseline="0" dirty="0">
                          <a:ln>
                            <a:noFill/>
                          </a:ln>
                          <a:effectLst/>
                        </a:rPr>
                        <a:t>级别</a:t>
                      </a:r>
                      <a:endParaRPr kumimoji="0" lang="zh-CN" alt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endParaRPr kumimoji="0" lang="en-US" altLang="zh-CN" sz="1700" u="none" strike="noStrike" cap="none" normalizeH="0" baseline="0" dirty="0">
                        <a:ln>
                          <a:noFill/>
                        </a:ln>
                        <a:effectLst/>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1700" u="none" strike="noStrike" cap="none" normalizeH="0" baseline="0" dirty="0">
                          <a:ln>
                            <a:noFill/>
                          </a:ln>
                          <a:effectLst/>
                        </a:rPr>
                        <a:t>应纳税遗产净额</a:t>
                      </a:r>
                      <a:endParaRPr kumimoji="0" lang="zh-CN" alt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endParaRPr kumimoji="0" lang="en-US" altLang="zh-CN" sz="1700" u="none" strike="noStrike" cap="none" normalizeH="0" baseline="0" dirty="0">
                        <a:ln>
                          <a:noFill/>
                        </a:ln>
                        <a:effectLst/>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1700" u="none" strike="noStrike" cap="none" normalizeH="0" baseline="0" dirty="0">
                          <a:ln>
                            <a:noFill/>
                          </a:ln>
                          <a:effectLst/>
                        </a:rPr>
                        <a:t>税率</a:t>
                      </a:r>
                      <a:endParaRPr kumimoji="0" lang="zh-CN" alt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endParaRPr kumimoji="0" lang="en-US" altLang="zh-CN" sz="1700" u="none" strike="noStrike" cap="none" normalizeH="0" baseline="0" dirty="0">
                        <a:ln>
                          <a:noFill/>
                        </a:ln>
                        <a:effectLst/>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CN" altLang="en-US" sz="1700" u="none" strike="noStrike" cap="none" normalizeH="0" baseline="0" dirty="0">
                          <a:ln>
                            <a:noFill/>
                          </a:ln>
                          <a:effectLst/>
                        </a:rPr>
                        <a:t>速算扣除数</a:t>
                      </a:r>
                      <a:endParaRPr kumimoji="0" lang="en-US" sz="1700" u="none" strike="noStrike" cap="none" normalizeH="0" baseline="0" dirty="0">
                        <a:ln>
                          <a:noFill/>
                        </a:ln>
                        <a:effectLst/>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0"/>
                  </a:ext>
                </a:extLst>
              </a:tr>
              <a:tr h="491377">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1</a:t>
                      </a: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0——80</a:t>
                      </a:r>
                      <a:r>
                        <a:rPr kumimoji="0" lang="zh-CN" altLang="en-US" sz="1700" u="none" strike="noStrike" cap="none" normalizeH="0" baseline="0" dirty="0">
                          <a:ln>
                            <a:noFill/>
                          </a:ln>
                          <a:effectLst/>
                        </a:rPr>
                        <a:t>万</a:t>
                      </a:r>
                      <a:endParaRPr kumimoji="0" lang="zh-CN" alt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1"/>
                  </a:ext>
                </a:extLst>
              </a:tr>
              <a:tr h="491377">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2</a:t>
                      </a: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80</a:t>
                      </a:r>
                      <a:r>
                        <a:rPr kumimoji="0" lang="zh-CN" altLang="en-US" sz="1700" u="none" strike="noStrike" cap="none" normalizeH="0" baseline="0" dirty="0">
                          <a:ln>
                            <a:noFill/>
                          </a:ln>
                          <a:effectLst/>
                        </a:rPr>
                        <a:t>万</a:t>
                      </a:r>
                      <a:r>
                        <a:rPr kumimoji="0" lang="en-US" sz="1700" u="none" strike="noStrike" cap="none" normalizeH="0" baseline="0" dirty="0">
                          <a:ln>
                            <a:noFill/>
                          </a:ln>
                          <a:effectLst/>
                        </a:rPr>
                        <a:t>——200</a:t>
                      </a:r>
                      <a:r>
                        <a:rPr kumimoji="0" lang="zh-CN" altLang="en-US" sz="1700" u="none" strike="noStrike" cap="none" normalizeH="0" baseline="0" dirty="0">
                          <a:ln>
                            <a:noFill/>
                          </a:ln>
                          <a:effectLst/>
                        </a:rPr>
                        <a:t>万</a:t>
                      </a:r>
                      <a:endParaRPr kumimoji="0" lang="zh-CN" alt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20%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5</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2"/>
                  </a:ext>
                </a:extLst>
              </a:tr>
              <a:tr h="491377">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3</a:t>
                      </a: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200</a:t>
                      </a:r>
                      <a:r>
                        <a:rPr kumimoji="0" lang="zh-CN" altLang="en-US" sz="1700" u="none" strike="noStrike" cap="none" normalizeH="0" baseline="0" dirty="0">
                          <a:ln>
                            <a:noFill/>
                          </a:ln>
                          <a:effectLst/>
                        </a:rPr>
                        <a:t>万</a:t>
                      </a:r>
                      <a:r>
                        <a:rPr kumimoji="0" lang="en-US" sz="1700" u="none" strike="noStrike" cap="none" normalizeH="0" baseline="0" dirty="0">
                          <a:ln>
                            <a:noFill/>
                          </a:ln>
                          <a:effectLst/>
                        </a:rPr>
                        <a:t>——500</a:t>
                      </a:r>
                      <a:r>
                        <a:rPr kumimoji="0" lang="zh-CN" altLang="en-US" sz="1700" u="none" strike="noStrike" cap="none" normalizeH="0" baseline="0" dirty="0">
                          <a:ln>
                            <a:noFill/>
                          </a:ln>
                          <a:effectLst/>
                        </a:rPr>
                        <a:t>万</a:t>
                      </a:r>
                      <a:endParaRPr kumimoji="0" lang="zh-CN" alt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30%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25</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3"/>
                  </a:ext>
                </a:extLst>
              </a:tr>
              <a:tr h="491377">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4</a:t>
                      </a: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500</a:t>
                      </a:r>
                      <a:r>
                        <a:rPr kumimoji="0" lang="zh-CN" altLang="en-US" sz="1700" u="none" strike="noStrike" cap="none" normalizeH="0" baseline="0" dirty="0">
                          <a:ln>
                            <a:noFill/>
                          </a:ln>
                          <a:effectLst/>
                        </a:rPr>
                        <a:t>万</a:t>
                      </a:r>
                      <a:r>
                        <a:rPr kumimoji="0" lang="en-US" sz="1700" u="none" strike="noStrike" cap="none" normalizeH="0" baseline="0" dirty="0">
                          <a:ln>
                            <a:noFill/>
                          </a:ln>
                          <a:effectLst/>
                        </a:rPr>
                        <a:t>——1000</a:t>
                      </a:r>
                      <a:r>
                        <a:rPr kumimoji="0" lang="zh-CN" altLang="en-US" sz="1700" u="none" strike="noStrike" cap="none" normalizeH="0" baseline="0" dirty="0">
                          <a:ln>
                            <a:noFill/>
                          </a:ln>
                          <a:effectLst/>
                        </a:rPr>
                        <a:t>万</a:t>
                      </a:r>
                      <a:endParaRPr kumimoji="0" lang="zh-CN" alt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40%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75</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4"/>
                  </a:ext>
                </a:extLst>
              </a:tr>
              <a:tr h="491377">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5</a:t>
                      </a:r>
                      <a:endParaRPr kumimoji="0" lang="en-US" sz="1700" b="1"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1000</a:t>
                      </a:r>
                      <a:r>
                        <a:rPr kumimoji="0" lang="zh-CN" altLang="en-US" sz="1700" u="none" strike="noStrike" cap="none" normalizeH="0" baseline="0" dirty="0">
                          <a:ln>
                            <a:noFill/>
                          </a:ln>
                          <a:effectLst/>
                        </a:rPr>
                        <a:t>万以上</a:t>
                      </a:r>
                      <a:endParaRPr kumimoji="0" lang="zh-CN" alt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50%</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tc>
                  <a:txBody>
                    <a:bodyPr/>
                    <a:lstStyle>
                      <a:lvl1pPr marL="0" algn="l" defTabSz="685800" rtl="0" eaLnBrk="1" latinLnBrk="0" hangingPunct="1">
                        <a:defRPr sz="1400" kern="1200">
                          <a:solidFill>
                            <a:schemeClr val="tx1"/>
                          </a:solidFill>
                          <a:latin typeface="Calibri"/>
                          <a:ea typeface=""/>
                          <a:cs typeface=""/>
                        </a:defRPr>
                      </a:lvl1pPr>
                      <a:lvl2pPr marL="342900" algn="l" defTabSz="685800" rtl="0" eaLnBrk="1" latinLnBrk="0" hangingPunct="1">
                        <a:defRPr sz="1400" kern="1200">
                          <a:solidFill>
                            <a:schemeClr val="tx1"/>
                          </a:solidFill>
                          <a:latin typeface="Calibri"/>
                          <a:ea typeface=""/>
                          <a:cs typeface=""/>
                        </a:defRPr>
                      </a:lvl2pPr>
                      <a:lvl3pPr marL="685800" algn="l" defTabSz="685800" rtl="0" eaLnBrk="1" latinLnBrk="0" hangingPunct="1">
                        <a:defRPr sz="1400" kern="1200">
                          <a:solidFill>
                            <a:schemeClr val="tx1"/>
                          </a:solidFill>
                          <a:latin typeface="Calibri"/>
                          <a:ea typeface=""/>
                          <a:cs typeface=""/>
                        </a:defRPr>
                      </a:lvl3pPr>
                      <a:lvl4pPr marL="1028700" algn="l" defTabSz="685800" rtl="0" eaLnBrk="1" latinLnBrk="0" hangingPunct="1">
                        <a:defRPr sz="1400" kern="1200">
                          <a:solidFill>
                            <a:schemeClr val="tx1"/>
                          </a:solidFill>
                          <a:latin typeface="Calibri"/>
                          <a:ea typeface=""/>
                          <a:cs typeface=""/>
                        </a:defRPr>
                      </a:lvl4pPr>
                      <a:lvl5pPr marL="1371600" algn="l" defTabSz="685800" rtl="0" eaLnBrk="1" latinLnBrk="0" hangingPunct="1">
                        <a:defRPr sz="1400" kern="1200">
                          <a:solidFill>
                            <a:schemeClr val="tx1"/>
                          </a:solidFill>
                          <a:latin typeface="Calibri"/>
                          <a:ea typeface=""/>
                          <a:cs typeface=""/>
                        </a:defRPr>
                      </a:lvl5pPr>
                      <a:lvl6pPr marL="1714500" algn="l" defTabSz="685800" rtl="0" eaLnBrk="1" latinLnBrk="0" hangingPunct="1">
                        <a:defRPr sz="1400" kern="1200">
                          <a:solidFill>
                            <a:schemeClr val="tx1"/>
                          </a:solidFill>
                          <a:latin typeface="Calibri"/>
                          <a:ea typeface=""/>
                          <a:cs typeface=""/>
                        </a:defRPr>
                      </a:lvl6pPr>
                      <a:lvl7pPr marL="2057400" algn="l" defTabSz="685800" rtl="0" eaLnBrk="1" latinLnBrk="0" hangingPunct="1">
                        <a:defRPr sz="1400" kern="1200">
                          <a:solidFill>
                            <a:schemeClr val="tx1"/>
                          </a:solidFill>
                          <a:latin typeface="Calibri"/>
                          <a:ea typeface=""/>
                          <a:cs typeface=""/>
                        </a:defRPr>
                      </a:lvl7pPr>
                      <a:lvl8pPr marL="2400300" algn="l" defTabSz="685800" rtl="0" eaLnBrk="1" latinLnBrk="0" hangingPunct="1">
                        <a:defRPr sz="1400" kern="1200">
                          <a:solidFill>
                            <a:schemeClr val="tx1"/>
                          </a:solidFill>
                          <a:latin typeface="Calibri"/>
                          <a:ea typeface=""/>
                          <a:cs typeface=""/>
                        </a:defRPr>
                      </a:lvl8pPr>
                      <a:lvl9pPr marL="2743200" algn="l" defTabSz="685800" rtl="0" eaLnBrk="1" latinLnBrk="0" hangingPunct="1">
                        <a:defRPr sz="1400" kern="1200">
                          <a:solidFill>
                            <a:schemeClr val="tx1"/>
                          </a:solidFill>
                          <a:latin typeface="Calibri"/>
                          <a:ea typeface=""/>
                          <a:cs typeface=""/>
                        </a:defRPr>
                      </a:lvl9p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sz="1700" u="none" strike="noStrike" cap="none" normalizeH="0" baseline="0" dirty="0">
                          <a:ln>
                            <a:noFill/>
                          </a:ln>
                          <a:effectLst/>
                        </a:rPr>
                        <a:t>175</a:t>
                      </a:r>
                      <a:endParaRPr kumimoji="0" lang="en-US" sz="1700" b="0" i="0" u="none" strike="noStrike" cap="none" normalizeH="0" baseline="0" dirty="0">
                        <a:ln>
                          <a:noFill/>
                        </a:ln>
                        <a:solidFill>
                          <a:schemeClr val="tx1"/>
                        </a:solidFill>
                        <a:effectLst/>
                        <a:latin typeface="Microsoft YaHei" charset="-122"/>
                        <a:ea typeface="Microsoft YaHei" charset="-122"/>
                        <a:cs typeface="Microsoft YaHei" charset="-122"/>
                      </a:endParaRPr>
                    </a:p>
                  </a:txBody>
                  <a:tcPr marL="65319" marR="65319" marT="32655" marB="32655" horzOverflow="overflow"/>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02244354"/>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896766" y="1205201"/>
            <a:ext cx="5519148" cy="2984846"/>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eaLnBrk="0" fontAlgn="base" hangingPunct="0">
              <a:lnSpc>
                <a:spcPct val="150000"/>
              </a:lnSpc>
              <a:tabLst>
                <a:tab pos="548909" algn="l"/>
              </a:tabLst>
              <a:defRPr/>
            </a:pP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      2010</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年财政部</a:t>
            </a: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遗产税暂行条例草案</a:t>
            </a: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a:t>
            </a:r>
          </a:p>
          <a:p>
            <a:pPr eaLnBrk="0" fontAlgn="base" hangingPunct="0">
              <a:lnSpc>
                <a:spcPct val="150000"/>
              </a:lnSpc>
              <a:tabLst>
                <a:tab pos="548909" algn="l"/>
              </a:tabLst>
              <a:defRPr/>
            </a:pPr>
            <a:endParaRPr lang="en-US" altLang="zh-CN" sz="857" b="1" dirty="0">
              <a:solidFill>
                <a:sysClr val="windowText" lastClr="000000"/>
              </a:solidFill>
              <a:latin typeface="微软雅黑" panose="020B0503020204020204" pitchFamily="34" charset="-122"/>
              <a:ea typeface="微软雅黑" panose="020B0503020204020204" pitchFamily="34" charset="-122"/>
              <a:cs typeface="+mn-ea"/>
              <a:sym typeface="+mn-ea"/>
            </a:endParaRPr>
          </a:p>
          <a:p>
            <a:pPr eaLnBrk="0" fontAlgn="base" hangingPunct="0">
              <a:lnSpc>
                <a:spcPct val="150000"/>
              </a:lnSpc>
              <a:tabLst>
                <a:tab pos="548909" algn="l"/>
              </a:tabLst>
              <a:defRPr/>
            </a:pP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      第五条：下列各项不计入应征税遗产总额：</a:t>
            </a:r>
          </a:p>
          <a:p>
            <a:pPr eaLnBrk="0" fontAlgn="base" hangingPunct="0">
              <a:lnSpc>
                <a:spcPct val="150000"/>
              </a:lnSpc>
              <a:tabLst>
                <a:tab pos="548909" algn="l"/>
              </a:tabLst>
              <a:defRPr/>
            </a:pP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       A</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、捐赠公益的遗产；</a:t>
            </a:r>
          </a:p>
          <a:p>
            <a:pPr eaLnBrk="0" fontAlgn="base" hangingPunct="0">
              <a:lnSpc>
                <a:spcPct val="150000"/>
              </a:lnSpc>
              <a:tabLst>
                <a:tab pos="548909" algn="l"/>
              </a:tabLst>
              <a:defRPr/>
            </a:pPr>
            <a:r>
              <a:rPr lang="en-US" sz="1715" b="1" dirty="0">
                <a:solidFill>
                  <a:sysClr val="windowText" lastClr="000000"/>
                </a:solidFill>
                <a:latin typeface="微软雅黑" panose="020B0503020204020204" pitchFamily="34" charset="-122"/>
                <a:ea typeface="微软雅黑" panose="020B0503020204020204" pitchFamily="34" charset="-122"/>
                <a:sym typeface="+mn-ea"/>
              </a:rPr>
              <a:t>       </a:t>
            </a: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B</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、知识产权；</a:t>
            </a:r>
          </a:p>
          <a:p>
            <a:pPr eaLnBrk="0" fontAlgn="base" hangingPunct="0">
              <a:lnSpc>
                <a:spcPct val="150000"/>
              </a:lnSpc>
              <a:tabLst>
                <a:tab pos="548909" algn="l"/>
              </a:tabLst>
              <a:defRPr/>
            </a:pPr>
            <a:r>
              <a:rPr lang="en-US" sz="1715" b="1" dirty="0">
                <a:solidFill>
                  <a:sysClr val="windowText" lastClr="000000"/>
                </a:solidFill>
                <a:latin typeface="微软雅黑" panose="020B0503020204020204" pitchFamily="34" charset="-122"/>
                <a:ea typeface="微软雅黑" panose="020B0503020204020204" pitchFamily="34" charset="-122"/>
                <a:sym typeface="+mn-ea"/>
              </a:rPr>
              <a:t>       </a:t>
            </a: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C</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、图书资料；</a:t>
            </a:r>
          </a:p>
          <a:p>
            <a:pPr eaLnBrk="0" fontAlgn="base" hangingPunct="0">
              <a:lnSpc>
                <a:spcPct val="150000"/>
              </a:lnSpc>
              <a:tabLst>
                <a:tab pos="548909" algn="l"/>
              </a:tabLst>
              <a:defRPr/>
            </a:pPr>
            <a:r>
              <a:rPr lang="en-US" sz="1715" b="1" dirty="0">
                <a:solidFill>
                  <a:sysClr val="windowText" lastClr="000000"/>
                </a:solidFill>
                <a:latin typeface="微软雅黑" panose="020B0503020204020204" pitchFamily="34" charset="-122"/>
                <a:ea typeface="微软雅黑" panose="020B0503020204020204" pitchFamily="34" charset="-122"/>
                <a:sym typeface="+mn-ea"/>
              </a:rPr>
              <a:t>       </a:t>
            </a:r>
            <a:r>
              <a:rPr lang="en-US" altLang="zh-CN" sz="1715" b="1" dirty="0">
                <a:solidFill>
                  <a:sysClr val="windowText" lastClr="000000"/>
                </a:solidFill>
                <a:latin typeface="微软雅黑" panose="020B0503020204020204" pitchFamily="34" charset="-122"/>
                <a:ea typeface="微软雅黑" panose="020B0503020204020204" pitchFamily="34" charset="-122"/>
                <a:cs typeface="+mn-ea"/>
                <a:sym typeface="+mn-ea"/>
              </a:rPr>
              <a:t>D</a:t>
            </a:r>
            <a:r>
              <a:rPr lang="zh-CN" altLang="en-US" sz="1715" b="1" dirty="0">
                <a:solidFill>
                  <a:sysClr val="windowText" lastClr="000000"/>
                </a:solidFill>
                <a:latin typeface="微软雅黑" panose="020B0503020204020204" pitchFamily="34" charset="-122"/>
                <a:ea typeface="微软雅黑" panose="020B0503020204020204" pitchFamily="34" charset="-122"/>
                <a:cs typeface="+mn-ea"/>
                <a:sym typeface="宋体" panose="02010600030101010101" pitchFamily="2" charset="-122"/>
              </a:rPr>
              <a:t>、</a:t>
            </a:r>
            <a:r>
              <a:rPr lang="zh-CN" altLang="en-US" sz="1715" b="1" dirty="0">
                <a:solidFill>
                  <a:srgbClr val="C00000"/>
                </a:solidFill>
                <a:latin typeface="微软雅黑" panose="020B0503020204020204" pitchFamily="34" charset="-122"/>
                <a:ea typeface="微软雅黑" panose="020B0503020204020204" pitchFamily="34" charset="-122"/>
                <a:cs typeface="+mn-ea"/>
                <a:sym typeface="宋体" panose="02010600030101010101" pitchFamily="2" charset="-122"/>
              </a:rPr>
              <a:t>被继承人投保人寿保险所取得的保险金。</a:t>
            </a:r>
            <a:endParaRPr lang="zh-CN" altLang="en-US" sz="1715" b="1" dirty="0">
              <a:solidFill>
                <a:srgbClr val="C00000"/>
              </a:solidFill>
            </a:endParaRPr>
          </a:p>
        </p:txBody>
      </p:sp>
    </p:spTree>
    <p:extLst>
      <p:ext uri="{BB962C8B-B14F-4D97-AF65-F5344CB8AC3E}">
        <p14:creationId xmlns:p14="http://schemas.microsoft.com/office/powerpoint/2010/main" val="1153033523"/>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23763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A" val="v3.0.1"/>
</p:tagLst>
</file>

<file path=ppt/tags/tag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 name="PA" val="v3.0.1"/>
</p:tagLst>
</file>

<file path=ppt/tags/tag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主题​​">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主题​​">
      <a:majorFont>
        <a:latin typeface="等线"/>
        <a:ea typeface="等线"/>
        <a:cs typeface="等线"/>
      </a:majorFont>
      <a:minorFont>
        <a:latin typeface="Helvetica"/>
        <a:ea typeface="Helvetica"/>
        <a:cs typeface="Helvetica"/>
      </a:minorFont>
    </a:fontScheme>
    <a:fmtScheme name="Office 主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等线"/>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等线"/>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3472</TotalTime>
  <Words>1734</Words>
  <Application>Microsoft Office PowerPoint</Application>
  <PresentationFormat>全屏显示(16:9)</PresentationFormat>
  <Paragraphs>249</Paragraphs>
  <Slides>35</Slides>
  <Notes>30</Notes>
  <HiddenSlides>0</HiddenSlides>
  <MMClips>0</MMClips>
  <ScaleCrop>false</ScaleCrop>
  <HeadingPairs>
    <vt:vector size="6" baseType="variant">
      <vt:variant>
        <vt:lpstr>已用的字体</vt:lpstr>
      </vt:variant>
      <vt:variant>
        <vt:i4>13</vt:i4>
      </vt:variant>
      <vt:variant>
        <vt:lpstr>主题</vt:lpstr>
      </vt:variant>
      <vt:variant>
        <vt:i4>6</vt:i4>
      </vt:variant>
      <vt:variant>
        <vt:lpstr>幻灯片标题</vt:lpstr>
      </vt:variant>
      <vt:variant>
        <vt:i4>35</vt:i4>
      </vt:variant>
    </vt:vector>
  </HeadingPairs>
  <TitlesOfParts>
    <vt:vector size="54" baseType="lpstr">
      <vt:lpstr>Lato Regular</vt:lpstr>
      <vt:lpstr>等线</vt:lpstr>
      <vt:lpstr>等线 Light</vt:lpstr>
      <vt:lpstr>黑体</vt:lpstr>
      <vt:lpstr>宋体</vt:lpstr>
      <vt:lpstr>微软雅黑</vt:lpstr>
      <vt:lpstr>微软雅黑</vt:lpstr>
      <vt:lpstr>Arial</vt:lpstr>
      <vt:lpstr>Calibri</vt:lpstr>
      <vt:lpstr>Helvetica</vt:lpstr>
      <vt:lpstr>Tahoma</vt:lpstr>
      <vt:lpstr>Times New Roman</vt:lpstr>
      <vt:lpstr>Wingdings</vt:lpstr>
      <vt:lpstr>1_Office 主题​​</vt:lpstr>
      <vt:lpstr>自定义设计方案</vt:lpstr>
      <vt:lpstr>Office 主题​​</vt:lpstr>
      <vt:lpstr>3_Office 主题​​</vt:lpstr>
      <vt:lpstr>2_自定义设计方案</vt:lpstr>
      <vt:lpstr>3_自定义设计方案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关于房子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吴文群</dc:creator>
  <cp:lastModifiedBy>樊琳</cp:lastModifiedBy>
  <cp:revision>111</cp:revision>
  <cp:lastPrinted>2018-01-26T07:33:08Z</cp:lastPrinted>
  <dcterms:created xsi:type="dcterms:W3CDTF">2018-01-24T11:01:29Z</dcterms:created>
  <dcterms:modified xsi:type="dcterms:W3CDTF">2018-04-19T06:59:56Z</dcterms:modified>
</cp:coreProperties>
</file>