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235" autoAdjust="0"/>
  </p:normalViewPr>
  <p:slideViewPr>
    <p:cSldViewPr>
      <p:cViewPr varScale="1">
        <p:scale>
          <a:sx n="43" d="100"/>
          <a:sy n="43" d="100"/>
        </p:scale>
        <p:origin x="-1459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65CD55-59B2-4314-BD73-5EEAD6098046}" type="datetimeFigureOut">
              <a:rPr lang="zh-CN" altLang="en-US" smtClean="0"/>
              <a:t>2013/4/27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53FFF1-CAB9-4073-8FD9-9AAC4E70B0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3013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人数：</a:t>
            </a:r>
            <a:r>
              <a:rPr lang="en-US" altLang="zh-CN" dirty="0" smtClean="0"/>
              <a:t>1-2</a:t>
            </a:r>
            <a:r>
              <a:rPr lang="zh-CN" altLang="en-US" dirty="0" smtClean="0"/>
              <a:t>人，若人员有限可由营销员担任。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3FFF1-CAB9-4073-8FD9-9AAC4E70B0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898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人数：</a:t>
            </a:r>
            <a:r>
              <a:rPr lang="en-US" altLang="zh-CN" dirty="0" smtClean="0"/>
              <a:t>1-2</a:t>
            </a:r>
            <a:r>
              <a:rPr lang="zh-CN" altLang="en-US" dirty="0" smtClean="0"/>
              <a:t>人，若人员有限可由营销员担任。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3FFF1-CAB9-4073-8FD9-9AAC4E70B0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8989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53FFF1-CAB9-4073-8FD9-9AAC4E70B0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0277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4" descr="模版封面副本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020F8971-0756-4BC0-8D04-D1D5C2AD67D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074023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0719FF-6670-4E85-B9BA-94AD8EAEDF8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99356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8FB35-55B1-462A-A77D-8B6BD61F8EE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860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1CC005-9127-45A4-963C-BFD22C3805B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10013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A1800-6355-493D-B4B4-F8E3FF76A65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14180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6EC49-66CA-4DB9-9CF3-66BA9F6F423C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09460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4880D3-5DA2-4E6D-9FD9-C58BA108E0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58380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D8B5C3-E781-421A-B60C-21E23A13271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19276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A418B5-6B03-451D-AC04-337352A7F16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6326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783FAE-28F3-449F-AFA7-57D294C8950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4970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142E2D-937A-4741-8FD2-DC6E3E59A27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120427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 descr="模版内页副本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7C332A-51CC-4E46-9A4B-9345E89B6A9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30460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模版封面副本-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429"/>
            <a:ext cx="91440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99592" y="4581128"/>
            <a:ext cx="7776864" cy="1752600"/>
          </a:xfrm>
        </p:spPr>
        <p:txBody>
          <a:bodyPr/>
          <a:lstStyle/>
          <a:p>
            <a:r>
              <a:rPr lang="zh-CN" altLang="en-US" sz="72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主持组操作要点</a:t>
            </a:r>
            <a:endParaRPr lang="zh-CN" altLang="en-US" sz="72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0106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015" y="980728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6000" b="1" dirty="0" smtClean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课程大纲</a:t>
            </a:r>
            <a:endParaRPr lang="zh-CN" altLang="en-US" sz="6000" b="1" dirty="0">
              <a:solidFill>
                <a:srgbClr val="FF0000"/>
              </a:solidFill>
              <a:latin typeface="方正姚体" pitchFamily="2" charset="-122"/>
              <a:ea typeface="方正姚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35696" y="2636912"/>
            <a:ext cx="6275040" cy="3052936"/>
          </a:xfrm>
        </p:spPr>
        <p:txBody>
          <a:bodyPr>
            <a:normAutofit/>
          </a:bodyPr>
          <a:lstStyle/>
          <a:p>
            <a:r>
              <a:rPr lang="zh-CN" altLang="en-US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主持组构成人员</a:t>
            </a:r>
            <a:endParaRPr lang="en-US" altLang="zh-CN" sz="4000" b="1" dirty="0" smtClean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zh-CN" altLang="en-US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主持</a:t>
            </a:r>
            <a:r>
              <a:rPr lang="zh-CN" altLang="en-US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组工作职责</a:t>
            </a:r>
            <a:endParaRPr lang="en-US" altLang="zh-CN" sz="4000" b="1" dirty="0" smtClean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zh-CN" altLang="en-US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总控需关注的细节</a:t>
            </a:r>
            <a:endParaRPr lang="en-US" altLang="zh-CN" sz="4000" b="1" dirty="0" smtClean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en-US" altLang="zh-CN" sz="4000" b="1" dirty="0" smtClean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endParaRPr lang="zh-CN" altLang="en-US" sz="40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6065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主持组构成人员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8245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（一）</a:t>
            </a:r>
            <a:r>
              <a:rPr lang="zh-CN" altLang="zh-CN" sz="44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主持人</a:t>
            </a:r>
            <a:endParaRPr lang="en-US" altLang="zh-CN" sz="44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zh-CN" altLang="en-US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人数： </a:t>
            </a:r>
            <a:r>
              <a:rPr lang="en-US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2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人（男女搭档）</a:t>
            </a:r>
          </a:p>
          <a:p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要求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：形象气质较好；有丰富主持经验，应变能力较强；声音饱满甜美，口齿伶俐；现场煽动性强。</a:t>
            </a:r>
          </a:p>
          <a:p>
            <a:endParaRPr lang="zh-CN" altLang="en-US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40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主持组构成人员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zh-CN" altLang="en-US" sz="44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（二）</a:t>
            </a:r>
            <a:r>
              <a:rPr lang="zh-CN" altLang="zh-CN" sz="44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灯光</a:t>
            </a:r>
            <a:endParaRPr lang="en-US" altLang="zh-CN" sz="44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pPr lvl="0"/>
            <a:r>
              <a:rPr lang="zh-CN" altLang="en-US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人数：</a:t>
            </a:r>
            <a:r>
              <a:rPr lang="en-US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1-2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人</a:t>
            </a:r>
            <a:endParaRPr lang="en-US" altLang="zh-CN" sz="40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要求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：应变能力较强；对相关设备（灯光控制、追光灯使用）较为熟悉。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8669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主持组构成人员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r>
              <a:rPr lang="zh-CN" altLang="en-US" sz="44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（三）</a:t>
            </a:r>
            <a:r>
              <a:rPr lang="zh-CN" altLang="zh-CN" sz="44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音控</a:t>
            </a:r>
            <a:endParaRPr lang="en-US" altLang="zh-CN" sz="44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r>
              <a:rPr lang="zh-CN" altLang="en-US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人数：</a:t>
            </a:r>
            <a:r>
              <a:rPr lang="en-US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1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人</a:t>
            </a:r>
          </a:p>
          <a:p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要求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：有丰富经验，应变能力较强；对电脑、投影及音响设备较为熟悉。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99922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21922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主持组工作职责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3568" y="1268760"/>
            <a:ext cx="8229600" cy="52578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zh-CN" altLang="en-US" sz="57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（一）主持人：</a:t>
            </a:r>
            <a:endParaRPr lang="en-US" altLang="zh-CN" sz="57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zh-CN" altLang="en-US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会前工作：</a:t>
            </a:r>
            <a:endParaRPr lang="en-US" altLang="zh-CN" sz="43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1.</a:t>
            </a:r>
            <a:r>
              <a:rPr lang="zh-CN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会议流程确定及配合事项分工表制作；</a:t>
            </a:r>
            <a:r>
              <a:rPr lang="en-US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endParaRPr lang="zh-CN" altLang="zh-CN" sz="43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2.</a:t>
            </a:r>
            <a:r>
              <a:rPr lang="zh-CN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流程胶片的制作；</a:t>
            </a:r>
          </a:p>
          <a:p>
            <a:pPr marL="0" indent="0">
              <a:buNone/>
            </a:pPr>
            <a:r>
              <a:rPr lang="en-US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3.</a:t>
            </a:r>
            <a:r>
              <a:rPr lang="zh-CN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主持稿拟写；</a:t>
            </a:r>
          </a:p>
          <a:p>
            <a:pPr marL="0" indent="0">
              <a:buNone/>
            </a:pPr>
            <a:r>
              <a:rPr lang="en-US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4.</a:t>
            </a:r>
            <a:r>
              <a:rPr lang="zh-CN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领导致辞的拟写与定稿；</a:t>
            </a:r>
          </a:p>
          <a:p>
            <a:pPr marL="0" indent="0">
              <a:buNone/>
            </a:pPr>
            <a:r>
              <a:rPr lang="en-US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5.</a:t>
            </a:r>
            <a:r>
              <a:rPr lang="zh-CN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抽奖奖品与签单奖品的确定；</a:t>
            </a:r>
          </a:p>
          <a:p>
            <a:pPr marL="0" indent="0">
              <a:buNone/>
            </a:pPr>
            <a:r>
              <a:rPr lang="en-US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6.</a:t>
            </a:r>
            <a:r>
              <a:rPr lang="zh-CN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会议流程彩排；</a:t>
            </a:r>
          </a:p>
          <a:p>
            <a:pPr marL="0" indent="0">
              <a:buNone/>
            </a:pPr>
            <a:r>
              <a:rPr lang="en-US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7.</a:t>
            </a:r>
            <a:r>
              <a:rPr lang="zh-CN" altLang="zh-CN" sz="43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主持人服装确定。</a:t>
            </a:r>
            <a:endParaRPr lang="en-US" altLang="zh-CN" sz="43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52373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主持组工作职责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（一）主持人：</a:t>
            </a:r>
            <a:endParaRPr lang="en-US" altLang="zh-CN" sz="48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zh-CN" altLang="en-US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会中工作：</a:t>
            </a:r>
            <a:endParaRPr lang="en-US" altLang="zh-CN" sz="37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1.</a:t>
            </a:r>
            <a:r>
              <a:rPr lang="zh-CN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会前注意事项的提醒；</a:t>
            </a:r>
          </a:p>
          <a:p>
            <a:pPr marL="0" indent="0">
              <a:buNone/>
            </a:pPr>
            <a:r>
              <a:rPr lang="en-US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2.</a:t>
            </a:r>
            <a:r>
              <a:rPr lang="zh-CN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会中主持；</a:t>
            </a:r>
          </a:p>
          <a:p>
            <a:pPr marL="0" indent="0">
              <a:buNone/>
            </a:pPr>
            <a:r>
              <a:rPr lang="en-US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3.</a:t>
            </a:r>
            <a:r>
              <a:rPr lang="zh-CN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会议氛围的炒作和营造（重点在抽奖及唱单环节）。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71180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60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主持组工作职责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78335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8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（一）主持人：</a:t>
            </a:r>
            <a:endParaRPr lang="en-US" altLang="zh-CN" sz="48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zh-CN" altLang="en-US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会后工作：</a:t>
            </a:r>
            <a:endParaRPr lang="en-US" altLang="zh-CN" sz="37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1.</a:t>
            </a:r>
            <a:r>
              <a:rPr lang="zh-CN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午宴环节引领领导敬酒；</a:t>
            </a:r>
          </a:p>
          <a:p>
            <a:pPr marL="0" indent="0">
              <a:buNone/>
            </a:pPr>
            <a:r>
              <a:rPr lang="en-US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2.</a:t>
            </a:r>
            <a:r>
              <a:rPr lang="zh-CN" altLang="zh-CN" sz="37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会后</a:t>
            </a:r>
            <a:r>
              <a:rPr lang="zh-CN" altLang="zh-CN" sz="37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总结</a:t>
            </a:r>
            <a:r>
              <a:rPr lang="zh-CN" altLang="en-US" sz="37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。</a:t>
            </a:r>
            <a:endParaRPr lang="zh-CN" altLang="en-US" sz="37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7909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18256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主持组工作职责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224136"/>
            <a:ext cx="8424936" cy="58772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44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（二）灯光：</a:t>
            </a:r>
            <a:endParaRPr lang="en-US" altLang="zh-CN" sz="44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1</a:t>
            </a:r>
            <a:r>
              <a:rPr lang="en-US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.</a:t>
            </a:r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提前了解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场地灯光的控制及追光灯的操作；</a:t>
            </a:r>
          </a:p>
          <a:p>
            <a:pPr marL="0" indent="0">
              <a:buNone/>
            </a:pPr>
            <a:r>
              <a:rPr lang="en-US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2.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熟悉会议</a:t>
            </a:r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流程</a:t>
            </a:r>
            <a:r>
              <a:rPr lang="zh-CN" altLang="en-US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、</a:t>
            </a:r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串词</a:t>
            </a:r>
            <a:r>
              <a:rPr lang="zh-CN" altLang="en-US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，提前彩排</a:t>
            </a:r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；</a:t>
            </a:r>
            <a:endParaRPr lang="zh-CN" altLang="zh-CN" sz="40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3.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根据会议流程需求，调节现场灯光。</a:t>
            </a:r>
          </a:p>
          <a:p>
            <a:pPr marL="0" indent="0">
              <a:buNone/>
            </a:pPr>
            <a:r>
              <a:rPr lang="en-US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4.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调试台上射灯，配合台上展示黄金，贯穿</a:t>
            </a:r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会议</a:t>
            </a:r>
            <a:r>
              <a:rPr lang="zh-CN" altLang="zh-CN" sz="40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始终</a:t>
            </a:r>
            <a:r>
              <a:rPr lang="zh-CN" altLang="zh-CN" sz="40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。</a:t>
            </a:r>
            <a:endParaRPr lang="en-US" altLang="zh-CN" sz="40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952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主持组工作职责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340768"/>
            <a:ext cx="8424936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（三）音控：</a:t>
            </a:r>
            <a:endParaRPr lang="en-US" altLang="zh-CN" sz="36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1</a:t>
            </a:r>
            <a:r>
              <a:rPr lang="en-US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.</a:t>
            </a:r>
            <a:r>
              <a:rPr lang="zh-CN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熟悉会议流程及串词；</a:t>
            </a: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2.</a:t>
            </a:r>
            <a:r>
              <a:rPr lang="zh-CN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提前根据会议流程准备需配合的</a:t>
            </a:r>
            <a:r>
              <a:rPr lang="zh-CN" altLang="zh-CN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音</a:t>
            </a:r>
            <a:endParaRPr lang="en-US" altLang="zh-CN" sz="3600" b="1" dirty="0" smtClean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 </a:t>
            </a:r>
            <a:r>
              <a:rPr lang="en-US" altLang="zh-CN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  </a:t>
            </a:r>
            <a:r>
              <a:rPr lang="zh-CN" altLang="zh-CN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乐</a:t>
            </a:r>
            <a:r>
              <a:rPr lang="zh-CN" altLang="en-US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、视频</a:t>
            </a:r>
            <a:r>
              <a:rPr lang="zh-CN" altLang="zh-CN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；</a:t>
            </a:r>
            <a:endParaRPr lang="zh-CN" altLang="zh-CN" sz="36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3.</a:t>
            </a:r>
            <a:r>
              <a:rPr lang="zh-CN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安装调试司仪台电脑、投影及话筒；</a:t>
            </a: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4.</a:t>
            </a:r>
            <a:r>
              <a:rPr lang="zh-CN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根据会议流程</a:t>
            </a:r>
            <a:r>
              <a:rPr lang="zh-CN" altLang="zh-CN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需</a:t>
            </a:r>
            <a:r>
              <a:rPr lang="zh-CN" altLang="en-US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要</a:t>
            </a:r>
            <a:r>
              <a:rPr lang="zh-CN" altLang="zh-CN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，</a:t>
            </a:r>
            <a:r>
              <a:rPr lang="zh-CN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播放相关音乐；</a:t>
            </a:r>
          </a:p>
          <a:p>
            <a:pPr marL="0" indent="0">
              <a:buNone/>
            </a:pPr>
            <a:r>
              <a:rPr lang="en-US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5.</a:t>
            </a:r>
            <a:r>
              <a:rPr lang="zh-CN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处理会议视频、音频突发事件。</a:t>
            </a:r>
            <a:endParaRPr lang="en-US" altLang="zh-CN" sz="36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306834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总控需关注的细节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44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一、会议流程</a:t>
            </a:r>
            <a:r>
              <a:rPr lang="zh-CN" altLang="en-US" sz="4400" b="1" dirty="0" smtClean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部分：</a:t>
            </a:r>
            <a:endParaRPr lang="en-US" altLang="zh-CN" sz="44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（一）会议流程是否合理</a:t>
            </a:r>
            <a:endParaRPr lang="en-US" altLang="zh-CN" sz="36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（二）各环节的配合是否</a:t>
            </a:r>
            <a:r>
              <a:rPr lang="zh-CN" altLang="en-US" sz="3600" b="1" dirty="0" smtClean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合理</a:t>
            </a:r>
            <a:endParaRPr lang="en-US" altLang="zh-CN" sz="36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参考工具：</a:t>
            </a:r>
            <a:r>
              <a:rPr lang="zh-CN" altLang="zh-CN" sz="36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《会议流程及配合事项分工表》</a:t>
            </a:r>
            <a:endParaRPr lang="zh-CN" altLang="en-US" sz="3600" b="1" dirty="0">
              <a:solidFill>
                <a:srgbClr val="0070C0"/>
              </a:solidFill>
              <a:latin typeface="方正姚体" pitchFamily="2" charset="-122"/>
              <a:ea typeface="方正姚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2000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54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总控需关注的细节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256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sz="4800" b="1" dirty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二、主持效果</a:t>
            </a:r>
            <a:r>
              <a:rPr lang="zh-CN" altLang="en-US" sz="4800" b="1" dirty="0" smtClean="0">
                <a:solidFill>
                  <a:srgbClr val="7030A0"/>
                </a:solidFill>
                <a:latin typeface="方正姚体" pitchFamily="2" charset="-122"/>
                <a:ea typeface="方正姚体" pitchFamily="2" charset="-122"/>
              </a:rPr>
              <a:t>部分：</a:t>
            </a:r>
            <a:endParaRPr lang="en-US" altLang="zh-CN" sz="4800" b="1" dirty="0">
              <a:solidFill>
                <a:srgbClr val="7030A0"/>
              </a:solidFill>
              <a:latin typeface="方正姚体" pitchFamily="2" charset="-122"/>
              <a:ea typeface="方正姚体" pitchFamily="2" charset="-122"/>
            </a:endParaRPr>
          </a:p>
          <a:p>
            <a:pPr marL="0" lvl="0" indent="0">
              <a:buNone/>
            </a:pPr>
            <a:r>
              <a:rPr lang="zh-CN" altLang="en-US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（一）</a:t>
            </a:r>
            <a:r>
              <a:rPr lang="zh-CN" altLang="zh-CN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主持稿：是否紧扣会议主题；是否与流程各环节相匹配；语句是否通顺，语言是否精美。</a:t>
            </a:r>
          </a:p>
          <a:p>
            <a:pPr marL="0" lvl="0" indent="0">
              <a:buNone/>
            </a:pPr>
            <a:r>
              <a:rPr lang="zh-CN" altLang="en-US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（二）</a:t>
            </a:r>
            <a:r>
              <a:rPr lang="zh-CN" altLang="zh-CN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会议流程</a:t>
            </a:r>
            <a:r>
              <a:rPr lang="en-US" altLang="zh-CN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PPT</a:t>
            </a:r>
            <a:r>
              <a:rPr lang="zh-CN" altLang="zh-CN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：制作是否简洁大方，突出重点。</a:t>
            </a:r>
          </a:p>
          <a:p>
            <a:pPr marL="0" lvl="0" indent="0">
              <a:buNone/>
            </a:pPr>
            <a:r>
              <a:rPr lang="zh-CN" altLang="en-US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（三）</a:t>
            </a:r>
            <a:r>
              <a:rPr lang="zh-CN" altLang="zh-CN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抽奖环节：能否调动现场氛围。</a:t>
            </a:r>
          </a:p>
          <a:p>
            <a:pPr marL="0" lvl="0" indent="0">
              <a:buNone/>
            </a:pPr>
            <a:r>
              <a:rPr lang="zh-CN" altLang="en-US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（四）</a:t>
            </a:r>
            <a:r>
              <a:rPr lang="zh-CN" altLang="zh-CN" sz="3900" b="1" dirty="0">
                <a:solidFill>
                  <a:srgbClr val="0070C0"/>
                </a:solidFill>
                <a:latin typeface="方正姚体" pitchFamily="2" charset="-122"/>
                <a:ea typeface="方正姚体" pitchFamily="2" charset="-122"/>
              </a:rPr>
              <a:t>唱单环节：热闹、喜庆，能否再次掀起现场签单氛围。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25635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 rot="21219759">
            <a:off x="1093972" y="2610461"/>
            <a:ext cx="742222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8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康海报体W12(P)" pitchFamily="82" charset="-122"/>
                <a:ea typeface="华康海报体W12(P)" pitchFamily="82" charset="-122"/>
              </a:rPr>
              <a:t>细节决定成败！</a:t>
            </a:r>
            <a:endParaRPr lang="zh-CN" altLang="en-US" sz="8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康海报体W12(P)" pitchFamily="82" charset="-122"/>
              <a:ea typeface="华康海报体W12(P)" pitchFamily="8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82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546</TotalTime>
  <Words>552</Words>
  <Application>Microsoft Office PowerPoint</Application>
  <PresentationFormat>全屏显示(4:3)</PresentationFormat>
  <Paragraphs>69</Paragraphs>
  <Slides>13</Slides>
  <Notes>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14" baseType="lpstr">
      <vt:lpstr>默认设计模板</vt:lpstr>
      <vt:lpstr>PowerPoint 演示文稿</vt:lpstr>
      <vt:lpstr>课程大纲</vt:lpstr>
      <vt:lpstr>主持组构成人员</vt:lpstr>
      <vt:lpstr>主持组构成人员</vt:lpstr>
      <vt:lpstr>主持组构成人员</vt:lpstr>
      <vt:lpstr>主持组工作职责</vt:lpstr>
      <vt:lpstr>主持组工作职责</vt:lpstr>
      <vt:lpstr>主持组工作职责</vt:lpstr>
      <vt:lpstr>主持组工作职责</vt:lpstr>
      <vt:lpstr>主持组工作职责</vt:lpstr>
      <vt:lpstr>总控需关注的细节</vt:lpstr>
      <vt:lpstr>总控需关注的细节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11</dc:creator>
  <cp:lastModifiedBy>11</cp:lastModifiedBy>
  <cp:revision>43</cp:revision>
  <dcterms:created xsi:type="dcterms:W3CDTF">2013-04-22T08:47:09Z</dcterms:created>
  <dcterms:modified xsi:type="dcterms:W3CDTF">2013-04-27T01:54:37Z</dcterms:modified>
</cp:coreProperties>
</file>