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DF038-BE5E-4D91-AC19-EAF2610A4C4F}" type="datetimeFigureOut">
              <a:rPr lang="zh-CN" altLang="en-US" smtClean="0"/>
              <a:t>2013-12-12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ED267-8CBF-4E83-9965-704BBBCDD4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1152525"/>
            <a:ext cx="9124950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813" y="823913"/>
            <a:ext cx="9096375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338" y="919163"/>
            <a:ext cx="9077325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813" y="700088"/>
            <a:ext cx="9096375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" y="133350"/>
            <a:ext cx="9067800" cy="659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" y="309563"/>
            <a:ext cx="8991600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5" y="0"/>
            <a:ext cx="908685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" y="261938"/>
            <a:ext cx="9029700" cy="63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6143625"/>
            <a:ext cx="29146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全屏显示(4:3)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国策解读</dc:title>
  <dc:creator>刘青</dc:creator>
  <cp:lastModifiedBy>liuqing02</cp:lastModifiedBy>
  <cp:revision>1</cp:revision>
  <dcterms:created xsi:type="dcterms:W3CDTF">2013-12-12T10:41:25Z</dcterms:created>
  <dcterms:modified xsi:type="dcterms:W3CDTF">2013-12-12T10:47:53Z</dcterms:modified>
</cp:coreProperties>
</file>