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96" r:id="rId3"/>
    <p:sldId id="258" r:id="rId4"/>
    <p:sldId id="260" r:id="rId5"/>
    <p:sldId id="281" r:id="rId6"/>
    <p:sldId id="261" r:id="rId7"/>
    <p:sldId id="262" r:id="rId8"/>
    <p:sldId id="266" r:id="rId9"/>
    <p:sldId id="263" r:id="rId10"/>
    <p:sldId id="270" r:id="rId11"/>
    <p:sldId id="269" r:id="rId12"/>
    <p:sldId id="268" r:id="rId13"/>
    <p:sldId id="265" r:id="rId14"/>
    <p:sldId id="275" r:id="rId15"/>
    <p:sldId id="264" r:id="rId16"/>
    <p:sldId id="279" r:id="rId17"/>
    <p:sldId id="280" r:id="rId18"/>
    <p:sldId id="272" r:id="rId19"/>
    <p:sldId id="276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6">
          <p15:clr>
            <a:srgbClr val="A4A3A4"/>
          </p15:clr>
        </p15:guide>
        <p15:guide id="2" pos="4951">
          <p15:clr>
            <a:srgbClr val="A4A3A4"/>
          </p15:clr>
        </p15:guide>
        <p15:guide id="3" pos="438">
          <p15:clr>
            <a:srgbClr val="A4A3A4"/>
          </p15:clr>
        </p15:guide>
        <p15:guide id="4" orient="horz" pos="1049">
          <p15:clr>
            <a:srgbClr val="A4A3A4"/>
          </p15:clr>
        </p15:guide>
        <p15:guide id="5" pos="7242">
          <p15:clr>
            <a:srgbClr val="A4A3A4"/>
          </p15:clr>
        </p15:guide>
        <p15:guide id="6" pos="1209">
          <p15:clr>
            <a:srgbClr val="A4A3A4"/>
          </p15:clr>
        </p15:guide>
        <p15:guide id="7" pos="6675">
          <p15:clr>
            <a:srgbClr val="A4A3A4"/>
          </p15:clr>
        </p15:guide>
        <p15:guide id="8" orient="horz" pos="39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C4C"/>
    <a:srgbClr val="CE3428"/>
    <a:srgbClr val="EF432D"/>
    <a:srgbClr val="F9614D"/>
    <a:srgbClr val="CC3000"/>
    <a:srgbClr val="FD6120"/>
    <a:srgbClr val="00ACBE"/>
    <a:srgbClr val="FF5B34"/>
    <a:srgbClr val="00AF92"/>
    <a:srgbClr val="3EA8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86" autoAdjust="0"/>
    <p:restoredTop sz="91324" autoAdjust="0"/>
  </p:normalViewPr>
  <p:slideViewPr>
    <p:cSldViewPr snapToGrid="0" showGuides="1">
      <p:cViewPr varScale="1">
        <p:scale>
          <a:sx n="150" d="100"/>
          <a:sy n="150" d="100"/>
        </p:scale>
        <p:origin x="148" y="72"/>
      </p:cViewPr>
      <p:guideLst>
        <p:guide orient="horz" pos="2886"/>
        <p:guide pos="4951"/>
        <p:guide pos="438"/>
        <p:guide orient="horz" pos="1049"/>
        <p:guide pos="7242"/>
        <p:guide pos="1209"/>
        <p:guide pos="6675"/>
        <p:guide orient="horz" pos="3906"/>
      </p:guideLst>
    </p:cSldViewPr>
  </p:slideViewPr>
  <p:outlineViewPr>
    <p:cViewPr>
      <p:scale>
        <a:sx n="33" d="100"/>
        <a:sy n="33" d="100"/>
      </p:scale>
      <p:origin x="0" y="-24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E75F79-C4BB-4F99-BF50-AC3B57A2297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DBE13-A0E9-42D9-ABC5-225D13257B9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DBE13-A0E9-42D9-ABC5-225D13257B9F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DBE13-A0E9-42D9-ABC5-225D13257B9F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DBE13-A0E9-42D9-ABC5-225D13257B9F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DBE13-A0E9-42D9-ABC5-225D13257B9F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DBE13-A0E9-42D9-ABC5-225D13257B9F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-674591" y="-834887"/>
            <a:ext cx="13382154" cy="11666044"/>
            <a:chOff x="2524242" y="802974"/>
            <a:chExt cx="7326337" cy="6386816"/>
          </a:xfrm>
          <a:solidFill>
            <a:srgbClr val="CE3428"/>
          </a:solidFill>
        </p:grpSpPr>
        <p:grpSp>
          <p:nvGrpSpPr>
            <p:cNvPr id="10" name="组合 9"/>
            <p:cNvGrpSpPr/>
            <p:nvPr/>
          </p:nvGrpSpPr>
          <p:grpSpPr>
            <a:xfrm>
              <a:off x="2524242" y="802974"/>
              <a:ext cx="7326337" cy="6386816"/>
              <a:chOff x="3990975" y="2149475"/>
              <a:chExt cx="2930030" cy="2554287"/>
            </a:xfrm>
            <a:grpFill/>
          </p:grpSpPr>
          <p:sp>
            <p:nvSpPr>
              <p:cNvPr id="12" name="Freeform 5"/>
              <p:cNvSpPr/>
              <p:nvPr/>
            </p:nvSpPr>
            <p:spPr bwMode="auto">
              <a:xfrm>
                <a:off x="4973638" y="4270375"/>
                <a:ext cx="947737" cy="433387"/>
              </a:xfrm>
              <a:custGeom>
                <a:avLst/>
                <a:gdLst>
                  <a:gd name="T0" fmla="*/ 9 w 214"/>
                  <a:gd name="T1" fmla="*/ 98 h 98"/>
                  <a:gd name="T2" fmla="*/ 0 w 214"/>
                  <a:gd name="T3" fmla="*/ 91 h 98"/>
                  <a:gd name="T4" fmla="*/ 0 w 214"/>
                  <a:gd name="T5" fmla="*/ 89 h 98"/>
                  <a:gd name="T6" fmla="*/ 9 w 214"/>
                  <a:gd name="T7" fmla="*/ 82 h 98"/>
                  <a:gd name="T8" fmla="*/ 18 w 214"/>
                  <a:gd name="T9" fmla="*/ 82 h 98"/>
                  <a:gd name="T10" fmla="*/ 29 w 214"/>
                  <a:gd name="T11" fmla="*/ 75 h 98"/>
                  <a:gd name="T12" fmla="*/ 51 w 214"/>
                  <a:gd name="T13" fmla="*/ 7 h 98"/>
                  <a:gd name="T14" fmla="*/ 62 w 214"/>
                  <a:gd name="T15" fmla="*/ 0 h 98"/>
                  <a:gd name="T16" fmla="*/ 152 w 214"/>
                  <a:gd name="T17" fmla="*/ 0 h 98"/>
                  <a:gd name="T18" fmla="*/ 163 w 214"/>
                  <a:gd name="T19" fmla="*/ 7 h 98"/>
                  <a:gd name="T20" fmla="*/ 185 w 214"/>
                  <a:gd name="T21" fmla="*/ 75 h 98"/>
                  <a:gd name="T22" fmla="*/ 196 w 214"/>
                  <a:gd name="T23" fmla="*/ 82 h 98"/>
                  <a:gd name="T24" fmla="*/ 205 w 214"/>
                  <a:gd name="T25" fmla="*/ 82 h 98"/>
                  <a:gd name="T26" fmla="*/ 214 w 214"/>
                  <a:gd name="T27" fmla="*/ 89 h 98"/>
                  <a:gd name="T28" fmla="*/ 214 w 214"/>
                  <a:gd name="T29" fmla="*/ 91 h 98"/>
                  <a:gd name="T30" fmla="*/ 205 w 214"/>
                  <a:gd name="T31" fmla="*/ 98 h 98"/>
                  <a:gd name="T32" fmla="*/ 9 w 214"/>
                  <a:gd name="T3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4" h="98">
                    <a:moveTo>
                      <a:pt x="9" y="98"/>
                    </a:moveTo>
                    <a:cubicBezTo>
                      <a:pt x="4" y="98"/>
                      <a:pt x="0" y="95"/>
                      <a:pt x="0" y="91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85"/>
                      <a:pt x="4" y="82"/>
                      <a:pt x="9" y="82"/>
                    </a:cubicBezTo>
                    <a:cubicBezTo>
                      <a:pt x="18" y="82"/>
                      <a:pt x="18" y="82"/>
                      <a:pt x="18" y="82"/>
                    </a:cubicBezTo>
                    <a:cubicBezTo>
                      <a:pt x="22" y="82"/>
                      <a:pt x="28" y="78"/>
                      <a:pt x="29" y="75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3"/>
                      <a:pt x="57" y="0"/>
                      <a:pt x="62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57" y="0"/>
                      <a:pt x="162" y="3"/>
                      <a:pt x="163" y="7"/>
                    </a:cubicBezTo>
                    <a:cubicBezTo>
                      <a:pt x="185" y="75"/>
                      <a:pt x="185" y="75"/>
                      <a:pt x="185" y="75"/>
                    </a:cubicBezTo>
                    <a:cubicBezTo>
                      <a:pt x="186" y="78"/>
                      <a:pt x="191" y="82"/>
                      <a:pt x="196" y="82"/>
                    </a:cubicBezTo>
                    <a:cubicBezTo>
                      <a:pt x="205" y="82"/>
                      <a:pt x="205" y="82"/>
                      <a:pt x="205" y="82"/>
                    </a:cubicBezTo>
                    <a:cubicBezTo>
                      <a:pt x="210" y="82"/>
                      <a:pt x="214" y="85"/>
                      <a:pt x="214" y="89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95"/>
                      <a:pt x="210" y="98"/>
                      <a:pt x="205" y="98"/>
                    </a:cubicBezTo>
                    <a:lnTo>
                      <a:pt x="9" y="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6"/>
              <p:cNvSpPr/>
              <p:nvPr/>
            </p:nvSpPr>
            <p:spPr bwMode="auto">
              <a:xfrm>
                <a:off x="4973638" y="4270375"/>
                <a:ext cx="947737" cy="403225"/>
              </a:xfrm>
              <a:custGeom>
                <a:avLst/>
                <a:gdLst>
                  <a:gd name="T0" fmla="*/ 205 w 214"/>
                  <a:gd name="T1" fmla="*/ 82 h 91"/>
                  <a:gd name="T2" fmla="*/ 196 w 214"/>
                  <a:gd name="T3" fmla="*/ 82 h 91"/>
                  <a:gd name="T4" fmla="*/ 185 w 214"/>
                  <a:gd name="T5" fmla="*/ 75 h 91"/>
                  <a:gd name="T6" fmla="*/ 163 w 214"/>
                  <a:gd name="T7" fmla="*/ 7 h 91"/>
                  <a:gd name="T8" fmla="*/ 152 w 214"/>
                  <a:gd name="T9" fmla="*/ 0 h 91"/>
                  <a:gd name="T10" fmla="*/ 62 w 214"/>
                  <a:gd name="T11" fmla="*/ 0 h 91"/>
                  <a:gd name="T12" fmla="*/ 51 w 214"/>
                  <a:gd name="T13" fmla="*/ 7 h 91"/>
                  <a:gd name="T14" fmla="*/ 29 w 214"/>
                  <a:gd name="T15" fmla="*/ 75 h 91"/>
                  <a:gd name="T16" fmla="*/ 18 w 214"/>
                  <a:gd name="T17" fmla="*/ 82 h 91"/>
                  <a:gd name="T18" fmla="*/ 9 w 214"/>
                  <a:gd name="T19" fmla="*/ 82 h 91"/>
                  <a:gd name="T20" fmla="*/ 0 w 214"/>
                  <a:gd name="T21" fmla="*/ 89 h 91"/>
                  <a:gd name="T22" fmla="*/ 0 w 214"/>
                  <a:gd name="T23" fmla="*/ 91 h 91"/>
                  <a:gd name="T24" fmla="*/ 214 w 214"/>
                  <a:gd name="T25" fmla="*/ 91 h 91"/>
                  <a:gd name="T26" fmla="*/ 214 w 214"/>
                  <a:gd name="T27" fmla="*/ 89 h 91"/>
                  <a:gd name="T28" fmla="*/ 205 w 214"/>
                  <a:gd name="T29" fmla="*/ 8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4" h="91">
                    <a:moveTo>
                      <a:pt x="205" y="82"/>
                    </a:moveTo>
                    <a:cubicBezTo>
                      <a:pt x="196" y="82"/>
                      <a:pt x="196" y="82"/>
                      <a:pt x="196" y="82"/>
                    </a:cubicBezTo>
                    <a:cubicBezTo>
                      <a:pt x="191" y="82"/>
                      <a:pt x="186" y="78"/>
                      <a:pt x="185" y="75"/>
                    </a:cubicBezTo>
                    <a:cubicBezTo>
                      <a:pt x="163" y="7"/>
                      <a:pt x="163" y="7"/>
                      <a:pt x="163" y="7"/>
                    </a:cubicBezTo>
                    <a:cubicBezTo>
                      <a:pt x="162" y="3"/>
                      <a:pt x="157" y="0"/>
                      <a:pt x="15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57" y="0"/>
                      <a:pt x="52" y="3"/>
                      <a:pt x="51" y="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8" y="78"/>
                      <a:pt x="22" y="82"/>
                      <a:pt x="18" y="8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4" y="82"/>
                      <a:pt x="0" y="85"/>
                      <a:pt x="0" y="89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9"/>
                      <a:pt x="214" y="89"/>
                      <a:pt x="214" y="89"/>
                    </a:cubicBezTo>
                    <a:cubicBezTo>
                      <a:pt x="214" y="85"/>
                      <a:pt x="210" y="82"/>
                      <a:pt x="20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/>
              <p:nvPr/>
            </p:nvSpPr>
            <p:spPr bwMode="auto">
              <a:xfrm>
                <a:off x="3990975" y="2163763"/>
                <a:ext cx="2913062" cy="2163762"/>
              </a:xfrm>
              <a:custGeom>
                <a:avLst/>
                <a:gdLst>
                  <a:gd name="T0" fmla="*/ 658 w 658"/>
                  <a:gd name="T1" fmla="*/ 468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8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8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8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10"/>
                      <a:pt x="658" y="21"/>
                    </a:cubicBezTo>
                    <a:lnTo>
                      <a:pt x="658" y="4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8"/>
              <p:cNvSpPr/>
              <p:nvPr/>
            </p:nvSpPr>
            <p:spPr bwMode="auto">
              <a:xfrm>
                <a:off x="4007943" y="2149475"/>
                <a:ext cx="2913062" cy="2165350"/>
              </a:xfrm>
              <a:custGeom>
                <a:avLst/>
                <a:gdLst>
                  <a:gd name="T0" fmla="*/ 658 w 658"/>
                  <a:gd name="T1" fmla="*/ 467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7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7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7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9"/>
                      <a:pt x="658" y="21"/>
                    </a:cubicBezTo>
                    <a:lnTo>
                      <a:pt x="658" y="46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9"/>
              <p:cNvSpPr/>
              <p:nvPr/>
            </p:nvSpPr>
            <p:spPr bwMode="auto">
              <a:xfrm>
                <a:off x="3990975" y="4013200"/>
                <a:ext cx="2913062" cy="301625"/>
              </a:xfrm>
              <a:custGeom>
                <a:avLst/>
                <a:gdLst>
                  <a:gd name="T0" fmla="*/ 658 w 658"/>
                  <a:gd name="T1" fmla="*/ 46 h 68"/>
                  <a:gd name="T2" fmla="*/ 636 w 658"/>
                  <a:gd name="T3" fmla="*/ 68 h 68"/>
                  <a:gd name="T4" fmla="*/ 21 w 658"/>
                  <a:gd name="T5" fmla="*/ 68 h 68"/>
                  <a:gd name="T6" fmla="*/ 0 w 658"/>
                  <a:gd name="T7" fmla="*/ 46 h 68"/>
                  <a:gd name="T8" fmla="*/ 0 w 658"/>
                  <a:gd name="T9" fmla="*/ 25 h 68"/>
                  <a:gd name="T10" fmla="*/ 0 w 658"/>
                  <a:gd name="T11" fmla="*/ 2 h 68"/>
                  <a:gd name="T12" fmla="*/ 2 w 658"/>
                  <a:gd name="T13" fmla="*/ 0 h 68"/>
                  <a:gd name="T14" fmla="*/ 25 w 658"/>
                  <a:gd name="T15" fmla="*/ 0 h 68"/>
                  <a:gd name="T16" fmla="*/ 634 w 658"/>
                  <a:gd name="T17" fmla="*/ 0 h 68"/>
                  <a:gd name="T18" fmla="*/ 657 w 658"/>
                  <a:gd name="T19" fmla="*/ 0 h 68"/>
                  <a:gd name="T20" fmla="*/ 658 w 658"/>
                  <a:gd name="T21" fmla="*/ 1 h 68"/>
                  <a:gd name="T22" fmla="*/ 658 w 658"/>
                  <a:gd name="T23" fmla="*/ 23 h 68"/>
                  <a:gd name="T24" fmla="*/ 658 w 658"/>
                  <a:gd name="T25" fmla="*/ 4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8" h="68">
                    <a:moveTo>
                      <a:pt x="658" y="46"/>
                    </a:moveTo>
                    <a:cubicBezTo>
                      <a:pt x="658" y="58"/>
                      <a:pt x="648" y="68"/>
                      <a:pt x="636" y="68"/>
                    </a:cubicBezTo>
                    <a:cubicBezTo>
                      <a:pt x="21" y="68"/>
                      <a:pt x="21" y="68"/>
                      <a:pt x="21" y="68"/>
                    </a:cubicBezTo>
                    <a:cubicBezTo>
                      <a:pt x="10" y="68"/>
                      <a:pt x="0" y="58"/>
                      <a:pt x="0" y="4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3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" y="0"/>
                      <a:pt x="13" y="0"/>
                      <a:pt x="25" y="0"/>
                    </a:cubicBezTo>
                    <a:cubicBezTo>
                      <a:pt x="634" y="0"/>
                      <a:pt x="634" y="0"/>
                      <a:pt x="634" y="0"/>
                    </a:cubicBezTo>
                    <a:cubicBezTo>
                      <a:pt x="646" y="0"/>
                      <a:pt x="656" y="0"/>
                      <a:pt x="657" y="0"/>
                    </a:cubicBezTo>
                    <a:cubicBezTo>
                      <a:pt x="658" y="0"/>
                      <a:pt x="658" y="1"/>
                      <a:pt x="658" y="1"/>
                    </a:cubicBezTo>
                    <a:cubicBezTo>
                      <a:pt x="658" y="1"/>
                      <a:pt x="658" y="11"/>
                      <a:pt x="658" y="23"/>
                    </a:cubicBezTo>
                    <a:lnTo>
                      <a:pt x="658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Rectangle 10"/>
              <p:cNvSpPr>
                <a:spLocks noChangeArrowheads="1"/>
              </p:cNvSpPr>
              <p:nvPr/>
            </p:nvSpPr>
            <p:spPr bwMode="auto">
              <a:xfrm>
                <a:off x="4102100" y="2255838"/>
                <a:ext cx="2692400" cy="16510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2802102" y="1068927"/>
              <a:ext cx="6732160" cy="416030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97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D2209-25E4-40DD-BD95-91BF12880923}" type="datetimeFigureOut">
              <a:rPr lang="zh-CN" altLang="en-US" smtClean="0"/>
              <a:t>2022/8/15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7F260-D1F0-453E-A529-BB8A22F6B46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11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729787" y="4702659"/>
            <a:ext cx="107324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r>
              <a: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大超级经典的保险异议处理话术</a:t>
            </a:r>
          </a:p>
        </p:txBody>
      </p:sp>
      <p:sp>
        <p:nvSpPr>
          <p:cNvPr id="146" name="任意多边形 145"/>
          <p:cNvSpPr/>
          <p:nvPr/>
        </p:nvSpPr>
        <p:spPr>
          <a:xfrm>
            <a:off x="0" y="6271657"/>
            <a:ext cx="12192000" cy="600170"/>
          </a:xfrm>
          <a:custGeom>
            <a:avLst/>
            <a:gdLst>
              <a:gd name="connsiteX0" fmla="*/ 0 w 12192000"/>
              <a:gd name="connsiteY0" fmla="*/ 0 h 600170"/>
              <a:gd name="connsiteX1" fmla="*/ 12192000 w 12192000"/>
              <a:gd name="connsiteY1" fmla="*/ 0 h 600170"/>
              <a:gd name="connsiteX2" fmla="*/ 12192000 w 12192000"/>
              <a:gd name="connsiteY2" fmla="*/ 600170 h 600170"/>
              <a:gd name="connsiteX3" fmla="*/ 6158242 w 12192000"/>
              <a:gd name="connsiteY3" fmla="*/ 600170 h 600170"/>
              <a:gd name="connsiteX4" fmla="*/ 6092470 w 12192000"/>
              <a:gd name="connsiteY4" fmla="*/ 514290 h 600170"/>
              <a:gd name="connsiteX5" fmla="*/ 6026696 w 12192000"/>
              <a:gd name="connsiteY5" fmla="*/ 600170 h 600170"/>
              <a:gd name="connsiteX6" fmla="*/ 0 w 12192000"/>
              <a:gd name="connsiteY6" fmla="*/ 600170 h 600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00170">
                <a:moveTo>
                  <a:pt x="0" y="0"/>
                </a:moveTo>
                <a:lnTo>
                  <a:pt x="12192000" y="0"/>
                </a:lnTo>
                <a:lnTo>
                  <a:pt x="12192000" y="600170"/>
                </a:lnTo>
                <a:lnTo>
                  <a:pt x="6158242" y="600170"/>
                </a:lnTo>
                <a:lnTo>
                  <a:pt x="6092470" y="514290"/>
                </a:lnTo>
                <a:lnTo>
                  <a:pt x="6026696" y="600170"/>
                </a:lnTo>
                <a:lnTo>
                  <a:pt x="0" y="60017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79" name="组合 1078"/>
          <p:cNvGrpSpPr/>
          <p:nvPr/>
        </p:nvGrpSpPr>
        <p:grpSpPr>
          <a:xfrm>
            <a:off x="352650" y="6311483"/>
            <a:ext cx="520521" cy="520521"/>
            <a:chOff x="314499" y="2507107"/>
            <a:chExt cx="1127012" cy="1127012"/>
          </a:xfrm>
        </p:grpSpPr>
        <p:sp>
          <p:nvSpPr>
            <p:cNvPr id="1078" name="椭圆 1077"/>
            <p:cNvSpPr/>
            <p:nvPr/>
          </p:nvSpPr>
          <p:spPr>
            <a:xfrm>
              <a:off x="314499" y="2507107"/>
              <a:ext cx="1127012" cy="11270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20" name="图片 119"/>
            <p:cNvPicPr>
              <a:picLocks noChangeAspect="1"/>
            </p:cNvPicPr>
            <p:nvPr/>
          </p:nvPicPr>
          <p:blipFill>
            <a:blip r:embed="rId3">
              <a:biLevel thresh="25000"/>
            </a:blip>
            <a:stretch>
              <a:fillRect/>
            </a:stretch>
          </p:blipFill>
          <p:spPr>
            <a:xfrm>
              <a:off x="552870" y="2741736"/>
              <a:ext cx="642806" cy="657754"/>
            </a:xfrm>
            <a:prstGeom prst="rect">
              <a:avLst/>
            </a:prstGeom>
          </p:spPr>
        </p:pic>
      </p:grpSp>
      <p:grpSp>
        <p:nvGrpSpPr>
          <p:cNvPr id="1080" name="组合 1079"/>
          <p:cNvGrpSpPr/>
          <p:nvPr/>
        </p:nvGrpSpPr>
        <p:grpSpPr>
          <a:xfrm>
            <a:off x="1069318" y="6320226"/>
            <a:ext cx="520521" cy="520521"/>
            <a:chOff x="1655617" y="2521301"/>
            <a:chExt cx="1127012" cy="1127012"/>
          </a:xfrm>
        </p:grpSpPr>
        <p:sp>
          <p:nvSpPr>
            <p:cNvPr id="124" name="椭圆 123"/>
            <p:cNvSpPr/>
            <p:nvPr/>
          </p:nvSpPr>
          <p:spPr>
            <a:xfrm>
              <a:off x="1655617" y="2521301"/>
              <a:ext cx="1127012" cy="11270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9" name="图片 118"/>
            <p:cNvPicPr>
              <a:picLocks noChangeAspect="1"/>
            </p:cNvPicPr>
            <p:nvPr/>
          </p:nvPicPr>
          <p:blipFill>
            <a:blip r:embed="rId4">
              <a:biLevel thresh="25000"/>
            </a:blip>
            <a:stretch>
              <a:fillRect/>
            </a:stretch>
          </p:blipFill>
          <p:spPr>
            <a:xfrm>
              <a:off x="1897813" y="2741736"/>
              <a:ext cx="642620" cy="657754"/>
            </a:xfrm>
            <a:prstGeom prst="rect">
              <a:avLst/>
            </a:prstGeom>
          </p:spPr>
        </p:pic>
      </p:grpSp>
      <p:grpSp>
        <p:nvGrpSpPr>
          <p:cNvPr id="1081" name="组合 1080"/>
          <p:cNvGrpSpPr/>
          <p:nvPr/>
        </p:nvGrpSpPr>
        <p:grpSpPr>
          <a:xfrm>
            <a:off x="1785986" y="6311482"/>
            <a:ext cx="520521" cy="520521"/>
            <a:chOff x="2918407" y="2502795"/>
            <a:chExt cx="1127012" cy="1127012"/>
          </a:xfrm>
        </p:grpSpPr>
        <p:sp>
          <p:nvSpPr>
            <p:cNvPr id="126" name="椭圆 125"/>
            <p:cNvSpPr/>
            <p:nvPr/>
          </p:nvSpPr>
          <p:spPr>
            <a:xfrm>
              <a:off x="2918407" y="2502795"/>
              <a:ext cx="1127012" cy="11270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8" name="图片 117"/>
            <p:cNvPicPr>
              <a:picLocks noChangeAspect="1"/>
            </p:cNvPicPr>
            <p:nvPr/>
          </p:nvPicPr>
          <p:blipFill>
            <a:blip r:embed="rId5">
              <a:biLevel thresh="25000"/>
            </a:blip>
            <a:stretch>
              <a:fillRect/>
            </a:stretch>
          </p:blipFill>
          <p:spPr>
            <a:xfrm>
              <a:off x="3163539" y="2740094"/>
              <a:ext cx="642620" cy="659396"/>
            </a:xfrm>
            <a:prstGeom prst="rect">
              <a:avLst/>
            </a:prstGeom>
          </p:spPr>
        </p:pic>
      </p:grpSp>
      <p:grpSp>
        <p:nvGrpSpPr>
          <p:cNvPr id="66" name="组合 65"/>
          <p:cNvGrpSpPr/>
          <p:nvPr/>
        </p:nvGrpSpPr>
        <p:grpSpPr>
          <a:xfrm>
            <a:off x="9430717" y="6452642"/>
            <a:ext cx="320322" cy="320318"/>
            <a:chOff x="9848438" y="6428700"/>
            <a:chExt cx="221677" cy="221676"/>
          </a:xfrm>
        </p:grpSpPr>
        <p:sp>
          <p:nvSpPr>
            <p:cNvPr id="65" name="矩形 64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矩形 136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34612" y="129579"/>
            <a:ext cx="5722776" cy="4434567"/>
            <a:chOff x="3234612" y="273958"/>
            <a:chExt cx="5722776" cy="4434567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 rotWithShape="1">
            <a:blip r:embed="rId6"/>
            <a:srcRect l="409" t="2869" r="-409" b="16914"/>
            <a:stretch>
              <a:fillRect/>
            </a:stretch>
          </p:blipFill>
          <p:spPr>
            <a:xfrm>
              <a:off x="3735793" y="952899"/>
              <a:ext cx="4694172" cy="3754905"/>
            </a:xfrm>
            <a:prstGeom prst="rect">
              <a:avLst/>
            </a:prstGeom>
          </p:spPr>
        </p:pic>
        <p:sp>
          <p:nvSpPr>
            <p:cNvPr id="3" name="AutoShape 3"/>
            <p:cNvSpPr>
              <a:spLocks noChangeAspect="1" noChangeArrowheads="1" noTextEdit="1"/>
            </p:cNvSpPr>
            <p:nvPr/>
          </p:nvSpPr>
          <p:spPr bwMode="auto">
            <a:xfrm>
              <a:off x="4621213" y="1243013"/>
              <a:ext cx="2922587" cy="3465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5"/>
            <p:cNvSpPr/>
            <p:nvPr/>
          </p:nvSpPr>
          <p:spPr bwMode="auto">
            <a:xfrm>
              <a:off x="5608638" y="4270375"/>
              <a:ext cx="947737" cy="433387"/>
            </a:xfrm>
            <a:custGeom>
              <a:avLst/>
              <a:gdLst>
                <a:gd name="T0" fmla="*/ 9 w 214"/>
                <a:gd name="T1" fmla="*/ 98 h 98"/>
                <a:gd name="T2" fmla="*/ 0 w 214"/>
                <a:gd name="T3" fmla="*/ 91 h 98"/>
                <a:gd name="T4" fmla="*/ 0 w 214"/>
                <a:gd name="T5" fmla="*/ 89 h 98"/>
                <a:gd name="T6" fmla="*/ 9 w 214"/>
                <a:gd name="T7" fmla="*/ 82 h 98"/>
                <a:gd name="T8" fmla="*/ 18 w 214"/>
                <a:gd name="T9" fmla="*/ 82 h 98"/>
                <a:gd name="T10" fmla="*/ 29 w 214"/>
                <a:gd name="T11" fmla="*/ 75 h 98"/>
                <a:gd name="T12" fmla="*/ 51 w 214"/>
                <a:gd name="T13" fmla="*/ 7 h 98"/>
                <a:gd name="T14" fmla="*/ 62 w 214"/>
                <a:gd name="T15" fmla="*/ 0 h 98"/>
                <a:gd name="T16" fmla="*/ 152 w 214"/>
                <a:gd name="T17" fmla="*/ 0 h 98"/>
                <a:gd name="T18" fmla="*/ 163 w 214"/>
                <a:gd name="T19" fmla="*/ 7 h 98"/>
                <a:gd name="T20" fmla="*/ 185 w 214"/>
                <a:gd name="T21" fmla="*/ 75 h 98"/>
                <a:gd name="T22" fmla="*/ 196 w 214"/>
                <a:gd name="T23" fmla="*/ 82 h 98"/>
                <a:gd name="T24" fmla="*/ 205 w 214"/>
                <a:gd name="T25" fmla="*/ 82 h 98"/>
                <a:gd name="T26" fmla="*/ 214 w 214"/>
                <a:gd name="T27" fmla="*/ 89 h 98"/>
                <a:gd name="T28" fmla="*/ 214 w 214"/>
                <a:gd name="T29" fmla="*/ 91 h 98"/>
                <a:gd name="T30" fmla="*/ 205 w 214"/>
                <a:gd name="T31" fmla="*/ 98 h 98"/>
                <a:gd name="T32" fmla="*/ 9 w 214"/>
                <a:gd name="T33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4" h="98">
                  <a:moveTo>
                    <a:pt x="9" y="98"/>
                  </a:moveTo>
                  <a:cubicBezTo>
                    <a:pt x="4" y="98"/>
                    <a:pt x="0" y="95"/>
                    <a:pt x="0" y="9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5"/>
                    <a:pt x="4" y="82"/>
                    <a:pt x="9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2" y="82"/>
                    <a:pt x="28" y="78"/>
                    <a:pt x="29" y="75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2" y="3"/>
                    <a:pt x="57" y="0"/>
                    <a:pt x="62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7" y="0"/>
                    <a:pt x="162" y="3"/>
                    <a:pt x="163" y="7"/>
                  </a:cubicBezTo>
                  <a:cubicBezTo>
                    <a:pt x="185" y="75"/>
                    <a:pt x="185" y="75"/>
                    <a:pt x="185" y="75"/>
                  </a:cubicBezTo>
                  <a:cubicBezTo>
                    <a:pt x="186" y="78"/>
                    <a:pt x="191" y="82"/>
                    <a:pt x="196" y="82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210" y="82"/>
                    <a:pt x="214" y="85"/>
                    <a:pt x="214" y="89"/>
                  </a:cubicBezTo>
                  <a:cubicBezTo>
                    <a:pt x="214" y="91"/>
                    <a:pt x="214" y="91"/>
                    <a:pt x="214" y="91"/>
                  </a:cubicBezTo>
                  <a:cubicBezTo>
                    <a:pt x="214" y="95"/>
                    <a:pt x="210" y="98"/>
                    <a:pt x="205" y="98"/>
                  </a:cubicBezTo>
                  <a:lnTo>
                    <a:pt x="9" y="98"/>
                  </a:lnTo>
                  <a:close/>
                </a:path>
              </a:pathLst>
            </a:custGeom>
            <a:solidFill>
              <a:srgbClr val="3869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6"/>
            <p:cNvSpPr/>
            <p:nvPr/>
          </p:nvSpPr>
          <p:spPr bwMode="auto">
            <a:xfrm>
              <a:off x="5608638" y="4270375"/>
              <a:ext cx="947737" cy="403225"/>
            </a:xfrm>
            <a:custGeom>
              <a:avLst/>
              <a:gdLst>
                <a:gd name="T0" fmla="*/ 205 w 214"/>
                <a:gd name="T1" fmla="*/ 82 h 91"/>
                <a:gd name="T2" fmla="*/ 196 w 214"/>
                <a:gd name="T3" fmla="*/ 82 h 91"/>
                <a:gd name="T4" fmla="*/ 185 w 214"/>
                <a:gd name="T5" fmla="*/ 75 h 91"/>
                <a:gd name="T6" fmla="*/ 163 w 214"/>
                <a:gd name="T7" fmla="*/ 7 h 91"/>
                <a:gd name="T8" fmla="*/ 152 w 214"/>
                <a:gd name="T9" fmla="*/ 0 h 91"/>
                <a:gd name="T10" fmla="*/ 62 w 214"/>
                <a:gd name="T11" fmla="*/ 0 h 91"/>
                <a:gd name="T12" fmla="*/ 51 w 214"/>
                <a:gd name="T13" fmla="*/ 7 h 91"/>
                <a:gd name="T14" fmla="*/ 29 w 214"/>
                <a:gd name="T15" fmla="*/ 75 h 91"/>
                <a:gd name="T16" fmla="*/ 18 w 214"/>
                <a:gd name="T17" fmla="*/ 82 h 91"/>
                <a:gd name="T18" fmla="*/ 9 w 214"/>
                <a:gd name="T19" fmla="*/ 82 h 91"/>
                <a:gd name="T20" fmla="*/ 0 w 214"/>
                <a:gd name="T21" fmla="*/ 89 h 91"/>
                <a:gd name="T22" fmla="*/ 0 w 214"/>
                <a:gd name="T23" fmla="*/ 91 h 91"/>
                <a:gd name="T24" fmla="*/ 214 w 214"/>
                <a:gd name="T25" fmla="*/ 91 h 91"/>
                <a:gd name="T26" fmla="*/ 214 w 214"/>
                <a:gd name="T27" fmla="*/ 89 h 91"/>
                <a:gd name="T28" fmla="*/ 205 w 214"/>
                <a:gd name="T29" fmla="*/ 82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4" h="91">
                  <a:moveTo>
                    <a:pt x="205" y="82"/>
                  </a:moveTo>
                  <a:cubicBezTo>
                    <a:pt x="196" y="82"/>
                    <a:pt x="196" y="82"/>
                    <a:pt x="196" y="82"/>
                  </a:cubicBezTo>
                  <a:cubicBezTo>
                    <a:pt x="191" y="82"/>
                    <a:pt x="186" y="78"/>
                    <a:pt x="185" y="75"/>
                  </a:cubicBezTo>
                  <a:cubicBezTo>
                    <a:pt x="163" y="7"/>
                    <a:pt x="163" y="7"/>
                    <a:pt x="163" y="7"/>
                  </a:cubicBezTo>
                  <a:cubicBezTo>
                    <a:pt x="162" y="3"/>
                    <a:pt x="157" y="0"/>
                    <a:pt x="15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7" y="0"/>
                    <a:pt x="52" y="3"/>
                    <a:pt x="51" y="7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28" y="78"/>
                    <a:pt x="22" y="82"/>
                    <a:pt x="18" y="82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4" y="82"/>
                    <a:pt x="0" y="85"/>
                    <a:pt x="0" y="8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214" y="91"/>
                    <a:pt x="214" y="91"/>
                    <a:pt x="214" y="91"/>
                  </a:cubicBezTo>
                  <a:cubicBezTo>
                    <a:pt x="214" y="89"/>
                    <a:pt x="214" y="89"/>
                    <a:pt x="214" y="89"/>
                  </a:cubicBezTo>
                  <a:cubicBezTo>
                    <a:pt x="214" y="85"/>
                    <a:pt x="210" y="82"/>
                    <a:pt x="205" y="82"/>
                  </a:cubicBezTo>
                  <a:close/>
                </a:path>
              </a:pathLst>
            </a:custGeom>
            <a:solidFill>
              <a:srgbClr val="DAF0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/>
            <p:nvPr/>
          </p:nvSpPr>
          <p:spPr bwMode="auto">
            <a:xfrm>
              <a:off x="4625975" y="2163763"/>
              <a:ext cx="2913062" cy="2163762"/>
            </a:xfrm>
            <a:custGeom>
              <a:avLst/>
              <a:gdLst>
                <a:gd name="T0" fmla="*/ 658 w 658"/>
                <a:gd name="T1" fmla="*/ 468 h 489"/>
                <a:gd name="T2" fmla="*/ 636 w 658"/>
                <a:gd name="T3" fmla="*/ 489 h 489"/>
                <a:gd name="T4" fmla="*/ 21 w 658"/>
                <a:gd name="T5" fmla="*/ 489 h 489"/>
                <a:gd name="T6" fmla="*/ 0 w 658"/>
                <a:gd name="T7" fmla="*/ 468 h 489"/>
                <a:gd name="T8" fmla="*/ 0 w 658"/>
                <a:gd name="T9" fmla="*/ 21 h 489"/>
                <a:gd name="T10" fmla="*/ 21 w 658"/>
                <a:gd name="T11" fmla="*/ 0 h 489"/>
                <a:gd name="T12" fmla="*/ 636 w 658"/>
                <a:gd name="T13" fmla="*/ 0 h 489"/>
                <a:gd name="T14" fmla="*/ 658 w 658"/>
                <a:gd name="T15" fmla="*/ 21 h 489"/>
                <a:gd name="T16" fmla="*/ 658 w 658"/>
                <a:gd name="T17" fmla="*/ 468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8" h="489">
                  <a:moveTo>
                    <a:pt x="658" y="468"/>
                  </a:moveTo>
                  <a:cubicBezTo>
                    <a:pt x="658" y="479"/>
                    <a:pt x="648" y="489"/>
                    <a:pt x="636" y="489"/>
                  </a:cubicBezTo>
                  <a:cubicBezTo>
                    <a:pt x="21" y="489"/>
                    <a:pt x="21" y="489"/>
                    <a:pt x="21" y="489"/>
                  </a:cubicBezTo>
                  <a:cubicBezTo>
                    <a:pt x="10" y="489"/>
                    <a:pt x="0" y="479"/>
                    <a:pt x="0" y="468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636" y="0"/>
                    <a:pt x="636" y="0"/>
                    <a:pt x="636" y="0"/>
                  </a:cubicBezTo>
                  <a:cubicBezTo>
                    <a:pt x="648" y="0"/>
                    <a:pt x="658" y="10"/>
                    <a:pt x="658" y="21"/>
                  </a:cubicBezTo>
                  <a:lnTo>
                    <a:pt x="658" y="468"/>
                  </a:lnTo>
                  <a:close/>
                </a:path>
              </a:pathLst>
            </a:custGeom>
            <a:solidFill>
              <a:srgbClr val="005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8"/>
            <p:cNvSpPr/>
            <p:nvPr/>
          </p:nvSpPr>
          <p:spPr bwMode="auto">
            <a:xfrm>
              <a:off x="4625975" y="2149475"/>
              <a:ext cx="2913062" cy="2165350"/>
            </a:xfrm>
            <a:custGeom>
              <a:avLst/>
              <a:gdLst>
                <a:gd name="T0" fmla="*/ 658 w 658"/>
                <a:gd name="T1" fmla="*/ 467 h 489"/>
                <a:gd name="T2" fmla="*/ 636 w 658"/>
                <a:gd name="T3" fmla="*/ 489 h 489"/>
                <a:gd name="T4" fmla="*/ 21 w 658"/>
                <a:gd name="T5" fmla="*/ 489 h 489"/>
                <a:gd name="T6" fmla="*/ 0 w 658"/>
                <a:gd name="T7" fmla="*/ 467 h 489"/>
                <a:gd name="T8" fmla="*/ 0 w 658"/>
                <a:gd name="T9" fmla="*/ 21 h 489"/>
                <a:gd name="T10" fmla="*/ 21 w 658"/>
                <a:gd name="T11" fmla="*/ 0 h 489"/>
                <a:gd name="T12" fmla="*/ 636 w 658"/>
                <a:gd name="T13" fmla="*/ 0 h 489"/>
                <a:gd name="T14" fmla="*/ 658 w 658"/>
                <a:gd name="T15" fmla="*/ 21 h 489"/>
                <a:gd name="T16" fmla="*/ 658 w 658"/>
                <a:gd name="T17" fmla="*/ 467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8" h="489">
                  <a:moveTo>
                    <a:pt x="658" y="467"/>
                  </a:moveTo>
                  <a:cubicBezTo>
                    <a:pt x="658" y="479"/>
                    <a:pt x="648" y="489"/>
                    <a:pt x="636" y="489"/>
                  </a:cubicBezTo>
                  <a:cubicBezTo>
                    <a:pt x="21" y="489"/>
                    <a:pt x="21" y="489"/>
                    <a:pt x="21" y="489"/>
                  </a:cubicBezTo>
                  <a:cubicBezTo>
                    <a:pt x="10" y="489"/>
                    <a:pt x="0" y="479"/>
                    <a:pt x="0" y="46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636" y="0"/>
                    <a:pt x="636" y="0"/>
                    <a:pt x="636" y="0"/>
                  </a:cubicBezTo>
                  <a:cubicBezTo>
                    <a:pt x="648" y="0"/>
                    <a:pt x="658" y="9"/>
                    <a:pt x="658" y="21"/>
                  </a:cubicBezTo>
                  <a:lnTo>
                    <a:pt x="658" y="467"/>
                  </a:lnTo>
                  <a:close/>
                </a:path>
              </a:pathLst>
            </a:custGeom>
            <a:solidFill>
              <a:srgbClr val="011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9"/>
            <p:cNvSpPr/>
            <p:nvPr/>
          </p:nvSpPr>
          <p:spPr bwMode="auto">
            <a:xfrm>
              <a:off x="4625975" y="4013200"/>
              <a:ext cx="2913062" cy="301625"/>
            </a:xfrm>
            <a:custGeom>
              <a:avLst/>
              <a:gdLst>
                <a:gd name="T0" fmla="*/ 658 w 658"/>
                <a:gd name="T1" fmla="*/ 46 h 68"/>
                <a:gd name="T2" fmla="*/ 636 w 658"/>
                <a:gd name="T3" fmla="*/ 68 h 68"/>
                <a:gd name="T4" fmla="*/ 21 w 658"/>
                <a:gd name="T5" fmla="*/ 68 h 68"/>
                <a:gd name="T6" fmla="*/ 0 w 658"/>
                <a:gd name="T7" fmla="*/ 46 h 68"/>
                <a:gd name="T8" fmla="*/ 0 w 658"/>
                <a:gd name="T9" fmla="*/ 25 h 68"/>
                <a:gd name="T10" fmla="*/ 0 w 658"/>
                <a:gd name="T11" fmla="*/ 2 h 68"/>
                <a:gd name="T12" fmla="*/ 2 w 658"/>
                <a:gd name="T13" fmla="*/ 0 h 68"/>
                <a:gd name="T14" fmla="*/ 25 w 658"/>
                <a:gd name="T15" fmla="*/ 0 h 68"/>
                <a:gd name="T16" fmla="*/ 634 w 658"/>
                <a:gd name="T17" fmla="*/ 0 h 68"/>
                <a:gd name="T18" fmla="*/ 657 w 658"/>
                <a:gd name="T19" fmla="*/ 0 h 68"/>
                <a:gd name="T20" fmla="*/ 658 w 658"/>
                <a:gd name="T21" fmla="*/ 1 h 68"/>
                <a:gd name="T22" fmla="*/ 658 w 658"/>
                <a:gd name="T23" fmla="*/ 23 h 68"/>
                <a:gd name="T24" fmla="*/ 658 w 658"/>
                <a:gd name="T25" fmla="*/ 4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8" h="68">
                  <a:moveTo>
                    <a:pt x="658" y="46"/>
                  </a:moveTo>
                  <a:cubicBezTo>
                    <a:pt x="658" y="58"/>
                    <a:pt x="648" y="68"/>
                    <a:pt x="636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10" y="68"/>
                    <a:pt x="0" y="58"/>
                    <a:pt x="0" y="4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13" y="0"/>
                    <a:pt x="25" y="0"/>
                  </a:cubicBezTo>
                  <a:cubicBezTo>
                    <a:pt x="634" y="0"/>
                    <a:pt x="634" y="0"/>
                    <a:pt x="634" y="0"/>
                  </a:cubicBezTo>
                  <a:cubicBezTo>
                    <a:pt x="646" y="0"/>
                    <a:pt x="656" y="0"/>
                    <a:pt x="657" y="0"/>
                  </a:cubicBezTo>
                  <a:cubicBezTo>
                    <a:pt x="658" y="0"/>
                    <a:pt x="658" y="1"/>
                    <a:pt x="658" y="1"/>
                  </a:cubicBezTo>
                  <a:cubicBezTo>
                    <a:pt x="658" y="1"/>
                    <a:pt x="658" y="11"/>
                    <a:pt x="658" y="23"/>
                  </a:cubicBezTo>
                  <a:lnTo>
                    <a:pt x="658" y="46"/>
                  </a:lnTo>
                  <a:close/>
                </a:path>
              </a:pathLst>
            </a:custGeom>
            <a:solidFill>
              <a:srgbClr val="DAF0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4737100" y="2255838"/>
              <a:ext cx="2692400" cy="1651000"/>
            </a:xfrm>
            <a:prstGeom prst="rect">
              <a:avLst/>
            </a:prstGeom>
            <a:solidFill>
              <a:srgbClr val="CE342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Rectangle 11"/>
            <p:cNvSpPr>
              <a:spLocks noChangeArrowheads="1"/>
            </p:cNvSpPr>
            <p:nvPr/>
          </p:nvSpPr>
          <p:spPr bwMode="auto">
            <a:xfrm>
              <a:off x="5108575" y="1592263"/>
              <a:ext cx="1947862" cy="23145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Line 12"/>
            <p:cNvSpPr>
              <a:spLocks noChangeShapeType="1"/>
            </p:cNvSpPr>
            <p:nvPr/>
          </p:nvSpPr>
          <p:spPr bwMode="auto">
            <a:xfrm>
              <a:off x="5219700" y="1770063"/>
              <a:ext cx="1725612" cy="0"/>
            </a:xfrm>
            <a:prstGeom prst="line">
              <a:avLst/>
            </a:prstGeom>
            <a:noFill/>
            <a:ln w="49213" cap="rnd">
              <a:solidFill>
                <a:srgbClr val="FF5B34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Line 13"/>
            <p:cNvSpPr>
              <a:spLocks noChangeShapeType="1"/>
            </p:cNvSpPr>
            <p:nvPr/>
          </p:nvSpPr>
          <p:spPr bwMode="auto">
            <a:xfrm>
              <a:off x="6462713" y="3221038"/>
              <a:ext cx="482600" cy="0"/>
            </a:xfrm>
            <a:prstGeom prst="line">
              <a:avLst/>
            </a:prstGeom>
            <a:noFill/>
            <a:ln w="31750" cap="rnd">
              <a:solidFill>
                <a:srgbClr val="7CB4D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Line 14"/>
            <p:cNvSpPr>
              <a:spLocks noChangeShapeType="1"/>
            </p:cNvSpPr>
            <p:nvPr/>
          </p:nvSpPr>
          <p:spPr bwMode="auto">
            <a:xfrm>
              <a:off x="5838825" y="3221038"/>
              <a:ext cx="487362" cy="0"/>
            </a:xfrm>
            <a:prstGeom prst="line">
              <a:avLst/>
            </a:prstGeom>
            <a:noFill/>
            <a:ln w="31750" cap="rnd">
              <a:solidFill>
                <a:srgbClr val="E27A3F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Line 15"/>
            <p:cNvSpPr>
              <a:spLocks noChangeShapeType="1"/>
            </p:cNvSpPr>
            <p:nvPr/>
          </p:nvSpPr>
          <p:spPr bwMode="auto">
            <a:xfrm>
              <a:off x="6462713" y="3505200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Line 16"/>
            <p:cNvSpPr>
              <a:spLocks noChangeShapeType="1"/>
            </p:cNvSpPr>
            <p:nvPr/>
          </p:nvSpPr>
          <p:spPr bwMode="auto">
            <a:xfrm>
              <a:off x="6462713" y="3443288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Line 17"/>
            <p:cNvSpPr>
              <a:spLocks noChangeShapeType="1"/>
            </p:cNvSpPr>
            <p:nvPr/>
          </p:nvSpPr>
          <p:spPr bwMode="auto">
            <a:xfrm>
              <a:off x="6462713" y="3376613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Line 18"/>
            <p:cNvSpPr>
              <a:spLocks noChangeShapeType="1"/>
            </p:cNvSpPr>
            <p:nvPr/>
          </p:nvSpPr>
          <p:spPr bwMode="auto">
            <a:xfrm>
              <a:off x="6462713" y="3314700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Line 19"/>
            <p:cNvSpPr>
              <a:spLocks noChangeShapeType="1"/>
            </p:cNvSpPr>
            <p:nvPr/>
          </p:nvSpPr>
          <p:spPr bwMode="auto">
            <a:xfrm>
              <a:off x="5838825" y="3505200"/>
              <a:ext cx="487362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Line 20"/>
            <p:cNvSpPr>
              <a:spLocks noChangeShapeType="1"/>
            </p:cNvSpPr>
            <p:nvPr/>
          </p:nvSpPr>
          <p:spPr bwMode="auto">
            <a:xfrm>
              <a:off x="5838825" y="3443288"/>
              <a:ext cx="487362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Line 21"/>
            <p:cNvSpPr>
              <a:spLocks noChangeShapeType="1"/>
            </p:cNvSpPr>
            <p:nvPr/>
          </p:nvSpPr>
          <p:spPr bwMode="auto">
            <a:xfrm>
              <a:off x="5838825" y="3376613"/>
              <a:ext cx="487362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Line 22"/>
            <p:cNvSpPr>
              <a:spLocks noChangeShapeType="1"/>
            </p:cNvSpPr>
            <p:nvPr/>
          </p:nvSpPr>
          <p:spPr bwMode="auto">
            <a:xfrm>
              <a:off x="5838825" y="3314700"/>
              <a:ext cx="487362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Line 23"/>
            <p:cNvSpPr>
              <a:spLocks noChangeShapeType="1"/>
            </p:cNvSpPr>
            <p:nvPr/>
          </p:nvSpPr>
          <p:spPr bwMode="auto">
            <a:xfrm>
              <a:off x="5219700" y="3221038"/>
              <a:ext cx="482600" cy="0"/>
            </a:xfrm>
            <a:prstGeom prst="line">
              <a:avLst/>
            </a:prstGeom>
            <a:noFill/>
            <a:ln w="31750" cap="rnd">
              <a:solidFill>
                <a:srgbClr val="E27A3F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Line 24"/>
            <p:cNvSpPr>
              <a:spLocks noChangeShapeType="1"/>
            </p:cNvSpPr>
            <p:nvPr/>
          </p:nvSpPr>
          <p:spPr bwMode="auto">
            <a:xfrm>
              <a:off x="5219700" y="3505200"/>
              <a:ext cx="485775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Line 25"/>
            <p:cNvSpPr>
              <a:spLocks noChangeShapeType="1"/>
            </p:cNvSpPr>
            <p:nvPr/>
          </p:nvSpPr>
          <p:spPr bwMode="auto">
            <a:xfrm>
              <a:off x="5219700" y="3443288"/>
              <a:ext cx="485775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Line 26"/>
            <p:cNvSpPr>
              <a:spLocks noChangeShapeType="1"/>
            </p:cNvSpPr>
            <p:nvPr/>
          </p:nvSpPr>
          <p:spPr bwMode="auto">
            <a:xfrm>
              <a:off x="5219700" y="3376613"/>
              <a:ext cx="485775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Line 27"/>
            <p:cNvSpPr>
              <a:spLocks noChangeShapeType="1"/>
            </p:cNvSpPr>
            <p:nvPr/>
          </p:nvSpPr>
          <p:spPr bwMode="auto">
            <a:xfrm>
              <a:off x="5219700" y="3314700"/>
              <a:ext cx="485775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Line 28"/>
            <p:cNvSpPr>
              <a:spLocks noChangeShapeType="1"/>
            </p:cNvSpPr>
            <p:nvPr/>
          </p:nvSpPr>
          <p:spPr bwMode="auto">
            <a:xfrm>
              <a:off x="6462713" y="1906588"/>
              <a:ext cx="482600" cy="0"/>
            </a:xfrm>
            <a:prstGeom prst="line">
              <a:avLst/>
            </a:prstGeom>
            <a:noFill/>
            <a:ln w="31750" cap="rnd">
              <a:solidFill>
                <a:srgbClr val="7CB4D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Line 29"/>
            <p:cNvSpPr>
              <a:spLocks noChangeShapeType="1"/>
            </p:cNvSpPr>
            <p:nvPr/>
          </p:nvSpPr>
          <p:spPr bwMode="auto">
            <a:xfrm>
              <a:off x="5838825" y="1906588"/>
              <a:ext cx="487362" cy="0"/>
            </a:xfrm>
            <a:prstGeom prst="line">
              <a:avLst/>
            </a:prstGeom>
            <a:noFill/>
            <a:ln w="31750" cap="rnd">
              <a:solidFill>
                <a:srgbClr val="E27A3F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Line 30"/>
            <p:cNvSpPr>
              <a:spLocks noChangeShapeType="1"/>
            </p:cNvSpPr>
            <p:nvPr/>
          </p:nvSpPr>
          <p:spPr bwMode="auto">
            <a:xfrm>
              <a:off x="6462713" y="2190750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Line 31"/>
            <p:cNvSpPr>
              <a:spLocks noChangeShapeType="1"/>
            </p:cNvSpPr>
            <p:nvPr/>
          </p:nvSpPr>
          <p:spPr bwMode="auto">
            <a:xfrm>
              <a:off x="6462713" y="2128838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Line 32"/>
            <p:cNvSpPr>
              <a:spLocks noChangeShapeType="1"/>
            </p:cNvSpPr>
            <p:nvPr/>
          </p:nvSpPr>
          <p:spPr bwMode="auto">
            <a:xfrm>
              <a:off x="6462713" y="2062163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Line 33"/>
            <p:cNvSpPr>
              <a:spLocks noChangeShapeType="1"/>
            </p:cNvSpPr>
            <p:nvPr/>
          </p:nvSpPr>
          <p:spPr bwMode="auto">
            <a:xfrm>
              <a:off x="6462713" y="2000250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Line 34"/>
            <p:cNvSpPr>
              <a:spLocks noChangeShapeType="1"/>
            </p:cNvSpPr>
            <p:nvPr/>
          </p:nvSpPr>
          <p:spPr bwMode="auto">
            <a:xfrm>
              <a:off x="5219700" y="1906588"/>
              <a:ext cx="482600" cy="0"/>
            </a:xfrm>
            <a:prstGeom prst="line">
              <a:avLst/>
            </a:prstGeom>
            <a:noFill/>
            <a:ln w="31750" cap="rnd">
              <a:solidFill>
                <a:srgbClr val="E27A3F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Line 35"/>
            <p:cNvSpPr>
              <a:spLocks noChangeShapeType="1"/>
            </p:cNvSpPr>
            <p:nvPr/>
          </p:nvSpPr>
          <p:spPr bwMode="auto">
            <a:xfrm>
              <a:off x="6462713" y="3716338"/>
              <a:ext cx="482600" cy="0"/>
            </a:xfrm>
            <a:prstGeom prst="line">
              <a:avLst/>
            </a:prstGeom>
            <a:noFill/>
            <a:ln w="31750" cap="rnd">
              <a:solidFill>
                <a:srgbClr val="7CB4D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5219700" y="3716338"/>
              <a:ext cx="482600" cy="0"/>
            </a:xfrm>
            <a:prstGeom prst="line">
              <a:avLst/>
            </a:prstGeom>
            <a:noFill/>
            <a:ln w="31750" cap="rnd">
              <a:solidFill>
                <a:srgbClr val="7CB4D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Line 37"/>
            <p:cNvSpPr>
              <a:spLocks noChangeShapeType="1"/>
            </p:cNvSpPr>
            <p:nvPr/>
          </p:nvSpPr>
          <p:spPr bwMode="auto">
            <a:xfrm>
              <a:off x="6746875" y="3797300"/>
              <a:ext cx="198437" cy="0"/>
            </a:xfrm>
            <a:prstGeom prst="line">
              <a:avLst/>
            </a:prstGeom>
            <a:noFill/>
            <a:ln w="31750" cap="rnd">
              <a:solidFill>
                <a:srgbClr val="7CB4D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Oval 38"/>
            <p:cNvSpPr>
              <a:spLocks noChangeArrowheads="1"/>
            </p:cNvSpPr>
            <p:nvPr/>
          </p:nvSpPr>
          <p:spPr bwMode="auto">
            <a:xfrm>
              <a:off x="5307013" y="2101850"/>
              <a:ext cx="935037" cy="933450"/>
            </a:xfrm>
            <a:prstGeom prst="ellipse">
              <a:avLst/>
            </a:prstGeom>
            <a:solidFill>
              <a:srgbClr val="FF5B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Rectangle 39"/>
            <p:cNvSpPr>
              <a:spLocks noChangeArrowheads="1"/>
            </p:cNvSpPr>
            <p:nvPr/>
          </p:nvSpPr>
          <p:spPr bwMode="auto">
            <a:xfrm>
              <a:off x="6462713" y="2322513"/>
              <a:ext cx="482600" cy="685800"/>
            </a:xfrm>
            <a:prstGeom prst="rect">
              <a:avLst/>
            </a:prstGeom>
            <a:solidFill>
              <a:srgbClr val="4BA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40"/>
            <p:cNvSpPr/>
            <p:nvPr/>
          </p:nvSpPr>
          <p:spPr bwMode="auto">
            <a:xfrm>
              <a:off x="5626100" y="1203326"/>
              <a:ext cx="1531937" cy="1527175"/>
            </a:xfrm>
            <a:custGeom>
              <a:avLst/>
              <a:gdLst>
                <a:gd name="T0" fmla="*/ 155 w 346"/>
                <a:gd name="T1" fmla="*/ 136 h 345"/>
                <a:gd name="T2" fmla="*/ 146 w 346"/>
                <a:gd name="T3" fmla="*/ 146 h 345"/>
                <a:gd name="T4" fmla="*/ 136 w 346"/>
                <a:gd name="T5" fmla="*/ 155 h 345"/>
                <a:gd name="T6" fmla="*/ 10 w 346"/>
                <a:gd name="T7" fmla="*/ 335 h 345"/>
                <a:gd name="T8" fmla="*/ 190 w 346"/>
                <a:gd name="T9" fmla="*/ 209 h 345"/>
                <a:gd name="T10" fmla="*/ 200 w 346"/>
                <a:gd name="T11" fmla="*/ 199 h 345"/>
                <a:gd name="T12" fmla="*/ 209 w 346"/>
                <a:gd name="T13" fmla="*/ 190 h 345"/>
                <a:gd name="T14" fmla="*/ 335 w 346"/>
                <a:gd name="T15" fmla="*/ 10 h 345"/>
                <a:gd name="T16" fmla="*/ 155 w 346"/>
                <a:gd name="T17" fmla="*/ 136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6" h="345">
                  <a:moveTo>
                    <a:pt x="155" y="136"/>
                  </a:moveTo>
                  <a:cubicBezTo>
                    <a:pt x="152" y="139"/>
                    <a:pt x="149" y="142"/>
                    <a:pt x="146" y="146"/>
                  </a:cubicBezTo>
                  <a:cubicBezTo>
                    <a:pt x="143" y="149"/>
                    <a:pt x="140" y="152"/>
                    <a:pt x="136" y="155"/>
                  </a:cubicBezTo>
                  <a:cubicBezTo>
                    <a:pt x="95" y="197"/>
                    <a:pt x="0" y="325"/>
                    <a:pt x="10" y="335"/>
                  </a:cubicBezTo>
                  <a:cubicBezTo>
                    <a:pt x="20" y="345"/>
                    <a:pt x="148" y="251"/>
                    <a:pt x="190" y="209"/>
                  </a:cubicBezTo>
                  <a:cubicBezTo>
                    <a:pt x="193" y="206"/>
                    <a:pt x="196" y="202"/>
                    <a:pt x="200" y="199"/>
                  </a:cubicBezTo>
                  <a:cubicBezTo>
                    <a:pt x="203" y="196"/>
                    <a:pt x="206" y="193"/>
                    <a:pt x="209" y="190"/>
                  </a:cubicBezTo>
                  <a:cubicBezTo>
                    <a:pt x="251" y="148"/>
                    <a:pt x="346" y="20"/>
                    <a:pt x="335" y="10"/>
                  </a:cubicBezTo>
                  <a:cubicBezTo>
                    <a:pt x="325" y="0"/>
                    <a:pt x="197" y="94"/>
                    <a:pt x="155" y="136"/>
                  </a:cubicBezTo>
                  <a:close/>
                </a:path>
              </a:pathLst>
            </a:custGeom>
            <a:solidFill>
              <a:srgbClr val="3682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41"/>
            <p:cNvSpPr/>
            <p:nvPr/>
          </p:nvSpPr>
          <p:spPr bwMode="auto">
            <a:xfrm>
              <a:off x="5670550" y="1247775"/>
              <a:ext cx="1479550" cy="1477962"/>
            </a:xfrm>
            <a:custGeom>
              <a:avLst/>
              <a:gdLst>
                <a:gd name="T0" fmla="*/ 176 w 334"/>
                <a:gd name="T1" fmla="*/ 195 h 334"/>
                <a:gd name="T2" fmla="*/ 186 w 334"/>
                <a:gd name="T3" fmla="*/ 185 h 334"/>
                <a:gd name="T4" fmla="*/ 195 w 334"/>
                <a:gd name="T5" fmla="*/ 176 h 334"/>
                <a:gd name="T6" fmla="*/ 325 w 334"/>
                <a:gd name="T7" fmla="*/ 0 h 334"/>
                <a:gd name="T8" fmla="*/ 0 w 334"/>
                <a:gd name="T9" fmla="*/ 325 h 334"/>
                <a:gd name="T10" fmla="*/ 176 w 334"/>
                <a:gd name="T11" fmla="*/ 1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4" h="334">
                  <a:moveTo>
                    <a:pt x="176" y="195"/>
                  </a:moveTo>
                  <a:cubicBezTo>
                    <a:pt x="179" y="192"/>
                    <a:pt x="182" y="188"/>
                    <a:pt x="186" y="185"/>
                  </a:cubicBezTo>
                  <a:cubicBezTo>
                    <a:pt x="189" y="182"/>
                    <a:pt x="192" y="179"/>
                    <a:pt x="195" y="176"/>
                  </a:cubicBezTo>
                  <a:cubicBezTo>
                    <a:pt x="237" y="134"/>
                    <a:pt x="334" y="8"/>
                    <a:pt x="325" y="0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9" y="334"/>
                    <a:pt x="134" y="237"/>
                    <a:pt x="176" y="195"/>
                  </a:cubicBezTo>
                  <a:close/>
                </a:path>
              </a:pathLst>
            </a:custGeom>
            <a:solidFill>
              <a:srgbClr val="005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42"/>
            <p:cNvSpPr/>
            <p:nvPr/>
          </p:nvSpPr>
          <p:spPr bwMode="auto">
            <a:xfrm>
              <a:off x="5657850" y="2530475"/>
              <a:ext cx="173037" cy="168275"/>
            </a:xfrm>
            <a:custGeom>
              <a:avLst/>
              <a:gdLst>
                <a:gd name="T0" fmla="*/ 18 w 39"/>
                <a:gd name="T1" fmla="*/ 0 h 38"/>
                <a:gd name="T2" fmla="*/ 3 w 39"/>
                <a:gd name="T3" fmla="*/ 35 h 38"/>
                <a:gd name="T4" fmla="*/ 39 w 39"/>
                <a:gd name="T5" fmla="*/ 20 h 38"/>
                <a:gd name="T6" fmla="*/ 18 w 39"/>
                <a:gd name="T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38">
                  <a:moveTo>
                    <a:pt x="18" y="0"/>
                  </a:moveTo>
                  <a:cubicBezTo>
                    <a:pt x="7" y="18"/>
                    <a:pt x="0" y="32"/>
                    <a:pt x="3" y="35"/>
                  </a:cubicBezTo>
                  <a:cubicBezTo>
                    <a:pt x="6" y="38"/>
                    <a:pt x="20" y="32"/>
                    <a:pt x="39" y="20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41A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43"/>
            <p:cNvSpPr/>
            <p:nvPr/>
          </p:nvSpPr>
          <p:spPr bwMode="auto">
            <a:xfrm>
              <a:off x="5653088" y="2619375"/>
              <a:ext cx="84137" cy="84137"/>
            </a:xfrm>
            <a:custGeom>
              <a:avLst/>
              <a:gdLst>
                <a:gd name="T0" fmla="*/ 6 w 19"/>
                <a:gd name="T1" fmla="*/ 0 h 19"/>
                <a:gd name="T2" fmla="*/ 2 w 19"/>
                <a:gd name="T3" fmla="*/ 17 h 19"/>
                <a:gd name="T4" fmla="*/ 19 w 19"/>
                <a:gd name="T5" fmla="*/ 13 h 19"/>
                <a:gd name="T6" fmla="*/ 6 w 19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9">
                  <a:moveTo>
                    <a:pt x="6" y="0"/>
                  </a:moveTo>
                  <a:cubicBezTo>
                    <a:pt x="2" y="9"/>
                    <a:pt x="0" y="15"/>
                    <a:pt x="2" y="17"/>
                  </a:cubicBezTo>
                  <a:cubicBezTo>
                    <a:pt x="4" y="19"/>
                    <a:pt x="10" y="17"/>
                    <a:pt x="19" y="13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2DF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44"/>
            <p:cNvSpPr/>
            <p:nvPr/>
          </p:nvSpPr>
          <p:spPr bwMode="auto">
            <a:xfrm>
              <a:off x="5935663" y="2092325"/>
              <a:ext cx="328612" cy="328612"/>
            </a:xfrm>
            <a:custGeom>
              <a:avLst/>
              <a:gdLst>
                <a:gd name="T0" fmla="*/ 70 w 74"/>
                <a:gd name="T1" fmla="*/ 4 h 74"/>
                <a:gd name="T2" fmla="*/ 44 w 74"/>
                <a:gd name="T3" fmla="*/ 44 h 74"/>
                <a:gd name="T4" fmla="*/ 4 w 74"/>
                <a:gd name="T5" fmla="*/ 70 h 74"/>
                <a:gd name="T6" fmla="*/ 30 w 74"/>
                <a:gd name="T7" fmla="*/ 29 h 74"/>
                <a:gd name="T8" fmla="*/ 70 w 74"/>
                <a:gd name="T9" fmla="*/ 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74">
                  <a:moveTo>
                    <a:pt x="70" y="4"/>
                  </a:moveTo>
                  <a:cubicBezTo>
                    <a:pt x="74" y="8"/>
                    <a:pt x="63" y="26"/>
                    <a:pt x="44" y="44"/>
                  </a:cubicBezTo>
                  <a:cubicBezTo>
                    <a:pt x="26" y="63"/>
                    <a:pt x="8" y="74"/>
                    <a:pt x="4" y="70"/>
                  </a:cubicBezTo>
                  <a:cubicBezTo>
                    <a:pt x="0" y="66"/>
                    <a:pt x="11" y="48"/>
                    <a:pt x="30" y="29"/>
                  </a:cubicBezTo>
                  <a:cubicBezTo>
                    <a:pt x="48" y="11"/>
                    <a:pt x="66" y="0"/>
                    <a:pt x="70" y="4"/>
                  </a:cubicBezTo>
                  <a:close/>
                </a:path>
              </a:pathLst>
            </a:custGeom>
            <a:solidFill>
              <a:srgbClr val="00B3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45"/>
            <p:cNvSpPr/>
            <p:nvPr/>
          </p:nvSpPr>
          <p:spPr bwMode="auto">
            <a:xfrm>
              <a:off x="6543675" y="2495550"/>
              <a:ext cx="331787" cy="358775"/>
            </a:xfrm>
            <a:custGeom>
              <a:avLst/>
              <a:gdLst>
                <a:gd name="T0" fmla="*/ 42 w 75"/>
                <a:gd name="T1" fmla="*/ 63 h 81"/>
                <a:gd name="T2" fmla="*/ 49 w 75"/>
                <a:gd name="T3" fmla="*/ 78 h 81"/>
                <a:gd name="T4" fmla="*/ 53 w 75"/>
                <a:gd name="T5" fmla="*/ 78 h 81"/>
                <a:gd name="T6" fmla="*/ 53 w 75"/>
                <a:gd name="T7" fmla="*/ 81 h 81"/>
                <a:gd name="T8" fmla="*/ 37 w 75"/>
                <a:gd name="T9" fmla="*/ 81 h 81"/>
                <a:gd name="T10" fmla="*/ 21 w 75"/>
                <a:gd name="T11" fmla="*/ 81 h 81"/>
                <a:gd name="T12" fmla="*/ 21 w 75"/>
                <a:gd name="T13" fmla="*/ 78 h 81"/>
                <a:gd name="T14" fmla="*/ 26 w 75"/>
                <a:gd name="T15" fmla="*/ 78 h 81"/>
                <a:gd name="T16" fmla="*/ 33 w 75"/>
                <a:gd name="T17" fmla="*/ 63 h 81"/>
                <a:gd name="T18" fmla="*/ 33 w 75"/>
                <a:gd name="T19" fmla="*/ 12 h 81"/>
                <a:gd name="T20" fmla="*/ 29 w 75"/>
                <a:gd name="T21" fmla="*/ 8 h 81"/>
                <a:gd name="T22" fmla="*/ 23 w 75"/>
                <a:gd name="T23" fmla="*/ 8 h 81"/>
                <a:gd name="T24" fmla="*/ 9 w 75"/>
                <a:gd name="T25" fmla="*/ 11 h 81"/>
                <a:gd name="T26" fmla="*/ 3 w 75"/>
                <a:gd name="T27" fmla="*/ 19 h 81"/>
                <a:gd name="T28" fmla="*/ 0 w 75"/>
                <a:gd name="T29" fmla="*/ 18 h 81"/>
                <a:gd name="T30" fmla="*/ 5 w 75"/>
                <a:gd name="T31" fmla="*/ 1 h 81"/>
                <a:gd name="T32" fmla="*/ 7 w 75"/>
                <a:gd name="T33" fmla="*/ 1 h 81"/>
                <a:gd name="T34" fmla="*/ 17 w 75"/>
                <a:gd name="T35" fmla="*/ 4 h 81"/>
                <a:gd name="T36" fmla="*/ 64 w 75"/>
                <a:gd name="T37" fmla="*/ 4 h 81"/>
                <a:gd name="T38" fmla="*/ 73 w 75"/>
                <a:gd name="T39" fmla="*/ 1 h 81"/>
                <a:gd name="T40" fmla="*/ 75 w 75"/>
                <a:gd name="T41" fmla="*/ 2 h 81"/>
                <a:gd name="T42" fmla="*/ 73 w 75"/>
                <a:gd name="T43" fmla="*/ 19 h 81"/>
                <a:gd name="T44" fmla="*/ 70 w 75"/>
                <a:gd name="T45" fmla="*/ 19 h 81"/>
                <a:gd name="T46" fmla="*/ 67 w 75"/>
                <a:gd name="T47" fmla="*/ 11 h 81"/>
                <a:gd name="T48" fmla="*/ 54 w 75"/>
                <a:gd name="T49" fmla="*/ 8 h 81"/>
                <a:gd name="T50" fmla="*/ 46 w 75"/>
                <a:gd name="T51" fmla="*/ 8 h 81"/>
                <a:gd name="T52" fmla="*/ 42 w 75"/>
                <a:gd name="T53" fmla="*/ 12 h 81"/>
                <a:gd name="T54" fmla="*/ 42 w 75"/>
                <a:gd name="T55" fmla="*/ 6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5" h="81">
                  <a:moveTo>
                    <a:pt x="42" y="63"/>
                  </a:moveTo>
                  <a:cubicBezTo>
                    <a:pt x="42" y="75"/>
                    <a:pt x="42" y="77"/>
                    <a:pt x="49" y="78"/>
                  </a:cubicBezTo>
                  <a:cubicBezTo>
                    <a:pt x="53" y="78"/>
                    <a:pt x="53" y="78"/>
                    <a:pt x="53" y="78"/>
                  </a:cubicBezTo>
                  <a:cubicBezTo>
                    <a:pt x="53" y="79"/>
                    <a:pt x="53" y="81"/>
                    <a:pt x="53" y="81"/>
                  </a:cubicBezTo>
                  <a:cubicBezTo>
                    <a:pt x="46" y="81"/>
                    <a:pt x="42" y="81"/>
                    <a:pt x="37" y="81"/>
                  </a:cubicBezTo>
                  <a:cubicBezTo>
                    <a:pt x="33" y="81"/>
                    <a:pt x="29" y="81"/>
                    <a:pt x="21" y="81"/>
                  </a:cubicBezTo>
                  <a:cubicBezTo>
                    <a:pt x="21" y="81"/>
                    <a:pt x="20" y="79"/>
                    <a:pt x="21" y="78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2" y="77"/>
                    <a:pt x="33" y="75"/>
                    <a:pt x="33" y="63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3" y="8"/>
                    <a:pt x="33" y="8"/>
                    <a:pt x="29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18" y="8"/>
                    <a:pt x="12" y="8"/>
                    <a:pt x="9" y="11"/>
                  </a:cubicBezTo>
                  <a:cubicBezTo>
                    <a:pt x="6" y="13"/>
                    <a:pt x="5" y="16"/>
                    <a:pt x="3" y="19"/>
                  </a:cubicBezTo>
                  <a:cubicBezTo>
                    <a:pt x="3" y="20"/>
                    <a:pt x="1" y="19"/>
                    <a:pt x="0" y="18"/>
                  </a:cubicBezTo>
                  <a:cubicBezTo>
                    <a:pt x="2" y="13"/>
                    <a:pt x="4" y="5"/>
                    <a:pt x="5" y="1"/>
                  </a:cubicBezTo>
                  <a:cubicBezTo>
                    <a:pt x="5" y="1"/>
                    <a:pt x="7" y="0"/>
                    <a:pt x="7" y="1"/>
                  </a:cubicBezTo>
                  <a:cubicBezTo>
                    <a:pt x="8" y="5"/>
                    <a:pt x="12" y="4"/>
                    <a:pt x="17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70" y="4"/>
                    <a:pt x="71" y="4"/>
                    <a:pt x="73" y="1"/>
                  </a:cubicBezTo>
                  <a:cubicBezTo>
                    <a:pt x="73" y="1"/>
                    <a:pt x="74" y="1"/>
                    <a:pt x="75" y="2"/>
                  </a:cubicBezTo>
                  <a:cubicBezTo>
                    <a:pt x="73" y="6"/>
                    <a:pt x="73" y="16"/>
                    <a:pt x="73" y="19"/>
                  </a:cubicBezTo>
                  <a:cubicBezTo>
                    <a:pt x="73" y="20"/>
                    <a:pt x="71" y="20"/>
                    <a:pt x="70" y="19"/>
                  </a:cubicBezTo>
                  <a:cubicBezTo>
                    <a:pt x="70" y="16"/>
                    <a:pt x="69" y="12"/>
                    <a:pt x="67" y="11"/>
                  </a:cubicBezTo>
                  <a:cubicBezTo>
                    <a:pt x="64" y="9"/>
                    <a:pt x="60" y="8"/>
                    <a:pt x="5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2" y="8"/>
                    <a:pt x="42" y="8"/>
                    <a:pt x="42" y="12"/>
                  </a:cubicBezTo>
                  <a:lnTo>
                    <a:pt x="4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43" name="Group 37"/>
            <p:cNvGrpSpPr>
              <a:grpSpLocks noChangeAspect="1"/>
            </p:cNvGrpSpPr>
            <p:nvPr/>
          </p:nvGrpSpPr>
          <p:grpSpPr bwMode="auto">
            <a:xfrm>
              <a:off x="7724015" y="2498923"/>
              <a:ext cx="1233373" cy="1087829"/>
              <a:chOff x="4780" y="1659"/>
              <a:chExt cx="661" cy="583"/>
            </a:xfrm>
          </p:grpSpPr>
          <p:sp>
            <p:nvSpPr>
              <p:cNvPr id="44" name="AutoShape 36"/>
              <p:cNvSpPr>
                <a:spLocks noChangeAspect="1" noChangeArrowheads="1" noTextEdit="1"/>
              </p:cNvSpPr>
              <p:nvPr/>
            </p:nvSpPr>
            <p:spPr bwMode="auto">
              <a:xfrm>
                <a:off x="4782" y="1659"/>
                <a:ext cx="659" cy="5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38"/>
              <p:cNvSpPr/>
              <p:nvPr/>
            </p:nvSpPr>
            <p:spPr bwMode="auto">
              <a:xfrm>
                <a:off x="4780" y="2123"/>
                <a:ext cx="661" cy="119"/>
              </a:xfrm>
              <a:custGeom>
                <a:avLst/>
                <a:gdLst>
                  <a:gd name="T0" fmla="*/ 277 w 277"/>
                  <a:gd name="T1" fmla="*/ 40 h 50"/>
                  <a:gd name="T2" fmla="*/ 266 w 277"/>
                  <a:gd name="T3" fmla="*/ 50 h 50"/>
                  <a:gd name="T4" fmla="*/ 11 w 277"/>
                  <a:gd name="T5" fmla="*/ 50 h 50"/>
                  <a:gd name="T6" fmla="*/ 0 w 277"/>
                  <a:gd name="T7" fmla="*/ 40 h 50"/>
                  <a:gd name="T8" fmla="*/ 0 w 277"/>
                  <a:gd name="T9" fmla="*/ 10 h 50"/>
                  <a:gd name="T10" fmla="*/ 11 w 277"/>
                  <a:gd name="T11" fmla="*/ 0 h 50"/>
                  <a:gd name="T12" fmla="*/ 266 w 277"/>
                  <a:gd name="T13" fmla="*/ 0 h 50"/>
                  <a:gd name="T14" fmla="*/ 277 w 277"/>
                  <a:gd name="T15" fmla="*/ 10 h 50"/>
                  <a:gd name="T16" fmla="*/ 277 w 277"/>
                  <a:gd name="T17" fmla="*/ 4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7" h="50">
                    <a:moveTo>
                      <a:pt x="277" y="40"/>
                    </a:moveTo>
                    <a:cubicBezTo>
                      <a:pt x="277" y="46"/>
                      <a:pt x="272" y="50"/>
                      <a:pt x="266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5" y="50"/>
                      <a:pt x="0" y="46"/>
                      <a:pt x="0" y="4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266" y="0"/>
                      <a:pt x="266" y="0"/>
                      <a:pt x="266" y="0"/>
                    </a:cubicBezTo>
                    <a:cubicBezTo>
                      <a:pt x="272" y="0"/>
                      <a:pt x="277" y="5"/>
                      <a:pt x="277" y="10"/>
                    </a:cubicBezTo>
                    <a:lnTo>
                      <a:pt x="277" y="40"/>
                    </a:lnTo>
                    <a:close/>
                  </a:path>
                </a:pathLst>
              </a:custGeom>
              <a:solidFill>
                <a:srgbClr val="EF9E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Rectangle 39"/>
              <p:cNvSpPr>
                <a:spLocks noChangeArrowheads="1"/>
              </p:cNvSpPr>
              <p:nvPr/>
            </p:nvSpPr>
            <p:spPr bwMode="auto">
              <a:xfrm>
                <a:off x="5312" y="2097"/>
                <a:ext cx="103" cy="122"/>
              </a:xfrm>
              <a:prstGeom prst="rect">
                <a:avLst/>
              </a:prstGeom>
              <a:solidFill>
                <a:srgbClr val="49AB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Rectangle 40"/>
              <p:cNvSpPr>
                <a:spLocks noChangeArrowheads="1"/>
              </p:cNvSpPr>
              <p:nvPr/>
            </p:nvSpPr>
            <p:spPr bwMode="auto">
              <a:xfrm>
                <a:off x="5209" y="2097"/>
                <a:ext cx="103" cy="122"/>
              </a:xfrm>
              <a:prstGeom prst="rect">
                <a:avLst/>
              </a:prstGeom>
              <a:solidFill>
                <a:srgbClr val="6DBA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Rectangle 41"/>
              <p:cNvSpPr>
                <a:spLocks noChangeArrowheads="1"/>
              </p:cNvSpPr>
              <p:nvPr/>
            </p:nvSpPr>
            <p:spPr bwMode="auto">
              <a:xfrm>
                <a:off x="5104" y="2097"/>
                <a:ext cx="105" cy="122"/>
              </a:xfrm>
              <a:prstGeom prst="rect">
                <a:avLst/>
              </a:prstGeom>
              <a:solidFill>
                <a:srgbClr val="A5DB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Rectangle 42"/>
              <p:cNvSpPr>
                <a:spLocks noChangeArrowheads="1"/>
              </p:cNvSpPr>
              <p:nvPr/>
            </p:nvSpPr>
            <p:spPr bwMode="auto">
              <a:xfrm>
                <a:off x="5002" y="2097"/>
                <a:ext cx="102" cy="122"/>
              </a:xfrm>
              <a:prstGeom prst="rect">
                <a:avLst/>
              </a:prstGeom>
              <a:solidFill>
                <a:srgbClr val="E3F0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43"/>
              <p:cNvSpPr/>
              <p:nvPr/>
            </p:nvSpPr>
            <p:spPr bwMode="auto">
              <a:xfrm>
                <a:off x="4780" y="1977"/>
                <a:ext cx="661" cy="122"/>
              </a:xfrm>
              <a:custGeom>
                <a:avLst/>
                <a:gdLst>
                  <a:gd name="T0" fmla="*/ 277 w 277"/>
                  <a:gd name="T1" fmla="*/ 40 h 51"/>
                  <a:gd name="T2" fmla="*/ 266 w 277"/>
                  <a:gd name="T3" fmla="*/ 50 h 51"/>
                  <a:gd name="T4" fmla="*/ 11 w 277"/>
                  <a:gd name="T5" fmla="*/ 51 h 51"/>
                  <a:gd name="T6" fmla="*/ 1 w 277"/>
                  <a:gd name="T7" fmla="*/ 40 h 51"/>
                  <a:gd name="T8" fmla="*/ 0 w 277"/>
                  <a:gd name="T9" fmla="*/ 11 h 51"/>
                  <a:gd name="T10" fmla="*/ 11 w 277"/>
                  <a:gd name="T11" fmla="*/ 0 h 51"/>
                  <a:gd name="T12" fmla="*/ 266 w 277"/>
                  <a:gd name="T13" fmla="*/ 0 h 51"/>
                  <a:gd name="T14" fmla="*/ 277 w 277"/>
                  <a:gd name="T15" fmla="*/ 10 h 51"/>
                  <a:gd name="T16" fmla="*/ 277 w 277"/>
                  <a:gd name="T17" fmla="*/ 4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7" h="51">
                    <a:moveTo>
                      <a:pt x="277" y="40"/>
                    </a:moveTo>
                    <a:cubicBezTo>
                      <a:pt x="277" y="45"/>
                      <a:pt x="272" y="50"/>
                      <a:pt x="266" y="50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5" y="51"/>
                      <a:pt x="1" y="46"/>
                      <a:pt x="1" y="4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266" y="0"/>
                      <a:pt x="266" y="0"/>
                      <a:pt x="266" y="0"/>
                    </a:cubicBezTo>
                    <a:cubicBezTo>
                      <a:pt x="272" y="0"/>
                      <a:pt x="277" y="5"/>
                      <a:pt x="277" y="10"/>
                    </a:cubicBezTo>
                    <a:lnTo>
                      <a:pt x="277" y="40"/>
                    </a:lnTo>
                    <a:close/>
                  </a:path>
                </a:pathLst>
              </a:custGeom>
              <a:solidFill>
                <a:srgbClr val="EF9E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Rectangle 44"/>
              <p:cNvSpPr>
                <a:spLocks noChangeArrowheads="1"/>
              </p:cNvSpPr>
              <p:nvPr/>
            </p:nvSpPr>
            <p:spPr bwMode="auto">
              <a:xfrm>
                <a:off x="5312" y="1951"/>
                <a:ext cx="103" cy="122"/>
              </a:xfrm>
              <a:prstGeom prst="rect">
                <a:avLst/>
              </a:prstGeom>
              <a:solidFill>
                <a:srgbClr val="336E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Rectangle 45"/>
              <p:cNvSpPr>
                <a:spLocks noChangeArrowheads="1"/>
              </p:cNvSpPr>
              <p:nvPr/>
            </p:nvSpPr>
            <p:spPr bwMode="auto">
              <a:xfrm>
                <a:off x="5209" y="1951"/>
                <a:ext cx="103" cy="122"/>
              </a:xfrm>
              <a:prstGeom prst="rect">
                <a:avLst/>
              </a:prstGeom>
              <a:solidFill>
                <a:srgbClr val="6F97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Rectangle 46"/>
              <p:cNvSpPr>
                <a:spLocks noChangeArrowheads="1"/>
              </p:cNvSpPr>
              <p:nvPr/>
            </p:nvSpPr>
            <p:spPr bwMode="auto">
              <a:xfrm>
                <a:off x="5104" y="1951"/>
                <a:ext cx="105" cy="122"/>
              </a:xfrm>
              <a:prstGeom prst="rect">
                <a:avLst/>
              </a:prstGeom>
              <a:solidFill>
                <a:srgbClr val="B2C4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47"/>
              <p:cNvSpPr/>
              <p:nvPr/>
            </p:nvSpPr>
            <p:spPr bwMode="auto">
              <a:xfrm>
                <a:off x="5002" y="1951"/>
                <a:ext cx="102" cy="122"/>
              </a:xfrm>
              <a:custGeom>
                <a:avLst/>
                <a:gdLst>
                  <a:gd name="T0" fmla="*/ 0 w 102"/>
                  <a:gd name="T1" fmla="*/ 122 h 122"/>
                  <a:gd name="T2" fmla="*/ 102 w 102"/>
                  <a:gd name="T3" fmla="*/ 122 h 122"/>
                  <a:gd name="T4" fmla="*/ 102 w 102"/>
                  <a:gd name="T5" fmla="*/ 0 h 122"/>
                  <a:gd name="T6" fmla="*/ 0 w 102"/>
                  <a:gd name="T7" fmla="*/ 2 h 122"/>
                  <a:gd name="T8" fmla="*/ 0 w 102"/>
                  <a:gd name="T9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22">
                    <a:moveTo>
                      <a:pt x="0" y="122"/>
                    </a:moveTo>
                    <a:lnTo>
                      <a:pt x="102" y="122"/>
                    </a:lnTo>
                    <a:lnTo>
                      <a:pt x="102" y="0"/>
                    </a:lnTo>
                    <a:lnTo>
                      <a:pt x="0" y="2"/>
                    </a:lnTo>
                    <a:lnTo>
                      <a:pt x="0" y="122"/>
                    </a:lnTo>
                    <a:close/>
                  </a:path>
                </a:pathLst>
              </a:custGeom>
              <a:solidFill>
                <a:srgbClr val="F0DD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48"/>
              <p:cNvSpPr/>
              <p:nvPr/>
            </p:nvSpPr>
            <p:spPr bwMode="auto">
              <a:xfrm>
                <a:off x="4780" y="1831"/>
                <a:ext cx="661" cy="122"/>
              </a:xfrm>
              <a:custGeom>
                <a:avLst/>
                <a:gdLst>
                  <a:gd name="T0" fmla="*/ 277 w 277"/>
                  <a:gd name="T1" fmla="*/ 40 h 51"/>
                  <a:gd name="T2" fmla="*/ 266 w 277"/>
                  <a:gd name="T3" fmla="*/ 50 h 51"/>
                  <a:gd name="T4" fmla="*/ 11 w 277"/>
                  <a:gd name="T5" fmla="*/ 51 h 51"/>
                  <a:gd name="T6" fmla="*/ 1 w 277"/>
                  <a:gd name="T7" fmla="*/ 40 h 51"/>
                  <a:gd name="T8" fmla="*/ 0 w 277"/>
                  <a:gd name="T9" fmla="*/ 11 h 51"/>
                  <a:gd name="T10" fmla="*/ 11 w 277"/>
                  <a:gd name="T11" fmla="*/ 0 h 51"/>
                  <a:gd name="T12" fmla="*/ 266 w 277"/>
                  <a:gd name="T13" fmla="*/ 0 h 51"/>
                  <a:gd name="T14" fmla="*/ 277 w 277"/>
                  <a:gd name="T15" fmla="*/ 10 h 51"/>
                  <a:gd name="T16" fmla="*/ 277 w 277"/>
                  <a:gd name="T17" fmla="*/ 4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7" h="51">
                    <a:moveTo>
                      <a:pt x="277" y="40"/>
                    </a:moveTo>
                    <a:cubicBezTo>
                      <a:pt x="277" y="46"/>
                      <a:pt x="272" y="50"/>
                      <a:pt x="266" y="50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5" y="51"/>
                      <a:pt x="1" y="46"/>
                      <a:pt x="1" y="4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266" y="0"/>
                      <a:pt x="266" y="0"/>
                      <a:pt x="266" y="0"/>
                    </a:cubicBezTo>
                    <a:cubicBezTo>
                      <a:pt x="272" y="0"/>
                      <a:pt x="277" y="5"/>
                      <a:pt x="277" y="10"/>
                    </a:cubicBezTo>
                    <a:lnTo>
                      <a:pt x="277" y="40"/>
                    </a:lnTo>
                    <a:close/>
                  </a:path>
                </a:pathLst>
              </a:custGeom>
              <a:solidFill>
                <a:srgbClr val="EF9E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Rectangle 49"/>
              <p:cNvSpPr>
                <a:spLocks noChangeArrowheads="1"/>
              </p:cNvSpPr>
              <p:nvPr/>
            </p:nvSpPr>
            <p:spPr bwMode="auto">
              <a:xfrm>
                <a:off x="5312" y="1805"/>
                <a:ext cx="103" cy="122"/>
              </a:xfrm>
              <a:prstGeom prst="rect">
                <a:avLst/>
              </a:prstGeom>
              <a:solidFill>
                <a:srgbClr val="F03C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Rectangle 50"/>
              <p:cNvSpPr>
                <a:spLocks noChangeArrowheads="1"/>
              </p:cNvSpPr>
              <p:nvPr/>
            </p:nvSpPr>
            <p:spPr bwMode="auto">
              <a:xfrm>
                <a:off x="5209" y="1805"/>
                <a:ext cx="103" cy="122"/>
              </a:xfrm>
              <a:prstGeom prst="rect">
                <a:avLst/>
              </a:prstGeom>
              <a:solidFill>
                <a:srgbClr val="F07D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51"/>
              <p:cNvSpPr/>
              <p:nvPr/>
            </p:nvSpPr>
            <p:spPr bwMode="auto">
              <a:xfrm>
                <a:off x="5104" y="1805"/>
                <a:ext cx="105" cy="122"/>
              </a:xfrm>
              <a:custGeom>
                <a:avLst/>
                <a:gdLst>
                  <a:gd name="T0" fmla="*/ 0 w 105"/>
                  <a:gd name="T1" fmla="*/ 122 h 122"/>
                  <a:gd name="T2" fmla="*/ 105 w 105"/>
                  <a:gd name="T3" fmla="*/ 122 h 122"/>
                  <a:gd name="T4" fmla="*/ 105 w 105"/>
                  <a:gd name="T5" fmla="*/ 0 h 122"/>
                  <a:gd name="T6" fmla="*/ 0 w 105"/>
                  <a:gd name="T7" fmla="*/ 2 h 122"/>
                  <a:gd name="T8" fmla="*/ 0 w 105"/>
                  <a:gd name="T9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22">
                    <a:moveTo>
                      <a:pt x="0" y="122"/>
                    </a:moveTo>
                    <a:lnTo>
                      <a:pt x="105" y="122"/>
                    </a:lnTo>
                    <a:lnTo>
                      <a:pt x="105" y="0"/>
                    </a:lnTo>
                    <a:lnTo>
                      <a:pt x="0" y="2"/>
                    </a:lnTo>
                    <a:lnTo>
                      <a:pt x="0" y="122"/>
                    </a:lnTo>
                    <a:close/>
                  </a:path>
                </a:pathLst>
              </a:custGeom>
              <a:solidFill>
                <a:srgbClr val="F0C6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Rectangle 52"/>
              <p:cNvSpPr>
                <a:spLocks noChangeArrowheads="1"/>
              </p:cNvSpPr>
              <p:nvPr/>
            </p:nvSpPr>
            <p:spPr bwMode="auto">
              <a:xfrm>
                <a:off x="5002" y="1807"/>
                <a:ext cx="102" cy="120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53"/>
              <p:cNvSpPr/>
              <p:nvPr/>
            </p:nvSpPr>
            <p:spPr bwMode="auto">
              <a:xfrm>
                <a:off x="4780" y="1683"/>
                <a:ext cx="661" cy="124"/>
              </a:xfrm>
              <a:custGeom>
                <a:avLst/>
                <a:gdLst>
                  <a:gd name="T0" fmla="*/ 277 w 277"/>
                  <a:gd name="T1" fmla="*/ 40 h 52"/>
                  <a:gd name="T2" fmla="*/ 267 w 277"/>
                  <a:gd name="T3" fmla="*/ 51 h 52"/>
                  <a:gd name="T4" fmla="*/ 11 w 277"/>
                  <a:gd name="T5" fmla="*/ 52 h 52"/>
                  <a:gd name="T6" fmla="*/ 1 w 277"/>
                  <a:gd name="T7" fmla="*/ 42 h 52"/>
                  <a:gd name="T8" fmla="*/ 0 w 277"/>
                  <a:gd name="T9" fmla="*/ 13 h 52"/>
                  <a:gd name="T10" fmla="*/ 11 w 277"/>
                  <a:gd name="T11" fmla="*/ 2 h 52"/>
                  <a:gd name="T12" fmla="*/ 266 w 277"/>
                  <a:gd name="T13" fmla="*/ 1 h 52"/>
                  <a:gd name="T14" fmla="*/ 277 w 277"/>
                  <a:gd name="T15" fmla="*/ 11 h 52"/>
                  <a:gd name="T16" fmla="*/ 277 w 277"/>
                  <a:gd name="T17" fmla="*/ 4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7" h="52">
                    <a:moveTo>
                      <a:pt x="277" y="40"/>
                    </a:moveTo>
                    <a:cubicBezTo>
                      <a:pt x="277" y="46"/>
                      <a:pt x="272" y="51"/>
                      <a:pt x="267" y="51"/>
                    </a:cubicBezTo>
                    <a:cubicBezTo>
                      <a:pt x="11" y="52"/>
                      <a:pt x="11" y="52"/>
                      <a:pt x="11" y="52"/>
                    </a:cubicBezTo>
                    <a:cubicBezTo>
                      <a:pt x="5" y="52"/>
                      <a:pt x="1" y="48"/>
                      <a:pt x="1" y="4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7"/>
                      <a:pt x="5" y="2"/>
                      <a:pt x="11" y="2"/>
                    </a:cubicBezTo>
                    <a:cubicBezTo>
                      <a:pt x="266" y="1"/>
                      <a:pt x="266" y="1"/>
                      <a:pt x="266" y="1"/>
                    </a:cubicBezTo>
                    <a:cubicBezTo>
                      <a:pt x="272" y="0"/>
                      <a:pt x="277" y="5"/>
                      <a:pt x="277" y="11"/>
                    </a:cubicBezTo>
                    <a:lnTo>
                      <a:pt x="277" y="40"/>
                    </a:lnTo>
                    <a:close/>
                  </a:path>
                </a:pathLst>
              </a:custGeom>
              <a:solidFill>
                <a:srgbClr val="EF9E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54"/>
              <p:cNvSpPr/>
              <p:nvPr/>
            </p:nvSpPr>
            <p:spPr bwMode="auto">
              <a:xfrm>
                <a:off x="5312" y="1659"/>
                <a:ext cx="103" cy="122"/>
              </a:xfrm>
              <a:custGeom>
                <a:avLst/>
                <a:gdLst>
                  <a:gd name="T0" fmla="*/ 0 w 103"/>
                  <a:gd name="T1" fmla="*/ 122 h 122"/>
                  <a:gd name="T2" fmla="*/ 103 w 103"/>
                  <a:gd name="T3" fmla="*/ 120 h 122"/>
                  <a:gd name="T4" fmla="*/ 103 w 103"/>
                  <a:gd name="T5" fmla="*/ 0 h 122"/>
                  <a:gd name="T6" fmla="*/ 0 w 103"/>
                  <a:gd name="T7" fmla="*/ 0 h 122"/>
                  <a:gd name="T8" fmla="*/ 0 w 103"/>
                  <a:gd name="T9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22">
                    <a:moveTo>
                      <a:pt x="0" y="122"/>
                    </a:moveTo>
                    <a:lnTo>
                      <a:pt x="103" y="120"/>
                    </a:lnTo>
                    <a:lnTo>
                      <a:pt x="103" y="0"/>
                    </a:lnTo>
                    <a:lnTo>
                      <a:pt x="0" y="0"/>
                    </a:lnTo>
                    <a:lnTo>
                      <a:pt x="0" y="122"/>
                    </a:lnTo>
                    <a:close/>
                  </a:path>
                </a:pathLst>
              </a:custGeom>
              <a:solidFill>
                <a:srgbClr val="F04B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55"/>
              <p:cNvSpPr/>
              <p:nvPr/>
            </p:nvSpPr>
            <p:spPr bwMode="auto">
              <a:xfrm>
                <a:off x="5207" y="1659"/>
                <a:ext cx="105" cy="122"/>
              </a:xfrm>
              <a:custGeom>
                <a:avLst/>
                <a:gdLst>
                  <a:gd name="T0" fmla="*/ 2 w 105"/>
                  <a:gd name="T1" fmla="*/ 122 h 122"/>
                  <a:gd name="T2" fmla="*/ 105 w 105"/>
                  <a:gd name="T3" fmla="*/ 122 h 122"/>
                  <a:gd name="T4" fmla="*/ 105 w 105"/>
                  <a:gd name="T5" fmla="*/ 0 h 122"/>
                  <a:gd name="T6" fmla="*/ 0 w 105"/>
                  <a:gd name="T7" fmla="*/ 0 h 122"/>
                  <a:gd name="T8" fmla="*/ 2 w 105"/>
                  <a:gd name="T9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22">
                    <a:moveTo>
                      <a:pt x="2" y="122"/>
                    </a:moveTo>
                    <a:lnTo>
                      <a:pt x="105" y="122"/>
                    </a:lnTo>
                    <a:lnTo>
                      <a:pt x="105" y="0"/>
                    </a:lnTo>
                    <a:lnTo>
                      <a:pt x="0" y="0"/>
                    </a:lnTo>
                    <a:lnTo>
                      <a:pt x="2" y="122"/>
                    </a:lnTo>
                    <a:close/>
                  </a:path>
                </a:pathLst>
              </a:custGeom>
              <a:solidFill>
                <a:srgbClr val="F07D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56"/>
              <p:cNvSpPr/>
              <p:nvPr/>
            </p:nvSpPr>
            <p:spPr bwMode="auto">
              <a:xfrm>
                <a:off x="5104" y="1659"/>
                <a:ext cx="105" cy="122"/>
              </a:xfrm>
              <a:custGeom>
                <a:avLst/>
                <a:gdLst>
                  <a:gd name="T0" fmla="*/ 3 w 105"/>
                  <a:gd name="T1" fmla="*/ 122 h 122"/>
                  <a:gd name="T2" fmla="*/ 105 w 105"/>
                  <a:gd name="T3" fmla="*/ 122 h 122"/>
                  <a:gd name="T4" fmla="*/ 103 w 105"/>
                  <a:gd name="T5" fmla="*/ 0 h 122"/>
                  <a:gd name="T6" fmla="*/ 0 w 105"/>
                  <a:gd name="T7" fmla="*/ 2 h 122"/>
                  <a:gd name="T8" fmla="*/ 3 w 105"/>
                  <a:gd name="T9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22">
                    <a:moveTo>
                      <a:pt x="3" y="122"/>
                    </a:moveTo>
                    <a:lnTo>
                      <a:pt x="105" y="122"/>
                    </a:lnTo>
                    <a:lnTo>
                      <a:pt x="103" y="0"/>
                    </a:lnTo>
                    <a:lnTo>
                      <a:pt x="0" y="2"/>
                    </a:lnTo>
                    <a:lnTo>
                      <a:pt x="3" y="122"/>
                    </a:lnTo>
                    <a:close/>
                  </a:path>
                </a:pathLst>
              </a:custGeom>
              <a:solidFill>
                <a:srgbClr val="F0B5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4" name="Freeform 57"/>
              <p:cNvSpPr/>
              <p:nvPr/>
            </p:nvSpPr>
            <p:spPr bwMode="auto">
              <a:xfrm>
                <a:off x="5002" y="1661"/>
                <a:ext cx="105" cy="120"/>
              </a:xfrm>
              <a:custGeom>
                <a:avLst/>
                <a:gdLst>
                  <a:gd name="T0" fmla="*/ 0 w 105"/>
                  <a:gd name="T1" fmla="*/ 120 h 120"/>
                  <a:gd name="T2" fmla="*/ 105 w 105"/>
                  <a:gd name="T3" fmla="*/ 120 h 120"/>
                  <a:gd name="T4" fmla="*/ 102 w 105"/>
                  <a:gd name="T5" fmla="*/ 0 h 120"/>
                  <a:gd name="T6" fmla="*/ 0 w 105"/>
                  <a:gd name="T7" fmla="*/ 0 h 120"/>
                  <a:gd name="T8" fmla="*/ 0 w 105"/>
                  <a:gd name="T9" fmla="*/ 12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20">
                    <a:moveTo>
                      <a:pt x="0" y="120"/>
                    </a:moveTo>
                    <a:lnTo>
                      <a:pt x="105" y="120"/>
                    </a:lnTo>
                    <a:lnTo>
                      <a:pt x="102" y="0"/>
                    </a:lnTo>
                    <a:lnTo>
                      <a:pt x="0" y="0"/>
                    </a:lnTo>
                    <a:lnTo>
                      <a:pt x="0" y="120"/>
                    </a:lnTo>
                    <a:close/>
                  </a:path>
                </a:pathLst>
              </a:custGeom>
              <a:solidFill>
                <a:srgbClr val="F0D5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025" name="Group 60"/>
            <p:cNvGrpSpPr>
              <a:grpSpLocks noChangeAspect="1"/>
            </p:cNvGrpSpPr>
            <p:nvPr/>
          </p:nvGrpSpPr>
          <p:grpSpPr bwMode="auto">
            <a:xfrm>
              <a:off x="5520306" y="273958"/>
              <a:ext cx="1125146" cy="1110220"/>
              <a:chOff x="3623" y="338"/>
              <a:chExt cx="603" cy="595"/>
            </a:xfrm>
          </p:grpSpPr>
          <p:sp>
            <p:nvSpPr>
              <p:cNvPr id="1026" name="AutoShape 59"/>
              <p:cNvSpPr>
                <a:spLocks noChangeAspect="1" noChangeArrowheads="1" noTextEdit="1"/>
              </p:cNvSpPr>
              <p:nvPr/>
            </p:nvSpPr>
            <p:spPr bwMode="auto">
              <a:xfrm>
                <a:off x="3623" y="338"/>
                <a:ext cx="603" cy="5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7" name="Freeform 61"/>
              <p:cNvSpPr/>
              <p:nvPr/>
            </p:nvSpPr>
            <p:spPr bwMode="auto">
              <a:xfrm>
                <a:off x="3791" y="498"/>
                <a:ext cx="265" cy="387"/>
              </a:xfrm>
              <a:custGeom>
                <a:avLst/>
                <a:gdLst>
                  <a:gd name="T0" fmla="*/ 111 w 111"/>
                  <a:gd name="T1" fmla="*/ 55 h 162"/>
                  <a:gd name="T2" fmla="*/ 76 w 111"/>
                  <a:gd name="T3" fmla="*/ 139 h 162"/>
                  <a:gd name="T4" fmla="*/ 55 w 111"/>
                  <a:gd name="T5" fmla="*/ 162 h 162"/>
                  <a:gd name="T6" fmla="*/ 35 w 111"/>
                  <a:gd name="T7" fmla="*/ 139 h 162"/>
                  <a:gd name="T8" fmla="*/ 0 w 111"/>
                  <a:gd name="T9" fmla="*/ 55 h 162"/>
                  <a:gd name="T10" fmla="*/ 55 w 111"/>
                  <a:gd name="T11" fmla="*/ 0 h 162"/>
                  <a:gd name="T12" fmla="*/ 111 w 111"/>
                  <a:gd name="T13" fmla="*/ 55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1" h="162">
                    <a:moveTo>
                      <a:pt x="111" y="55"/>
                    </a:moveTo>
                    <a:cubicBezTo>
                      <a:pt x="111" y="106"/>
                      <a:pt x="76" y="98"/>
                      <a:pt x="76" y="139"/>
                    </a:cubicBezTo>
                    <a:cubicBezTo>
                      <a:pt x="76" y="157"/>
                      <a:pt x="72" y="162"/>
                      <a:pt x="55" y="162"/>
                    </a:cubicBezTo>
                    <a:cubicBezTo>
                      <a:pt x="39" y="162"/>
                      <a:pt x="35" y="157"/>
                      <a:pt x="35" y="139"/>
                    </a:cubicBezTo>
                    <a:cubicBezTo>
                      <a:pt x="35" y="98"/>
                      <a:pt x="0" y="106"/>
                      <a:pt x="0" y="55"/>
                    </a:cubicBezTo>
                    <a:cubicBezTo>
                      <a:pt x="0" y="25"/>
                      <a:pt x="25" y="0"/>
                      <a:pt x="55" y="0"/>
                    </a:cubicBezTo>
                    <a:cubicBezTo>
                      <a:pt x="86" y="0"/>
                      <a:pt x="111" y="25"/>
                      <a:pt x="111" y="55"/>
                    </a:cubicBezTo>
                    <a:close/>
                  </a:path>
                </a:pathLst>
              </a:custGeom>
              <a:solidFill>
                <a:srgbClr val="F2A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8" name="Freeform 62"/>
              <p:cNvSpPr/>
              <p:nvPr/>
            </p:nvSpPr>
            <p:spPr bwMode="auto">
              <a:xfrm>
                <a:off x="3872" y="830"/>
                <a:ext cx="103" cy="105"/>
              </a:xfrm>
              <a:custGeom>
                <a:avLst/>
                <a:gdLst>
                  <a:gd name="T0" fmla="*/ 43 w 43"/>
                  <a:gd name="T1" fmla="*/ 31 h 44"/>
                  <a:gd name="T2" fmla="*/ 37 w 43"/>
                  <a:gd name="T3" fmla="*/ 39 h 44"/>
                  <a:gd name="T4" fmla="*/ 26 w 43"/>
                  <a:gd name="T5" fmla="*/ 42 h 44"/>
                  <a:gd name="T6" fmla="*/ 16 w 43"/>
                  <a:gd name="T7" fmla="*/ 42 h 44"/>
                  <a:gd name="T8" fmla="*/ 6 w 43"/>
                  <a:gd name="T9" fmla="*/ 39 h 44"/>
                  <a:gd name="T10" fmla="*/ 0 w 43"/>
                  <a:gd name="T11" fmla="*/ 31 h 44"/>
                  <a:gd name="T12" fmla="*/ 0 w 43"/>
                  <a:gd name="T13" fmla="*/ 11 h 44"/>
                  <a:gd name="T14" fmla="*/ 0 w 43"/>
                  <a:gd name="T15" fmla="*/ 2 h 44"/>
                  <a:gd name="T16" fmla="*/ 1 w 43"/>
                  <a:gd name="T17" fmla="*/ 0 h 44"/>
                  <a:gd name="T18" fmla="*/ 11 w 43"/>
                  <a:gd name="T19" fmla="*/ 0 h 44"/>
                  <a:gd name="T20" fmla="*/ 33 w 43"/>
                  <a:gd name="T21" fmla="*/ 0 h 44"/>
                  <a:gd name="T22" fmla="*/ 42 w 43"/>
                  <a:gd name="T23" fmla="*/ 0 h 44"/>
                  <a:gd name="T24" fmla="*/ 43 w 43"/>
                  <a:gd name="T25" fmla="*/ 1 h 44"/>
                  <a:gd name="T26" fmla="*/ 43 w 43"/>
                  <a:gd name="T27" fmla="*/ 12 h 44"/>
                  <a:gd name="T28" fmla="*/ 43 w 43"/>
                  <a:gd name="T29" fmla="*/ 3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3" h="44">
                    <a:moveTo>
                      <a:pt x="43" y="31"/>
                    </a:moveTo>
                    <a:cubicBezTo>
                      <a:pt x="43" y="35"/>
                      <a:pt x="40" y="39"/>
                      <a:pt x="37" y="39"/>
                    </a:cubicBezTo>
                    <a:cubicBezTo>
                      <a:pt x="34" y="39"/>
                      <a:pt x="29" y="40"/>
                      <a:pt x="26" y="42"/>
                    </a:cubicBezTo>
                    <a:cubicBezTo>
                      <a:pt x="24" y="44"/>
                      <a:pt x="19" y="44"/>
                      <a:pt x="16" y="42"/>
                    </a:cubicBezTo>
                    <a:cubicBezTo>
                      <a:pt x="14" y="40"/>
                      <a:pt x="9" y="39"/>
                      <a:pt x="6" y="39"/>
                    </a:cubicBezTo>
                    <a:cubicBezTo>
                      <a:pt x="3" y="39"/>
                      <a:pt x="0" y="35"/>
                      <a:pt x="0" y="3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7"/>
                      <a:pt x="0" y="3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2" y="0"/>
                      <a:pt x="6" y="0"/>
                      <a:pt x="1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7" y="0"/>
                      <a:pt x="41" y="0"/>
                      <a:pt x="42" y="0"/>
                    </a:cubicBezTo>
                    <a:cubicBezTo>
                      <a:pt x="42" y="0"/>
                      <a:pt x="43" y="0"/>
                      <a:pt x="43" y="1"/>
                    </a:cubicBezTo>
                    <a:cubicBezTo>
                      <a:pt x="43" y="2"/>
                      <a:pt x="43" y="7"/>
                      <a:pt x="43" y="12"/>
                    </a:cubicBezTo>
                    <a:lnTo>
                      <a:pt x="43" y="31"/>
                    </a:lnTo>
                    <a:close/>
                  </a:path>
                </a:pathLst>
              </a:custGeom>
              <a:solidFill>
                <a:srgbClr val="066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5" name="Freeform 63"/>
              <p:cNvSpPr/>
              <p:nvPr/>
            </p:nvSpPr>
            <p:spPr bwMode="auto">
              <a:xfrm>
                <a:off x="3884" y="847"/>
                <a:ext cx="79" cy="21"/>
              </a:xfrm>
              <a:custGeom>
                <a:avLst/>
                <a:gdLst>
                  <a:gd name="T0" fmla="*/ 2 w 33"/>
                  <a:gd name="T1" fmla="*/ 9 h 9"/>
                  <a:gd name="T2" fmla="*/ 0 w 33"/>
                  <a:gd name="T3" fmla="*/ 8 h 9"/>
                  <a:gd name="T4" fmla="*/ 2 w 33"/>
                  <a:gd name="T5" fmla="*/ 6 h 9"/>
                  <a:gd name="T6" fmla="*/ 30 w 33"/>
                  <a:gd name="T7" fmla="*/ 0 h 9"/>
                  <a:gd name="T8" fmla="*/ 32 w 33"/>
                  <a:gd name="T9" fmla="*/ 2 h 9"/>
                  <a:gd name="T10" fmla="*/ 31 w 33"/>
                  <a:gd name="T11" fmla="*/ 4 h 9"/>
                  <a:gd name="T12" fmla="*/ 2 w 33"/>
                  <a:gd name="T13" fmla="*/ 9 h 9"/>
                  <a:gd name="T14" fmla="*/ 2 w 33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9">
                    <a:moveTo>
                      <a:pt x="2" y="9"/>
                    </a:moveTo>
                    <a:cubicBezTo>
                      <a:pt x="1" y="9"/>
                      <a:pt x="1" y="9"/>
                      <a:pt x="0" y="8"/>
                    </a:cubicBezTo>
                    <a:cubicBezTo>
                      <a:pt x="0" y="7"/>
                      <a:pt x="1" y="6"/>
                      <a:pt x="2" y="6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2" y="1"/>
                      <a:pt x="32" y="2"/>
                    </a:cubicBezTo>
                    <a:cubicBezTo>
                      <a:pt x="33" y="3"/>
                      <a:pt x="32" y="4"/>
                      <a:pt x="31" y="4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lose/>
                  </a:path>
                </a:pathLst>
              </a:custGeom>
              <a:solidFill>
                <a:srgbClr val="4BA3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6" name="Freeform 64"/>
              <p:cNvSpPr/>
              <p:nvPr/>
            </p:nvSpPr>
            <p:spPr bwMode="auto">
              <a:xfrm>
                <a:off x="3884" y="864"/>
                <a:ext cx="79" cy="24"/>
              </a:xfrm>
              <a:custGeom>
                <a:avLst/>
                <a:gdLst>
                  <a:gd name="T0" fmla="*/ 2 w 33"/>
                  <a:gd name="T1" fmla="*/ 10 h 10"/>
                  <a:gd name="T2" fmla="*/ 0 w 33"/>
                  <a:gd name="T3" fmla="*/ 8 h 10"/>
                  <a:gd name="T4" fmla="*/ 2 w 33"/>
                  <a:gd name="T5" fmla="*/ 6 h 10"/>
                  <a:gd name="T6" fmla="*/ 30 w 33"/>
                  <a:gd name="T7" fmla="*/ 1 h 10"/>
                  <a:gd name="T8" fmla="*/ 32 w 33"/>
                  <a:gd name="T9" fmla="*/ 2 h 10"/>
                  <a:gd name="T10" fmla="*/ 31 w 33"/>
                  <a:gd name="T11" fmla="*/ 4 h 10"/>
                  <a:gd name="T12" fmla="*/ 2 w 33"/>
                  <a:gd name="T13" fmla="*/ 10 h 10"/>
                  <a:gd name="T14" fmla="*/ 2 w 33"/>
                  <a:gd name="T1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10">
                    <a:moveTo>
                      <a:pt x="2" y="10"/>
                    </a:moveTo>
                    <a:cubicBezTo>
                      <a:pt x="1" y="10"/>
                      <a:pt x="1" y="9"/>
                      <a:pt x="0" y="8"/>
                    </a:cubicBezTo>
                    <a:cubicBezTo>
                      <a:pt x="0" y="7"/>
                      <a:pt x="1" y="6"/>
                      <a:pt x="2" y="6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1" y="0"/>
                      <a:pt x="32" y="1"/>
                      <a:pt x="32" y="2"/>
                    </a:cubicBezTo>
                    <a:cubicBezTo>
                      <a:pt x="33" y="3"/>
                      <a:pt x="32" y="4"/>
                      <a:pt x="31" y="4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lose/>
                  </a:path>
                </a:pathLst>
              </a:custGeom>
              <a:solidFill>
                <a:srgbClr val="4BA3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7" name="Freeform 65"/>
              <p:cNvSpPr/>
              <p:nvPr/>
            </p:nvSpPr>
            <p:spPr bwMode="auto">
              <a:xfrm>
                <a:off x="3884" y="883"/>
                <a:ext cx="79" cy="21"/>
              </a:xfrm>
              <a:custGeom>
                <a:avLst/>
                <a:gdLst>
                  <a:gd name="T0" fmla="*/ 2 w 33"/>
                  <a:gd name="T1" fmla="*/ 9 h 9"/>
                  <a:gd name="T2" fmla="*/ 0 w 33"/>
                  <a:gd name="T3" fmla="*/ 8 h 9"/>
                  <a:gd name="T4" fmla="*/ 2 w 33"/>
                  <a:gd name="T5" fmla="*/ 5 h 9"/>
                  <a:gd name="T6" fmla="*/ 30 w 33"/>
                  <a:gd name="T7" fmla="*/ 0 h 9"/>
                  <a:gd name="T8" fmla="*/ 32 w 33"/>
                  <a:gd name="T9" fmla="*/ 1 h 9"/>
                  <a:gd name="T10" fmla="*/ 31 w 33"/>
                  <a:gd name="T11" fmla="*/ 4 h 9"/>
                  <a:gd name="T12" fmla="*/ 2 w 33"/>
                  <a:gd name="T13" fmla="*/ 9 h 9"/>
                  <a:gd name="T14" fmla="*/ 2 w 33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9">
                    <a:moveTo>
                      <a:pt x="2" y="9"/>
                    </a:moveTo>
                    <a:cubicBezTo>
                      <a:pt x="1" y="9"/>
                      <a:pt x="1" y="8"/>
                      <a:pt x="0" y="8"/>
                    </a:cubicBezTo>
                    <a:cubicBezTo>
                      <a:pt x="0" y="7"/>
                      <a:pt x="1" y="6"/>
                      <a:pt x="2" y="5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2" y="0"/>
                      <a:pt x="32" y="1"/>
                    </a:cubicBezTo>
                    <a:cubicBezTo>
                      <a:pt x="33" y="2"/>
                      <a:pt x="32" y="3"/>
                      <a:pt x="31" y="4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lose/>
                  </a:path>
                </a:pathLst>
              </a:custGeom>
              <a:solidFill>
                <a:srgbClr val="4BA3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6" name="Line 66"/>
              <p:cNvSpPr>
                <a:spLocks noChangeShapeType="1"/>
              </p:cNvSpPr>
              <p:nvPr/>
            </p:nvSpPr>
            <p:spPr bwMode="auto">
              <a:xfrm flipV="1">
                <a:off x="3853" y="601"/>
                <a:ext cx="81" cy="40"/>
              </a:xfrm>
              <a:prstGeom prst="line">
                <a:avLst/>
              </a:prstGeom>
              <a:noFill/>
              <a:ln w="11113" cap="rnd">
                <a:solidFill>
                  <a:srgbClr val="FFD79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7" name="Line 67"/>
              <p:cNvSpPr>
                <a:spLocks noChangeShapeType="1"/>
              </p:cNvSpPr>
              <p:nvPr/>
            </p:nvSpPr>
            <p:spPr bwMode="auto">
              <a:xfrm flipV="1">
                <a:off x="3913" y="620"/>
                <a:ext cx="81" cy="41"/>
              </a:xfrm>
              <a:prstGeom prst="line">
                <a:avLst/>
              </a:prstGeom>
              <a:noFill/>
              <a:ln w="11113" cap="rnd">
                <a:solidFill>
                  <a:srgbClr val="FFD79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8" name="Line 68"/>
              <p:cNvSpPr>
                <a:spLocks noChangeShapeType="1"/>
              </p:cNvSpPr>
              <p:nvPr/>
            </p:nvSpPr>
            <p:spPr bwMode="auto">
              <a:xfrm flipH="1">
                <a:off x="3913" y="601"/>
                <a:ext cx="21" cy="60"/>
              </a:xfrm>
              <a:prstGeom prst="line">
                <a:avLst/>
              </a:prstGeom>
              <a:noFill/>
              <a:ln w="11113" cap="rnd">
                <a:solidFill>
                  <a:srgbClr val="FFD79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55" name="Line 69"/>
              <p:cNvSpPr>
                <a:spLocks noChangeShapeType="1"/>
              </p:cNvSpPr>
              <p:nvPr/>
            </p:nvSpPr>
            <p:spPr bwMode="auto">
              <a:xfrm flipV="1">
                <a:off x="3922" y="348"/>
                <a:ext cx="0" cy="97"/>
              </a:xfrm>
              <a:prstGeom prst="line">
                <a:avLst/>
              </a:prstGeom>
              <a:noFill/>
              <a:ln w="26988" cap="rnd">
                <a:solidFill>
                  <a:srgbClr val="F2D795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56" name="Line 70"/>
              <p:cNvSpPr>
                <a:spLocks noChangeShapeType="1"/>
              </p:cNvSpPr>
              <p:nvPr/>
            </p:nvSpPr>
            <p:spPr bwMode="auto">
              <a:xfrm flipH="1">
                <a:off x="3630" y="641"/>
                <a:ext cx="98" cy="0"/>
              </a:xfrm>
              <a:prstGeom prst="line">
                <a:avLst/>
              </a:prstGeom>
              <a:noFill/>
              <a:ln w="26988" cap="rnd">
                <a:solidFill>
                  <a:srgbClr val="F2D795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57" name="Line 71"/>
              <p:cNvSpPr>
                <a:spLocks noChangeShapeType="1"/>
              </p:cNvSpPr>
              <p:nvPr/>
            </p:nvSpPr>
            <p:spPr bwMode="auto">
              <a:xfrm flipH="1">
                <a:off x="4118" y="641"/>
                <a:ext cx="99" cy="0"/>
              </a:xfrm>
              <a:prstGeom prst="line">
                <a:avLst/>
              </a:prstGeom>
              <a:noFill/>
              <a:ln w="26988" cap="rnd">
                <a:solidFill>
                  <a:srgbClr val="F2D795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59" name="Line 72"/>
              <p:cNvSpPr>
                <a:spLocks noChangeShapeType="1"/>
              </p:cNvSpPr>
              <p:nvPr/>
            </p:nvSpPr>
            <p:spPr bwMode="auto">
              <a:xfrm flipH="1">
                <a:off x="3716" y="778"/>
                <a:ext cx="70" cy="69"/>
              </a:xfrm>
              <a:prstGeom prst="line">
                <a:avLst/>
              </a:prstGeom>
              <a:noFill/>
              <a:ln w="26988" cap="rnd">
                <a:solidFill>
                  <a:srgbClr val="F2D795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60" name="Line 73"/>
              <p:cNvSpPr>
                <a:spLocks noChangeShapeType="1"/>
              </p:cNvSpPr>
              <p:nvPr/>
            </p:nvSpPr>
            <p:spPr bwMode="auto">
              <a:xfrm flipH="1">
                <a:off x="4061" y="434"/>
                <a:ext cx="69" cy="69"/>
              </a:xfrm>
              <a:prstGeom prst="line">
                <a:avLst/>
              </a:prstGeom>
              <a:noFill/>
              <a:ln w="26988" cap="rnd">
                <a:solidFill>
                  <a:srgbClr val="F2D795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61" name="Line 74"/>
              <p:cNvSpPr>
                <a:spLocks noChangeShapeType="1"/>
              </p:cNvSpPr>
              <p:nvPr/>
            </p:nvSpPr>
            <p:spPr bwMode="auto">
              <a:xfrm>
                <a:off x="4061" y="778"/>
                <a:ext cx="69" cy="69"/>
              </a:xfrm>
              <a:prstGeom prst="line">
                <a:avLst/>
              </a:prstGeom>
              <a:noFill/>
              <a:ln w="26988" cap="rnd">
                <a:solidFill>
                  <a:srgbClr val="F2D795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62" name="Line 75"/>
              <p:cNvSpPr>
                <a:spLocks noChangeShapeType="1"/>
              </p:cNvSpPr>
              <p:nvPr/>
            </p:nvSpPr>
            <p:spPr bwMode="auto">
              <a:xfrm>
                <a:off x="3716" y="434"/>
                <a:ext cx="70" cy="69"/>
              </a:xfrm>
              <a:prstGeom prst="line">
                <a:avLst/>
              </a:prstGeom>
              <a:noFill/>
              <a:ln w="26988" cap="rnd">
                <a:solidFill>
                  <a:srgbClr val="F2D795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072" name="矩形 1071"/>
            <p:cNvSpPr/>
            <p:nvPr/>
          </p:nvSpPr>
          <p:spPr>
            <a:xfrm>
              <a:off x="5101371" y="3609212"/>
              <a:ext cx="1956540" cy="294487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3" name="梯形 1072"/>
            <p:cNvSpPr/>
            <p:nvPr/>
          </p:nvSpPr>
          <p:spPr>
            <a:xfrm>
              <a:off x="5760888" y="4321986"/>
              <a:ext cx="637656" cy="184354"/>
            </a:xfrm>
            <a:prstGeom prst="trapezoid">
              <a:avLst>
                <a:gd name="adj" fmla="val 31115"/>
              </a:avLst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7" name="组合 146"/>
            <p:cNvGrpSpPr/>
            <p:nvPr/>
          </p:nvGrpSpPr>
          <p:grpSpPr>
            <a:xfrm>
              <a:off x="3234612" y="2550683"/>
              <a:ext cx="944152" cy="934824"/>
              <a:chOff x="3667535" y="2620060"/>
              <a:chExt cx="803274" cy="795338"/>
            </a:xfrm>
          </p:grpSpPr>
          <p:sp>
            <p:nvSpPr>
              <p:cNvPr id="148" name="AutoShape 77"/>
              <p:cNvSpPr>
                <a:spLocks noChangeAspect="1" noChangeArrowheads="1" noTextEdit="1"/>
              </p:cNvSpPr>
              <p:nvPr/>
            </p:nvSpPr>
            <p:spPr bwMode="auto">
              <a:xfrm>
                <a:off x="3678647" y="2627997"/>
                <a:ext cx="788987" cy="787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Freeform 79"/>
              <p:cNvSpPr/>
              <p:nvPr/>
            </p:nvSpPr>
            <p:spPr bwMode="auto">
              <a:xfrm>
                <a:off x="3743734" y="2696260"/>
                <a:ext cx="612775" cy="608013"/>
              </a:xfrm>
              <a:custGeom>
                <a:avLst/>
                <a:gdLst>
                  <a:gd name="T0" fmla="*/ 386 w 386"/>
                  <a:gd name="T1" fmla="*/ 302 h 383"/>
                  <a:gd name="T2" fmla="*/ 84 w 386"/>
                  <a:gd name="T3" fmla="*/ 0 h 383"/>
                  <a:gd name="T4" fmla="*/ 0 w 386"/>
                  <a:gd name="T5" fmla="*/ 84 h 383"/>
                  <a:gd name="T6" fmla="*/ 302 w 386"/>
                  <a:gd name="T7" fmla="*/ 383 h 383"/>
                  <a:gd name="T8" fmla="*/ 386 w 386"/>
                  <a:gd name="T9" fmla="*/ 302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6" h="383">
                    <a:moveTo>
                      <a:pt x="386" y="302"/>
                    </a:moveTo>
                    <a:lnTo>
                      <a:pt x="84" y="0"/>
                    </a:lnTo>
                    <a:lnTo>
                      <a:pt x="0" y="84"/>
                    </a:lnTo>
                    <a:lnTo>
                      <a:pt x="302" y="383"/>
                    </a:lnTo>
                    <a:lnTo>
                      <a:pt x="386" y="302"/>
                    </a:lnTo>
                    <a:close/>
                  </a:path>
                </a:pathLst>
              </a:custGeom>
              <a:solidFill>
                <a:srgbClr val="4BA3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0" name="Freeform 80"/>
              <p:cNvSpPr/>
              <p:nvPr/>
            </p:nvSpPr>
            <p:spPr bwMode="auto">
              <a:xfrm>
                <a:off x="3667535" y="2620060"/>
                <a:ext cx="212725" cy="209550"/>
              </a:xfrm>
              <a:custGeom>
                <a:avLst/>
                <a:gdLst>
                  <a:gd name="T0" fmla="*/ 18 w 56"/>
                  <a:gd name="T1" fmla="*/ 7 h 55"/>
                  <a:gd name="T2" fmla="*/ 43 w 56"/>
                  <a:gd name="T3" fmla="*/ 7 h 55"/>
                  <a:gd name="T4" fmla="*/ 55 w 56"/>
                  <a:gd name="T5" fmla="*/ 20 h 55"/>
                  <a:gd name="T6" fmla="*/ 55 w 56"/>
                  <a:gd name="T7" fmla="*/ 21 h 55"/>
                  <a:gd name="T8" fmla="*/ 42 w 56"/>
                  <a:gd name="T9" fmla="*/ 34 h 55"/>
                  <a:gd name="T10" fmla="*/ 34 w 56"/>
                  <a:gd name="T11" fmla="*/ 42 h 55"/>
                  <a:gd name="T12" fmla="*/ 21 w 56"/>
                  <a:gd name="T13" fmla="*/ 54 h 55"/>
                  <a:gd name="T14" fmla="*/ 20 w 56"/>
                  <a:gd name="T15" fmla="*/ 54 h 55"/>
                  <a:gd name="T16" fmla="*/ 7 w 56"/>
                  <a:gd name="T17" fmla="*/ 41 h 55"/>
                  <a:gd name="T18" fmla="*/ 7 w 56"/>
                  <a:gd name="T19" fmla="*/ 17 h 55"/>
                  <a:gd name="T20" fmla="*/ 18 w 56"/>
                  <a:gd name="T21" fmla="*/ 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55">
                    <a:moveTo>
                      <a:pt x="18" y="7"/>
                    </a:moveTo>
                    <a:cubicBezTo>
                      <a:pt x="25" y="0"/>
                      <a:pt x="36" y="0"/>
                      <a:pt x="43" y="7"/>
                    </a:cubicBezTo>
                    <a:cubicBezTo>
                      <a:pt x="49" y="14"/>
                      <a:pt x="55" y="19"/>
                      <a:pt x="55" y="20"/>
                    </a:cubicBezTo>
                    <a:cubicBezTo>
                      <a:pt x="56" y="20"/>
                      <a:pt x="56" y="21"/>
                      <a:pt x="55" y="21"/>
                    </a:cubicBezTo>
                    <a:cubicBezTo>
                      <a:pt x="55" y="21"/>
                      <a:pt x="49" y="27"/>
                      <a:pt x="42" y="34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27" y="48"/>
                      <a:pt x="21" y="54"/>
                      <a:pt x="21" y="54"/>
                    </a:cubicBezTo>
                    <a:cubicBezTo>
                      <a:pt x="21" y="55"/>
                      <a:pt x="20" y="55"/>
                      <a:pt x="20" y="54"/>
                    </a:cubicBezTo>
                    <a:cubicBezTo>
                      <a:pt x="19" y="54"/>
                      <a:pt x="13" y="48"/>
                      <a:pt x="7" y="41"/>
                    </a:cubicBezTo>
                    <a:cubicBezTo>
                      <a:pt x="0" y="35"/>
                      <a:pt x="0" y="24"/>
                      <a:pt x="7" y="17"/>
                    </a:cubicBezTo>
                    <a:lnTo>
                      <a:pt x="18" y="7"/>
                    </a:lnTo>
                    <a:close/>
                  </a:path>
                </a:pathLst>
              </a:custGeom>
              <a:solidFill>
                <a:srgbClr val="A61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1" name="Freeform 81"/>
              <p:cNvSpPr/>
              <p:nvPr/>
            </p:nvSpPr>
            <p:spPr bwMode="auto">
              <a:xfrm>
                <a:off x="4223159" y="3175685"/>
                <a:ext cx="233362" cy="223838"/>
              </a:xfrm>
              <a:custGeom>
                <a:avLst/>
                <a:gdLst>
                  <a:gd name="T0" fmla="*/ 84 w 147"/>
                  <a:gd name="T1" fmla="*/ 0 h 141"/>
                  <a:gd name="T2" fmla="*/ 147 w 147"/>
                  <a:gd name="T3" fmla="*/ 141 h 141"/>
                  <a:gd name="T4" fmla="*/ 147 w 147"/>
                  <a:gd name="T5" fmla="*/ 141 h 141"/>
                  <a:gd name="T6" fmla="*/ 0 w 147"/>
                  <a:gd name="T7" fmla="*/ 81 h 141"/>
                  <a:gd name="T8" fmla="*/ 84 w 147"/>
                  <a:gd name="T9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41">
                    <a:moveTo>
                      <a:pt x="84" y="0"/>
                    </a:moveTo>
                    <a:lnTo>
                      <a:pt x="147" y="141"/>
                    </a:lnTo>
                    <a:lnTo>
                      <a:pt x="147" y="141"/>
                    </a:lnTo>
                    <a:lnTo>
                      <a:pt x="0" y="81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ABE4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2" name="Freeform 82"/>
              <p:cNvSpPr/>
              <p:nvPr/>
            </p:nvSpPr>
            <p:spPr bwMode="auto">
              <a:xfrm>
                <a:off x="4383497" y="3331260"/>
                <a:ext cx="87312" cy="84138"/>
              </a:xfrm>
              <a:custGeom>
                <a:avLst/>
                <a:gdLst>
                  <a:gd name="T0" fmla="*/ 23 w 23"/>
                  <a:gd name="T1" fmla="*/ 22 h 22"/>
                  <a:gd name="T2" fmla="*/ 14 w 23"/>
                  <a:gd name="T3" fmla="*/ 4 h 22"/>
                  <a:gd name="T4" fmla="*/ 4 w 23"/>
                  <a:gd name="T5" fmla="*/ 4 h 22"/>
                  <a:gd name="T6" fmla="*/ 4 w 23"/>
                  <a:gd name="T7" fmla="*/ 14 h 22"/>
                  <a:gd name="T8" fmla="*/ 23 w 23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2">
                    <a:moveTo>
                      <a:pt x="23" y="2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8" y="0"/>
                      <a:pt x="4" y="4"/>
                    </a:cubicBezTo>
                    <a:cubicBezTo>
                      <a:pt x="0" y="8"/>
                      <a:pt x="4" y="14"/>
                      <a:pt x="4" y="14"/>
                    </a:cubicBezTo>
                    <a:lnTo>
                      <a:pt x="23" y="22"/>
                    </a:lnTo>
                    <a:close/>
                  </a:path>
                </a:pathLst>
              </a:custGeom>
              <a:solidFill>
                <a:srgbClr val="011C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-16252" y="453672"/>
            <a:ext cx="10186645" cy="9037695"/>
            <a:chOff x="3344288" y="1490004"/>
            <a:chExt cx="5503424" cy="7565918"/>
          </a:xfrm>
        </p:grpSpPr>
        <p:grpSp>
          <p:nvGrpSpPr>
            <p:cNvPr id="40" name="组合 39"/>
            <p:cNvGrpSpPr/>
            <p:nvPr/>
          </p:nvGrpSpPr>
          <p:grpSpPr>
            <a:xfrm>
              <a:off x="3344288" y="2142231"/>
              <a:ext cx="5503424" cy="6913691"/>
              <a:chOff x="2481859" y="-95871"/>
              <a:chExt cx="8159703" cy="10250646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2481859" y="-95871"/>
                <a:ext cx="7759228" cy="10250646"/>
                <a:chOff x="2133028" y="2247432"/>
                <a:chExt cx="979488" cy="1293992"/>
              </a:xfrm>
            </p:grpSpPr>
            <p:sp>
              <p:nvSpPr>
                <p:cNvPr id="28" name="AutoShape 59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2133028" y="2359789"/>
                  <a:ext cx="979488" cy="118163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" name="Rectangle 61"/>
                <p:cNvSpPr>
                  <a:spLocks noChangeArrowheads="1"/>
                </p:cNvSpPr>
                <p:nvPr/>
              </p:nvSpPr>
              <p:spPr bwMode="auto">
                <a:xfrm>
                  <a:off x="2136203" y="2306723"/>
                  <a:ext cx="976313" cy="822541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" name="Freeform 62"/>
                <p:cNvSpPr/>
                <p:nvPr/>
              </p:nvSpPr>
              <p:spPr bwMode="auto">
                <a:xfrm>
                  <a:off x="2209228" y="2395537"/>
                  <a:ext cx="820995" cy="735939"/>
                </a:xfrm>
                <a:custGeom>
                  <a:avLst/>
                  <a:gdLst>
                    <a:gd name="T0" fmla="*/ 430 w 524"/>
                    <a:gd name="T1" fmla="*/ 737 h 737"/>
                    <a:gd name="T2" fmla="*/ 0 w 524"/>
                    <a:gd name="T3" fmla="*/ 737 h 737"/>
                    <a:gd name="T4" fmla="*/ 0 w 524"/>
                    <a:gd name="T5" fmla="*/ 0 h 737"/>
                    <a:gd name="T6" fmla="*/ 524 w 524"/>
                    <a:gd name="T7" fmla="*/ 0 h 737"/>
                    <a:gd name="T8" fmla="*/ 524 w 524"/>
                    <a:gd name="T9" fmla="*/ 645 h 737"/>
                    <a:gd name="T10" fmla="*/ 430 w 524"/>
                    <a:gd name="T11" fmla="*/ 737 h 737"/>
                    <a:gd name="connsiteX0" fmla="*/ 8206 w 10136"/>
                    <a:gd name="connsiteY0" fmla="*/ 10000 h 10000"/>
                    <a:gd name="connsiteX1" fmla="*/ 0 w 10136"/>
                    <a:gd name="connsiteY1" fmla="*/ 10000 h 10000"/>
                    <a:gd name="connsiteX2" fmla="*/ 0 w 10136"/>
                    <a:gd name="connsiteY2" fmla="*/ 0 h 10000"/>
                    <a:gd name="connsiteX3" fmla="*/ 10000 w 10136"/>
                    <a:gd name="connsiteY3" fmla="*/ 0 h 10000"/>
                    <a:gd name="connsiteX4" fmla="*/ 10136 w 10136"/>
                    <a:gd name="connsiteY4" fmla="*/ 9875 h 10000"/>
                    <a:gd name="connsiteX5" fmla="*/ 8206 w 10136"/>
                    <a:gd name="connsiteY5" fmla="*/ 10000 h 10000"/>
                    <a:gd name="connsiteX0-1" fmla="*/ 8206 w 10535"/>
                    <a:gd name="connsiteY0-2" fmla="*/ 10000 h 10000"/>
                    <a:gd name="connsiteX1-3" fmla="*/ 0 w 10535"/>
                    <a:gd name="connsiteY1-4" fmla="*/ 10000 h 10000"/>
                    <a:gd name="connsiteX2-5" fmla="*/ 0 w 10535"/>
                    <a:gd name="connsiteY2-6" fmla="*/ 0 h 10000"/>
                    <a:gd name="connsiteX3-7" fmla="*/ 10000 w 10535"/>
                    <a:gd name="connsiteY3-8" fmla="*/ 0 h 10000"/>
                    <a:gd name="connsiteX4-9" fmla="*/ 8206 w 10535"/>
                    <a:gd name="connsiteY4-10" fmla="*/ 10000 h 10000"/>
                    <a:gd name="connsiteX0-11" fmla="*/ 9298 w 10824"/>
                    <a:gd name="connsiteY0-12" fmla="*/ 10000 h 10000"/>
                    <a:gd name="connsiteX1-13" fmla="*/ 0 w 10824"/>
                    <a:gd name="connsiteY1-14" fmla="*/ 10000 h 10000"/>
                    <a:gd name="connsiteX2-15" fmla="*/ 0 w 10824"/>
                    <a:gd name="connsiteY2-16" fmla="*/ 0 h 10000"/>
                    <a:gd name="connsiteX3-17" fmla="*/ 10000 w 10824"/>
                    <a:gd name="connsiteY3-18" fmla="*/ 0 h 10000"/>
                    <a:gd name="connsiteX4-19" fmla="*/ 9298 w 10824"/>
                    <a:gd name="connsiteY4-20" fmla="*/ 10000 h 10000"/>
                    <a:gd name="connsiteX0-21" fmla="*/ 9298 w 10462"/>
                    <a:gd name="connsiteY0-22" fmla="*/ 10000 h 10000"/>
                    <a:gd name="connsiteX1-23" fmla="*/ 0 w 10462"/>
                    <a:gd name="connsiteY1-24" fmla="*/ 10000 h 10000"/>
                    <a:gd name="connsiteX2-25" fmla="*/ 0 w 10462"/>
                    <a:gd name="connsiteY2-26" fmla="*/ 0 h 10000"/>
                    <a:gd name="connsiteX3-27" fmla="*/ 10000 w 10462"/>
                    <a:gd name="connsiteY3-28" fmla="*/ 0 h 10000"/>
                    <a:gd name="connsiteX4-29" fmla="*/ 9298 w 10462"/>
                    <a:gd name="connsiteY4-30" fmla="*/ 10000 h 10000"/>
                    <a:gd name="connsiteX0-31" fmla="*/ 9298 w 10004"/>
                    <a:gd name="connsiteY0-32" fmla="*/ 10000 h 10000"/>
                    <a:gd name="connsiteX1-33" fmla="*/ 0 w 10004"/>
                    <a:gd name="connsiteY1-34" fmla="*/ 10000 h 10000"/>
                    <a:gd name="connsiteX2-35" fmla="*/ 0 w 10004"/>
                    <a:gd name="connsiteY2-36" fmla="*/ 0 h 10000"/>
                    <a:gd name="connsiteX3-37" fmla="*/ 10000 w 10004"/>
                    <a:gd name="connsiteY3-38" fmla="*/ 0 h 10000"/>
                    <a:gd name="connsiteX4-39" fmla="*/ 9298 w 10004"/>
                    <a:gd name="connsiteY4-40" fmla="*/ 10000 h 10000"/>
                    <a:gd name="connsiteX0-41" fmla="*/ 9707 w 10008"/>
                    <a:gd name="connsiteY0-42" fmla="*/ 10000 h 10000"/>
                    <a:gd name="connsiteX1-43" fmla="*/ 0 w 10008"/>
                    <a:gd name="connsiteY1-44" fmla="*/ 10000 h 10000"/>
                    <a:gd name="connsiteX2-45" fmla="*/ 0 w 10008"/>
                    <a:gd name="connsiteY2-46" fmla="*/ 0 h 10000"/>
                    <a:gd name="connsiteX3-47" fmla="*/ 10000 w 10008"/>
                    <a:gd name="connsiteY3-48" fmla="*/ 0 h 10000"/>
                    <a:gd name="connsiteX4-49" fmla="*/ 9707 w 10008"/>
                    <a:gd name="connsiteY4-50" fmla="*/ 10000 h 10000"/>
                    <a:gd name="connsiteX0-51" fmla="*/ 9843 w 10012"/>
                    <a:gd name="connsiteY0-52" fmla="*/ 10075 h 10075"/>
                    <a:gd name="connsiteX1-53" fmla="*/ 0 w 10012"/>
                    <a:gd name="connsiteY1-54" fmla="*/ 10000 h 10075"/>
                    <a:gd name="connsiteX2-55" fmla="*/ 0 w 10012"/>
                    <a:gd name="connsiteY2-56" fmla="*/ 0 h 10075"/>
                    <a:gd name="connsiteX3-57" fmla="*/ 10000 w 10012"/>
                    <a:gd name="connsiteY3-58" fmla="*/ 0 h 10075"/>
                    <a:gd name="connsiteX4-59" fmla="*/ 9843 w 10012"/>
                    <a:gd name="connsiteY4-60" fmla="*/ 10075 h 10075"/>
                    <a:gd name="connsiteX0-61" fmla="*/ 10048 w 10048"/>
                    <a:gd name="connsiteY0-62" fmla="*/ 10075 h 10075"/>
                    <a:gd name="connsiteX1-63" fmla="*/ 0 w 10048"/>
                    <a:gd name="connsiteY1-64" fmla="*/ 10000 h 10075"/>
                    <a:gd name="connsiteX2-65" fmla="*/ 0 w 10048"/>
                    <a:gd name="connsiteY2-66" fmla="*/ 0 h 10075"/>
                    <a:gd name="connsiteX3-67" fmla="*/ 10000 w 10048"/>
                    <a:gd name="connsiteY3-68" fmla="*/ 0 h 10075"/>
                    <a:gd name="connsiteX4-69" fmla="*/ 10048 w 10048"/>
                    <a:gd name="connsiteY4-70" fmla="*/ 10075 h 10075"/>
                    <a:gd name="connsiteX0-71" fmla="*/ 9980 w 10022"/>
                    <a:gd name="connsiteY0-72" fmla="*/ 10075 h 10075"/>
                    <a:gd name="connsiteX1-73" fmla="*/ 0 w 10022"/>
                    <a:gd name="connsiteY1-74" fmla="*/ 10000 h 10075"/>
                    <a:gd name="connsiteX2-75" fmla="*/ 0 w 10022"/>
                    <a:gd name="connsiteY2-76" fmla="*/ 0 h 10075"/>
                    <a:gd name="connsiteX3-77" fmla="*/ 10000 w 10022"/>
                    <a:gd name="connsiteY3-78" fmla="*/ 0 h 10075"/>
                    <a:gd name="connsiteX4-79" fmla="*/ 9980 w 10022"/>
                    <a:gd name="connsiteY4-80" fmla="*/ 10075 h 10075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10022" h="10075">
                      <a:moveTo>
                        <a:pt x="9980" y="10075"/>
                      </a:moveTo>
                      <a:lnTo>
                        <a:pt x="0" y="10000"/>
                      </a:lnTo>
                      <a:lnTo>
                        <a:pt x="0" y="0"/>
                      </a:lnTo>
                      <a:lnTo>
                        <a:pt x="10000" y="0"/>
                      </a:lnTo>
                      <a:cubicBezTo>
                        <a:pt x="10072" y="3239"/>
                        <a:pt x="9941" y="8034"/>
                        <a:pt x="9980" y="10075"/>
                      </a:cubicBezTo>
                      <a:close/>
                    </a:path>
                  </a:pathLst>
                </a:custGeom>
                <a:solidFill>
                  <a:srgbClr val="F7F7F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" name="Freeform 64"/>
                <p:cNvSpPr>
                  <a:spLocks noEditPoints="1"/>
                </p:cNvSpPr>
                <p:nvPr/>
              </p:nvSpPr>
              <p:spPr bwMode="auto">
                <a:xfrm>
                  <a:off x="2502915" y="2247432"/>
                  <a:ext cx="242888" cy="165100"/>
                </a:xfrm>
                <a:custGeom>
                  <a:avLst/>
                  <a:gdLst>
                    <a:gd name="T0" fmla="*/ 46 w 64"/>
                    <a:gd name="T1" fmla="*/ 14 h 44"/>
                    <a:gd name="T2" fmla="*/ 32 w 64"/>
                    <a:gd name="T3" fmla="*/ 0 h 44"/>
                    <a:gd name="T4" fmla="*/ 18 w 64"/>
                    <a:gd name="T5" fmla="*/ 14 h 44"/>
                    <a:gd name="T6" fmla="*/ 0 w 64"/>
                    <a:gd name="T7" fmla="*/ 14 h 44"/>
                    <a:gd name="T8" fmla="*/ 0 w 64"/>
                    <a:gd name="T9" fmla="*/ 44 h 44"/>
                    <a:gd name="T10" fmla="*/ 64 w 64"/>
                    <a:gd name="T11" fmla="*/ 44 h 44"/>
                    <a:gd name="T12" fmla="*/ 64 w 64"/>
                    <a:gd name="T13" fmla="*/ 14 h 44"/>
                    <a:gd name="T14" fmla="*/ 46 w 64"/>
                    <a:gd name="T15" fmla="*/ 14 h 44"/>
                    <a:gd name="T16" fmla="*/ 32 w 64"/>
                    <a:gd name="T17" fmla="*/ 10 h 44"/>
                    <a:gd name="T18" fmla="*/ 37 w 64"/>
                    <a:gd name="T19" fmla="*/ 14 h 44"/>
                    <a:gd name="T20" fmla="*/ 32 w 64"/>
                    <a:gd name="T21" fmla="*/ 19 h 44"/>
                    <a:gd name="T22" fmla="*/ 27 w 64"/>
                    <a:gd name="T23" fmla="*/ 14 h 44"/>
                    <a:gd name="T24" fmla="*/ 32 w 64"/>
                    <a:gd name="T25" fmla="*/ 1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4" h="44">
                      <a:moveTo>
                        <a:pt x="46" y="14"/>
                      </a:moveTo>
                      <a:cubicBezTo>
                        <a:pt x="46" y="7"/>
                        <a:pt x="40" y="0"/>
                        <a:pt x="32" y="0"/>
                      </a:cubicBezTo>
                      <a:cubicBezTo>
                        <a:pt x="24" y="0"/>
                        <a:pt x="18" y="7"/>
                        <a:pt x="18" y="14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64" y="44"/>
                        <a:pt x="64" y="44"/>
                        <a:pt x="64" y="44"/>
                      </a:cubicBezTo>
                      <a:cubicBezTo>
                        <a:pt x="64" y="14"/>
                        <a:pt x="64" y="14"/>
                        <a:pt x="64" y="14"/>
                      </a:cubicBezTo>
                      <a:lnTo>
                        <a:pt x="46" y="14"/>
                      </a:lnTo>
                      <a:close/>
                      <a:moveTo>
                        <a:pt x="32" y="10"/>
                      </a:moveTo>
                      <a:cubicBezTo>
                        <a:pt x="34" y="10"/>
                        <a:pt x="37" y="12"/>
                        <a:pt x="37" y="14"/>
                      </a:cubicBezTo>
                      <a:cubicBezTo>
                        <a:pt x="37" y="17"/>
                        <a:pt x="34" y="19"/>
                        <a:pt x="32" y="19"/>
                      </a:cubicBezTo>
                      <a:cubicBezTo>
                        <a:pt x="29" y="19"/>
                        <a:pt x="27" y="17"/>
                        <a:pt x="27" y="14"/>
                      </a:cubicBezTo>
                      <a:cubicBezTo>
                        <a:pt x="27" y="12"/>
                        <a:pt x="29" y="10"/>
                        <a:pt x="32" y="10"/>
                      </a:cubicBezTo>
                      <a:close/>
                    </a:path>
                  </a:pathLst>
                </a:custGeom>
                <a:solidFill>
                  <a:srgbClr val="FCC15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" name="Rectangle 65"/>
                <p:cNvSpPr>
                  <a:spLocks noChangeArrowheads="1"/>
                </p:cNvSpPr>
                <p:nvPr/>
              </p:nvSpPr>
              <p:spPr bwMode="auto">
                <a:xfrm>
                  <a:off x="2304478" y="2643951"/>
                  <a:ext cx="180975" cy="184150"/>
                </a:xfrm>
                <a:prstGeom prst="rect">
                  <a:avLst/>
                </a:prstGeom>
                <a:solidFill>
                  <a:srgbClr val="E2E2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" name="Rectangle 66"/>
                <p:cNvSpPr>
                  <a:spLocks noChangeArrowheads="1"/>
                </p:cNvSpPr>
                <p:nvPr/>
              </p:nvSpPr>
              <p:spPr bwMode="auto">
                <a:xfrm>
                  <a:off x="2547366" y="2643951"/>
                  <a:ext cx="363538" cy="25400"/>
                </a:xfrm>
                <a:prstGeom prst="rect">
                  <a:avLst/>
                </a:prstGeom>
                <a:solidFill>
                  <a:srgbClr val="E2E2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" name="Rectangle 67"/>
                <p:cNvSpPr>
                  <a:spLocks noChangeArrowheads="1"/>
                </p:cNvSpPr>
                <p:nvPr/>
              </p:nvSpPr>
              <p:spPr bwMode="auto">
                <a:xfrm>
                  <a:off x="2547366" y="2723326"/>
                  <a:ext cx="363538" cy="25400"/>
                </a:xfrm>
                <a:prstGeom prst="rect">
                  <a:avLst/>
                </a:prstGeom>
                <a:solidFill>
                  <a:srgbClr val="E2E2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" name="Rectangle 68"/>
                <p:cNvSpPr>
                  <a:spLocks noChangeArrowheads="1"/>
                </p:cNvSpPr>
                <p:nvPr/>
              </p:nvSpPr>
              <p:spPr bwMode="auto">
                <a:xfrm>
                  <a:off x="2547366" y="2797939"/>
                  <a:ext cx="363538" cy="30162"/>
                </a:xfrm>
                <a:prstGeom prst="rect">
                  <a:avLst/>
                </a:prstGeom>
                <a:solidFill>
                  <a:srgbClr val="E2E2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" name="Rectangle 69"/>
                <p:cNvSpPr>
                  <a:spLocks noChangeArrowheads="1"/>
                </p:cNvSpPr>
                <p:nvPr/>
              </p:nvSpPr>
              <p:spPr bwMode="auto">
                <a:xfrm>
                  <a:off x="2304478" y="2877314"/>
                  <a:ext cx="606425" cy="26987"/>
                </a:xfrm>
                <a:prstGeom prst="rect">
                  <a:avLst/>
                </a:prstGeom>
                <a:solidFill>
                  <a:srgbClr val="E2E2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" name="Rectangle 70"/>
                <p:cNvSpPr>
                  <a:spLocks noChangeArrowheads="1"/>
                </p:cNvSpPr>
                <p:nvPr/>
              </p:nvSpPr>
              <p:spPr bwMode="auto">
                <a:xfrm>
                  <a:off x="2304478" y="2956689"/>
                  <a:ext cx="606425" cy="26987"/>
                </a:xfrm>
                <a:prstGeom prst="rect">
                  <a:avLst/>
                </a:prstGeom>
                <a:solidFill>
                  <a:srgbClr val="E2E2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8" name="Rectangle 71"/>
                <p:cNvSpPr>
                  <a:spLocks noChangeArrowheads="1"/>
                </p:cNvSpPr>
                <p:nvPr/>
              </p:nvSpPr>
              <p:spPr bwMode="auto">
                <a:xfrm>
                  <a:off x="2304478" y="3036064"/>
                  <a:ext cx="606425" cy="26987"/>
                </a:xfrm>
                <a:prstGeom prst="rect">
                  <a:avLst/>
                </a:prstGeom>
                <a:solidFill>
                  <a:srgbClr val="E2E2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9" name="Rectangle 72"/>
                <p:cNvSpPr>
                  <a:spLocks noChangeArrowheads="1"/>
                </p:cNvSpPr>
                <p:nvPr/>
              </p:nvSpPr>
              <p:spPr bwMode="auto">
                <a:xfrm>
                  <a:off x="2304478" y="3115439"/>
                  <a:ext cx="606425" cy="15042"/>
                </a:xfrm>
                <a:prstGeom prst="rect">
                  <a:avLst/>
                </a:prstGeom>
                <a:solidFill>
                  <a:srgbClr val="E2E2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8" name="组合 17"/>
              <p:cNvGrpSpPr/>
              <p:nvPr/>
            </p:nvGrpSpPr>
            <p:grpSpPr>
              <a:xfrm>
                <a:off x="9003236" y="4343587"/>
                <a:ext cx="1638326" cy="2773984"/>
                <a:chOff x="4768814" y="2554220"/>
                <a:chExt cx="2766119" cy="4683539"/>
              </a:xfrm>
            </p:grpSpPr>
            <p:sp>
              <p:nvSpPr>
                <p:cNvPr id="11" name="任意多边形 10"/>
                <p:cNvSpPr/>
                <p:nvPr/>
              </p:nvSpPr>
              <p:spPr bwMode="auto">
                <a:xfrm rot="13528263">
                  <a:off x="4758649" y="4461474"/>
                  <a:ext cx="2786450" cy="2766119"/>
                </a:xfrm>
                <a:custGeom>
                  <a:avLst/>
                  <a:gdLst>
                    <a:gd name="connsiteX0" fmla="*/ 2786450 w 2786450"/>
                    <a:gd name="connsiteY0" fmla="*/ 1454341 h 2766119"/>
                    <a:gd name="connsiteX1" fmla="*/ 1426089 w 2786450"/>
                    <a:gd name="connsiteY1" fmla="*/ 2766119 h 2766119"/>
                    <a:gd name="connsiteX2" fmla="*/ 0 w 2786450"/>
                    <a:gd name="connsiteY2" fmla="*/ 1354196 h 2766119"/>
                    <a:gd name="connsiteX3" fmla="*/ 1332110 w 2786450"/>
                    <a:gd name="connsiteY3" fmla="*/ 0 h 27661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786450" h="2766119">
                      <a:moveTo>
                        <a:pt x="2786450" y="1454341"/>
                      </a:moveTo>
                      <a:lnTo>
                        <a:pt x="1426089" y="2766119"/>
                      </a:lnTo>
                      <a:lnTo>
                        <a:pt x="0" y="1354196"/>
                      </a:lnTo>
                      <a:lnTo>
                        <a:pt x="1332110" y="0"/>
                      </a:lnTo>
                      <a:close/>
                    </a:path>
                  </a:pathLst>
                </a:custGeom>
                <a:solidFill>
                  <a:srgbClr val="4BA3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no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" name="Freeform 81"/>
                <p:cNvSpPr/>
                <p:nvPr/>
              </p:nvSpPr>
              <p:spPr bwMode="auto">
                <a:xfrm rot="13528263">
                  <a:off x="4968535" y="2980153"/>
                  <a:ext cx="2380627" cy="2283469"/>
                </a:xfrm>
                <a:custGeom>
                  <a:avLst/>
                  <a:gdLst>
                    <a:gd name="T0" fmla="*/ 84 w 147"/>
                    <a:gd name="T1" fmla="*/ 0 h 141"/>
                    <a:gd name="T2" fmla="*/ 147 w 147"/>
                    <a:gd name="T3" fmla="*/ 141 h 141"/>
                    <a:gd name="T4" fmla="*/ 147 w 147"/>
                    <a:gd name="T5" fmla="*/ 141 h 141"/>
                    <a:gd name="T6" fmla="*/ 0 w 147"/>
                    <a:gd name="T7" fmla="*/ 81 h 141"/>
                    <a:gd name="T8" fmla="*/ 84 w 147"/>
                    <a:gd name="T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7" h="141">
                      <a:moveTo>
                        <a:pt x="84" y="0"/>
                      </a:moveTo>
                      <a:lnTo>
                        <a:pt x="147" y="141"/>
                      </a:lnTo>
                      <a:lnTo>
                        <a:pt x="147" y="141"/>
                      </a:lnTo>
                      <a:lnTo>
                        <a:pt x="0" y="81"/>
                      </a:lnTo>
                      <a:lnTo>
                        <a:pt x="84" y="0"/>
                      </a:lnTo>
                      <a:close/>
                    </a:path>
                  </a:pathLst>
                </a:custGeom>
                <a:solidFill>
                  <a:srgbClr val="ABE4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" name="Freeform 82"/>
                <p:cNvSpPr/>
                <p:nvPr/>
              </p:nvSpPr>
              <p:spPr bwMode="auto">
                <a:xfrm rot="13528263">
                  <a:off x="5766289" y="2567538"/>
                  <a:ext cx="732443" cy="705807"/>
                </a:xfrm>
                <a:custGeom>
                  <a:avLst/>
                  <a:gdLst>
                    <a:gd name="T0" fmla="*/ 23 w 23"/>
                    <a:gd name="T1" fmla="*/ 22 h 22"/>
                    <a:gd name="T2" fmla="*/ 14 w 23"/>
                    <a:gd name="T3" fmla="*/ 4 h 22"/>
                    <a:gd name="T4" fmla="*/ 4 w 23"/>
                    <a:gd name="T5" fmla="*/ 4 h 22"/>
                    <a:gd name="T6" fmla="*/ 4 w 23"/>
                    <a:gd name="T7" fmla="*/ 14 h 22"/>
                    <a:gd name="T8" fmla="*/ 23 w 23"/>
                    <a:gd name="T9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22">
                      <a:moveTo>
                        <a:pt x="23" y="22"/>
                      </a:move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4"/>
                        <a:pt x="8" y="0"/>
                        <a:pt x="4" y="4"/>
                      </a:cubicBezTo>
                      <a:cubicBezTo>
                        <a:pt x="0" y="8"/>
                        <a:pt x="4" y="14"/>
                        <a:pt x="4" y="14"/>
                      </a:cubicBezTo>
                      <a:lnTo>
                        <a:pt x="23" y="22"/>
                      </a:lnTo>
                      <a:close/>
                    </a:path>
                  </a:pathLst>
                </a:custGeom>
                <a:solidFill>
                  <a:srgbClr val="011C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541928" y="1490004"/>
              <a:ext cx="912408" cy="1288514"/>
            </a:xfrm>
            <a:prstGeom prst="rect">
              <a:avLst/>
            </a:prstGeom>
          </p:spPr>
        </p:pic>
      </p:grpSp>
      <p:pic>
        <p:nvPicPr>
          <p:cNvPr id="43" name="图片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0695" y="3250452"/>
            <a:ext cx="3319152" cy="2969769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59258" y="2477100"/>
            <a:ext cx="936932" cy="1107282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2235142" y="326081"/>
            <a:ext cx="49787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BC4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话术一：没有钱交保费</a:t>
            </a:r>
            <a:endParaRPr lang="zh-CN" altLang="en-US" sz="4400" b="1" dirty="0">
              <a:solidFill>
                <a:srgbClr val="FFBC4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47722" y="30601"/>
            <a:ext cx="520521" cy="520521"/>
            <a:chOff x="314499" y="2507107"/>
            <a:chExt cx="1127012" cy="1127012"/>
          </a:xfrm>
        </p:grpSpPr>
        <p:sp>
          <p:nvSpPr>
            <p:cNvPr id="44" name="椭圆 43"/>
            <p:cNvSpPr/>
            <p:nvPr/>
          </p:nvSpPr>
          <p:spPr>
            <a:xfrm>
              <a:off x="314499" y="2507107"/>
              <a:ext cx="1127012" cy="11270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7" name="图片 46"/>
            <p:cNvPicPr>
              <a:picLocks noChangeAspect="1"/>
            </p:cNvPicPr>
            <p:nvPr/>
          </p:nvPicPr>
          <p:blipFill>
            <a:blip r:embed="rId5">
              <a:biLevel thresh="25000"/>
            </a:blip>
            <a:stretch>
              <a:fillRect/>
            </a:stretch>
          </p:blipFill>
          <p:spPr>
            <a:xfrm>
              <a:off x="552870" y="2741736"/>
              <a:ext cx="642806" cy="657754"/>
            </a:xfrm>
            <a:prstGeom prst="rect">
              <a:avLst/>
            </a:prstGeom>
          </p:spPr>
        </p:pic>
      </p:grpSp>
      <p:grpSp>
        <p:nvGrpSpPr>
          <p:cNvPr id="48" name="组合 47"/>
          <p:cNvGrpSpPr/>
          <p:nvPr/>
        </p:nvGrpSpPr>
        <p:grpSpPr>
          <a:xfrm>
            <a:off x="9425789" y="171760"/>
            <a:ext cx="320322" cy="320318"/>
            <a:chOff x="9848438" y="6428700"/>
            <a:chExt cx="221677" cy="221676"/>
          </a:xfrm>
        </p:grpSpPr>
        <p:sp>
          <p:nvSpPr>
            <p:cNvPr id="49" name="矩形 48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992434" y="2688226"/>
            <a:ext cx="760905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第一年保费是</a:t>
            </a:r>
            <a:r>
              <a:rPr lang="zh-CN" altLang="en-US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挤出来的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，第二年是</a:t>
            </a:r>
            <a:r>
              <a:rPr lang="zh-CN" altLang="en-US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省出来的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，第三年是</a:t>
            </a:r>
            <a:r>
              <a:rPr lang="zh-CN" altLang="en-US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攒出来的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，第四年已经习惯往里面</a:t>
            </a:r>
            <a:r>
              <a:rPr lang="zh-CN" altLang="en-US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存钱</a:t>
            </a:r>
            <a:r>
              <a:rPr lang="en-US" altLang="zh-CN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后来会发现：没买保险的时候，钱也不知道干啥了，买了保险，也没耽误家里其它支出，但最终却积累了一笔财富，更保障了生活中的风险。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65864" y="941148"/>
            <a:ext cx="10832055" cy="6970205"/>
            <a:chOff x="1070055" y="1608639"/>
            <a:chExt cx="4550772" cy="4000952"/>
          </a:xfrm>
        </p:grpSpPr>
        <p:grpSp>
          <p:nvGrpSpPr>
            <p:cNvPr id="48" name="组合 47"/>
            <p:cNvGrpSpPr/>
            <p:nvPr/>
          </p:nvGrpSpPr>
          <p:grpSpPr>
            <a:xfrm>
              <a:off x="1070055" y="1608639"/>
              <a:ext cx="4550772" cy="3990294"/>
              <a:chOff x="3990975" y="2149475"/>
              <a:chExt cx="2913062" cy="2554287"/>
            </a:xfrm>
          </p:grpSpPr>
          <p:sp>
            <p:nvSpPr>
              <p:cNvPr id="7" name="Freeform 5"/>
              <p:cNvSpPr/>
              <p:nvPr/>
            </p:nvSpPr>
            <p:spPr bwMode="auto">
              <a:xfrm>
                <a:off x="4973638" y="4270375"/>
                <a:ext cx="947737" cy="433387"/>
              </a:xfrm>
              <a:custGeom>
                <a:avLst/>
                <a:gdLst>
                  <a:gd name="T0" fmla="*/ 9 w 214"/>
                  <a:gd name="T1" fmla="*/ 98 h 98"/>
                  <a:gd name="T2" fmla="*/ 0 w 214"/>
                  <a:gd name="T3" fmla="*/ 91 h 98"/>
                  <a:gd name="T4" fmla="*/ 0 w 214"/>
                  <a:gd name="T5" fmla="*/ 89 h 98"/>
                  <a:gd name="T6" fmla="*/ 9 w 214"/>
                  <a:gd name="T7" fmla="*/ 82 h 98"/>
                  <a:gd name="T8" fmla="*/ 18 w 214"/>
                  <a:gd name="T9" fmla="*/ 82 h 98"/>
                  <a:gd name="T10" fmla="*/ 29 w 214"/>
                  <a:gd name="T11" fmla="*/ 75 h 98"/>
                  <a:gd name="T12" fmla="*/ 51 w 214"/>
                  <a:gd name="T13" fmla="*/ 7 h 98"/>
                  <a:gd name="T14" fmla="*/ 62 w 214"/>
                  <a:gd name="T15" fmla="*/ 0 h 98"/>
                  <a:gd name="T16" fmla="*/ 152 w 214"/>
                  <a:gd name="T17" fmla="*/ 0 h 98"/>
                  <a:gd name="T18" fmla="*/ 163 w 214"/>
                  <a:gd name="T19" fmla="*/ 7 h 98"/>
                  <a:gd name="T20" fmla="*/ 185 w 214"/>
                  <a:gd name="T21" fmla="*/ 75 h 98"/>
                  <a:gd name="T22" fmla="*/ 196 w 214"/>
                  <a:gd name="T23" fmla="*/ 82 h 98"/>
                  <a:gd name="T24" fmla="*/ 205 w 214"/>
                  <a:gd name="T25" fmla="*/ 82 h 98"/>
                  <a:gd name="T26" fmla="*/ 214 w 214"/>
                  <a:gd name="T27" fmla="*/ 89 h 98"/>
                  <a:gd name="T28" fmla="*/ 214 w 214"/>
                  <a:gd name="T29" fmla="*/ 91 h 98"/>
                  <a:gd name="T30" fmla="*/ 205 w 214"/>
                  <a:gd name="T31" fmla="*/ 98 h 98"/>
                  <a:gd name="T32" fmla="*/ 9 w 214"/>
                  <a:gd name="T3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4" h="98">
                    <a:moveTo>
                      <a:pt x="9" y="98"/>
                    </a:moveTo>
                    <a:cubicBezTo>
                      <a:pt x="4" y="98"/>
                      <a:pt x="0" y="95"/>
                      <a:pt x="0" y="91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85"/>
                      <a:pt x="4" y="82"/>
                      <a:pt x="9" y="82"/>
                    </a:cubicBezTo>
                    <a:cubicBezTo>
                      <a:pt x="18" y="82"/>
                      <a:pt x="18" y="82"/>
                      <a:pt x="18" y="82"/>
                    </a:cubicBezTo>
                    <a:cubicBezTo>
                      <a:pt x="22" y="82"/>
                      <a:pt x="28" y="78"/>
                      <a:pt x="29" y="75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3"/>
                      <a:pt x="57" y="0"/>
                      <a:pt x="62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57" y="0"/>
                      <a:pt x="162" y="3"/>
                      <a:pt x="163" y="7"/>
                    </a:cubicBezTo>
                    <a:cubicBezTo>
                      <a:pt x="185" y="75"/>
                      <a:pt x="185" y="75"/>
                      <a:pt x="185" y="75"/>
                    </a:cubicBezTo>
                    <a:cubicBezTo>
                      <a:pt x="186" y="78"/>
                      <a:pt x="191" y="82"/>
                      <a:pt x="196" y="82"/>
                    </a:cubicBezTo>
                    <a:cubicBezTo>
                      <a:pt x="205" y="82"/>
                      <a:pt x="205" y="82"/>
                      <a:pt x="205" y="82"/>
                    </a:cubicBezTo>
                    <a:cubicBezTo>
                      <a:pt x="210" y="82"/>
                      <a:pt x="214" y="85"/>
                      <a:pt x="214" y="89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95"/>
                      <a:pt x="210" y="98"/>
                      <a:pt x="205" y="98"/>
                    </a:cubicBezTo>
                    <a:lnTo>
                      <a:pt x="9" y="98"/>
                    </a:lnTo>
                    <a:close/>
                  </a:path>
                </a:pathLst>
              </a:custGeom>
              <a:solidFill>
                <a:srgbClr val="3869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" name="Freeform 6"/>
              <p:cNvSpPr/>
              <p:nvPr/>
            </p:nvSpPr>
            <p:spPr bwMode="auto">
              <a:xfrm>
                <a:off x="4973638" y="4270375"/>
                <a:ext cx="947737" cy="403225"/>
              </a:xfrm>
              <a:custGeom>
                <a:avLst/>
                <a:gdLst>
                  <a:gd name="T0" fmla="*/ 205 w 214"/>
                  <a:gd name="T1" fmla="*/ 82 h 91"/>
                  <a:gd name="T2" fmla="*/ 196 w 214"/>
                  <a:gd name="T3" fmla="*/ 82 h 91"/>
                  <a:gd name="T4" fmla="*/ 185 w 214"/>
                  <a:gd name="T5" fmla="*/ 75 h 91"/>
                  <a:gd name="T6" fmla="*/ 163 w 214"/>
                  <a:gd name="T7" fmla="*/ 7 h 91"/>
                  <a:gd name="T8" fmla="*/ 152 w 214"/>
                  <a:gd name="T9" fmla="*/ 0 h 91"/>
                  <a:gd name="T10" fmla="*/ 62 w 214"/>
                  <a:gd name="T11" fmla="*/ 0 h 91"/>
                  <a:gd name="T12" fmla="*/ 51 w 214"/>
                  <a:gd name="T13" fmla="*/ 7 h 91"/>
                  <a:gd name="T14" fmla="*/ 29 w 214"/>
                  <a:gd name="T15" fmla="*/ 75 h 91"/>
                  <a:gd name="T16" fmla="*/ 18 w 214"/>
                  <a:gd name="T17" fmla="*/ 82 h 91"/>
                  <a:gd name="T18" fmla="*/ 9 w 214"/>
                  <a:gd name="T19" fmla="*/ 82 h 91"/>
                  <a:gd name="T20" fmla="*/ 0 w 214"/>
                  <a:gd name="T21" fmla="*/ 89 h 91"/>
                  <a:gd name="T22" fmla="*/ 0 w 214"/>
                  <a:gd name="T23" fmla="*/ 91 h 91"/>
                  <a:gd name="T24" fmla="*/ 214 w 214"/>
                  <a:gd name="T25" fmla="*/ 91 h 91"/>
                  <a:gd name="T26" fmla="*/ 214 w 214"/>
                  <a:gd name="T27" fmla="*/ 89 h 91"/>
                  <a:gd name="T28" fmla="*/ 205 w 214"/>
                  <a:gd name="T29" fmla="*/ 8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4" h="91">
                    <a:moveTo>
                      <a:pt x="205" y="82"/>
                    </a:moveTo>
                    <a:cubicBezTo>
                      <a:pt x="196" y="82"/>
                      <a:pt x="196" y="82"/>
                      <a:pt x="196" y="82"/>
                    </a:cubicBezTo>
                    <a:cubicBezTo>
                      <a:pt x="191" y="82"/>
                      <a:pt x="186" y="78"/>
                      <a:pt x="185" y="75"/>
                    </a:cubicBezTo>
                    <a:cubicBezTo>
                      <a:pt x="163" y="7"/>
                      <a:pt x="163" y="7"/>
                      <a:pt x="163" y="7"/>
                    </a:cubicBezTo>
                    <a:cubicBezTo>
                      <a:pt x="162" y="3"/>
                      <a:pt x="157" y="0"/>
                      <a:pt x="15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57" y="0"/>
                      <a:pt x="52" y="3"/>
                      <a:pt x="51" y="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8" y="78"/>
                      <a:pt x="22" y="82"/>
                      <a:pt x="18" y="8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4" y="82"/>
                      <a:pt x="0" y="85"/>
                      <a:pt x="0" y="89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9"/>
                      <a:pt x="214" y="89"/>
                      <a:pt x="214" y="89"/>
                    </a:cubicBezTo>
                    <a:cubicBezTo>
                      <a:pt x="214" y="85"/>
                      <a:pt x="210" y="82"/>
                      <a:pt x="205" y="82"/>
                    </a:cubicBez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" name="Freeform 7"/>
              <p:cNvSpPr/>
              <p:nvPr/>
            </p:nvSpPr>
            <p:spPr bwMode="auto">
              <a:xfrm>
                <a:off x="3990975" y="2163763"/>
                <a:ext cx="2913062" cy="2163762"/>
              </a:xfrm>
              <a:custGeom>
                <a:avLst/>
                <a:gdLst>
                  <a:gd name="T0" fmla="*/ 658 w 658"/>
                  <a:gd name="T1" fmla="*/ 468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8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8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8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10"/>
                      <a:pt x="658" y="21"/>
                    </a:cubicBezTo>
                    <a:lnTo>
                      <a:pt x="658" y="468"/>
                    </a:lnTo>
                    <a:close/>
                  </a:path>
                </a:pathLst>
              </a:custGeom>
              <a:solidFill>
                <a:srgbClr val="0057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8"/>
              <p:cNvSpPr/>
              <p:nvPr/>
            </p:nvSpPr>
            <p:spPr bwMode="auto">
              <a:xfrm>
                <a:off x="3990975" y="2149475"/>
                <a:ext cx="2913062" cy="2165350"/>
              </a:xfrm>
              <a:custGeom>
                <a:avLst/>
                <a:gdLst>
                  <a:gd name="T0" fmla="*/ 658 w 658"/>
                  <a:gd name="T1" fmla="*/ 467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7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7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7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9"/>
                      <a:pt x="658" y="21"/>
                    </a:cubicBezTo>
                    <a:lnTo>
                      <a:pt x="658" y="467"/>
                    </a:lnTo>
                    <a:close/>
                  </a:path>
                </a:pathLst>
              </a:custGeom>
              <a:solidFill>
                <a:srgbClr val="011C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9"/>
              <p:cNvSpPr/>
              <p:nvPr/>
            </p:nvSpPr>
            <p:spPr bwMode="auto">
              <a:xfrm>
                <a:off x="3990975" y="4013200"/>
                <a:ext cx="2913062" cy="301625"/>
              </a:xfrm>
              <a:custGeom>
                <a:avLst/>
                <a:gdLst>
                  <a:gd name="T0" fmla="*/ 658 w 658"/>
                  <a:gd name="T1" fmla="*/ 46 h 68"/>
                  <a:gd name="T2" fmla="*/ 636 w 658"/>
                  <a:gd name="T3" fmla="*/ 68 h 68"/>
                  <a:gd name="T4" fmla="*/ 21 w 658"/>
                  <a:gd name="T5" fmla="*/ 68 h 68"/>
                  <a:gd name="T6" fmla="*/ 0 w 658"/>
                  <a:gd name="T7" fmla="*/ 46 h 68"/>
                  <a:gd name="T8" fmla="*/ 0 w 658"/>
                  <a:gd name="T9" fmla="*/ 25 h 68"/>
                  <a:gd name="T10" fmla="*/ 0 w 658"/>
                  <a:gd name="T11" fmla="*/ 2 h 68"/>
                  <a:gd name="T12" fmla="*/ 2 w 658"/>
                  <a:gd name="T13" fmla="*/ 0 h 68"/>
                  <a:gd name="T14" fmla="*/ 25 w 658"/>
                  <a:gd name="T15" fmla="*/ 0 h 68"/>
                  <a:gd name="T16" fmla="*/ 634 w 658"/>
                  <a:gd name="T17" fmla="*/ 0 h 68"/>
                  <a:gd name="T18" fmla="*/ 657 w 658"/>
                  <a:gd name="T19" fmla="*/ 0 h 68"/>
                  <a:gd name="T20" fmla="*/ 658 w 658"/>
                  <a:gd name="T21" fmla="*/ 1 h 68"/>
                  <a:gd name="T22" fmla="*/ 658 w 658"/>
                  <a:gd name="T23" fmla="*/ 23 h 68"/>
                  <a:gd name="T24" fmla="*/ 658 w 658"/>
                  <a:gd name="T25" fmla="*/ 4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8" h="68">
                    <a:moveTo>
                      <a:pt x="658" y="46"/>
                    </a:moveTo>
                    <a:cubicBezTo>
                      <a:pt x="658" y="58"/>
                      <a:pt x="648" y="68"/>
                      <a:pt x="636" y="68"/>
                    </a:cubicBezTo>
                    <a:cubicBezTo>
                      <a:pt x="21" y="68"/>
                      <a:pt x="21" y="68"/>
                      <a:pt x="21" y="68"/>
                    </a:cubicBezTo>
                    <a:cubicBezTo>
                      <a:pt x="10" y="68"/>
                      <a:pt x="0" y="58"/>
                      <a:pt x="0" y="4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3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" y="0"/>
                      <a:pt x="13" y="0"/>
                      <a:pt x="25" y="0"/>
                    </a:cubicBezTo>
                    <a:cubicBezTo>
                      <a:pt x="634" y="0"/>
                      <a:pt x="634" y="0"/>
                      <a:pt x="634" y="0"/>
                    </a:cubicBezTo>
                    <a:cubicBezTo>
                      <a:pt x="646" y="0"/>
                      <a:pt x="656" y="0"/>
                      <a:pt x="657" y="0"/>
                    </a:cubicBezTo>
                    <a:cubicBezTo>
                      <a:pt x="658" y="0"/>
                      <a:pt x="658" y="1"/>
                      <a:pt x="658" y="1"/>
                    </a:cubicBezTo>
                    <a:cubicBezTo>
                      <a:pt x="658" y="1"/>
                      <a:pt x="658" y="11"/>
                      <a:pt x="658" y="23"/>
                    </a:cubicBezTo>
                    <a:lnTo>
                      <a:pt x="658" y="46"/>
                    </a:ln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/>
            </p:nvSpPr>
            <p:spPr bwMode="auto">
              <a:xfrm>
                <a:off x="4102100" y="2255838"/>
                <a:ext cx="2692400" cy="1651000"/>
              </a:xfrm>
              <a:prstGeom prst="rect">
                <a:avLst/>
              </a:prstGeom>
              <a:pattFill prst="pct5">
                <a:fgClr>
                  <a:schemeClr val="bg1">
                    <a:lumMod val="95000"/>
                  </a:schemeClr>
                </a:fgClr>
                <a:bgClr>
                  <a:schemeClr val="bg1">
                    <a:lumMod val="95000"/>
                  </a:schemeClr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3080" name="AutoShape 51"/>
            <p:cNvSpPr>
              <a:spLocks noChangeAspect="1" noChangeArrowheads="1" noTextEdit="1"/>
            </p:cNvSpPr>
            <p:nvPr/>
          </p:nvSpPr>
          <p:spPr bwMode="auto">
            <a:xfrm>
              <a:off x="1243654" y="1774587"/>
              <a:ext cx="4073525" cy="2606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81" name="矩形 3080"/>
            <p:cNvSpPr/>
            <p:nvPr/>
          </p:nvSpPr>
          <p:spPr>
            <a:xfrm>
              <a:off x="1243654" y="1754747"/>
              <a:ext cx="4206055" cy="2599236"/>
            </a:xfrm>
            <a:prstGeom prst="rect">
              <a:avLst/>
            </a:prstGeom>
            <a:solidFill>
              <a:srgbClr val="CE34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07" name="组合 3106"/>
            <p:cNvGrpSpPr/>
            <p:nvPr/>
          </p:nvGrpSpPr>
          <p:grpSpPr>
            <a:xfrm>
              <a:off x="1483758" y="2008336"/>
              <a:ext cx="3729830" cy="3601255"/>
              <a:chOff x="1992963" y="2356614"/>
              <a:chExt cx="1227112" cy="1184810"/>
            </a:xfrm>
          </p:grpSpPr>
          <p:sp>
            <p:nvSpPr>
              <p:cNvPr id="3090" name="AutoShape 59"/>
              <p:cNvSpPr>
                <a:spLocks noChangeAspect="1" noChangeArrowheads="1" noTextEdit="1"/>
              </p:cNvSpPr>
              <p:nvPr/>
            </p:nvSpPr>
            <p:spPr bwMode="auto">
              <a:xfrm>
                <a:off x="2133028" y="2359789"/>
                <a:ext cx="979488" cy="11816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91" name="Rectangle 61"/>
              <p:cNvSpPr>
                <a:spLocks noChangeArrowheads="1"/>
              </p:cNvSpPr>
              <p:nvPr/>
            </p:nvSpPr>
            <p:spPr bwMode="auto">
              <a:xfrm>
                <a:off x="1992963" y="2362964"/>
                <a:ext cx="1227112" cy="76630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92" name="Freeform 62"/>
              <p:cNvSpPr/>
              <p:nvPr/>
            </p:nvSpPr>
            <p:spPr bwMode="auto">
              <a:xfrm>
                <a:off x="2052709" y="2466151"/>
                <a:ext cx="1094327" cy="665325"/>
              </a:xfrm>
              <a:custGeom>
                <a:avLst/>
                <a:gdLst>
                  <a:gd name="T0" fmla="*/ 430 w 524"/>
                  <a:gd name="T1" fmla="*/ 737 h 737"/>
                  <a:gd name="T2" fmla="*/ 0 w 524"/>
                  <a:gd name="T3" fmla="*/ 737 h 737"/>
                  <a:gd name="T4" fmla="*/ 0 w 524"/>
                  <a:gd name="T5" fmla="*/ 0 h 737"/>
                  <a:gd name="T6" fmla="*/ 524 w 524"/>
                  <a:gd name="T7" fmla="*/ 0 h 737"/>
                  <a:gd name="T8" fmla="*/ 524 w 524"/>
                  <a:gd name="T9" fmla="*/ 645 h 737"/>
                  <a:gd name="T10" fmla="*/ 430 w 524"/>
                  <a:gd name="T11" fmla="*/ 737 h 737"/>
                  <a:gd name="connsiteX0" fmla="*/ 8206 w 10136"/>
                  <a:gd name="connsiteY0" fmla="*/ 10000 h 10000"/>
                  <a:gd name="connsiteX1" fmla="*/ 0 w 10136"/>
                  <a:gd name="connsiteY1" fmla="*/ 10000 h 10000"/>
                  <a:gd name="connsiteX2" fmla="*/ 0 w 10136"/>
                  <a:gd name="connsiteY2" fmla="*/ 0 h 10000"/>
                  <a:gd name="connsiteX3" fmla="*/ 10000 w 10136"/>
                  <a:gd name="connsiteY3" fmla="*/ 0 h 10000"/>
                  <a:gd name="connsiteX4" fmla="*/ 10136 w 10136"/>
                  <a:gd name="connsiteY4" fmla="*/ 9875 h 10000"/>
                  <a:gd name="connsiteX5" fmla="*/ 8206 w 10136"/>
                  <a:gd name="connsiteY5" fmla="*/ 10000 h 10000"/>
                  <a:gd name="connsiteX0-1" fmla="*/ 8206 w 10535"/>
                  <a:gd name="connsiteY0-2" fmla="*/ 10000 h 10000"/>
                  <a:gd name="connsiteX1-3" fmla="*/ 0 w 10535"/>
                  <a:gd name="connsiteY1-4" fmla="*/ 10000 h 10000"/>
                  <a:gd name="connsiteX2-5" fmla="*/ 0 w 10535"/>
                  <a:gd name="connsiteY2-6" fmla="*/ 0 h 10000"/>
                  <a:gd name="connsiteX3-7" fmla="*/ 10000 w 10535"/>
                  <a:gd name="connsiteY3-8" fmla="*/ 0 h 10000"/>
                  <a:gd name="connsiteX4-9" fmla="*/ 8206 w 10535"/>
                  <a:gd name="connsiteY4-10" fmla="*/ 10000 h 10000"/>
                  <a:gd name="connsiteX0-11" fmla="*/ 9298 w 10824"/>
                  <a:gd name="connsiteY0-12" fmla="*/ 10000 h 10000"/>
                  <a:gd name="connsiteX1-13" fmla="*/ 0 w 10824"/>
                  <a:gd name="connsiteY1-14" fmla="*/ 10000 h 10000"/>
                  <a:gd name="connsiteX2-15" fmla="*/ 0 w 10824"/>
                  <a:gd name="connsiteY2-16" fmla="*/ 0 h 10000"/>
                  <a:gd name="connsiteX3-17" fmla="*/ 10000 w 10824"/>
                  <a:gd name="connsiteY3-18" fmla="*/ 0 h 10000"/>
                  <a:gd name="connsiteX4-19" fmla="*/ 9298 w 10824"/>
                  <a:gd name="connsiteY4-20" fmla="*/ 10000 h 10000"/>
                  <a:gd name="connsiteX0-21" fmla="*/ 9298 w 10462"/>
                  <a:gd name="connsiteY0-22" fmla="*/ 10000 h 10000"/>
                  <a:gd name="connsiteX1-23" fmla="*/ 0 w 10462"/>
                  <a:gd name="connsiteY1-24" fmla="*/ 10000 h 10000"/>
                  <a:gd name="connsiteX2-25" fmla="*/ 0 w 10462"/>
                  <a:gd name="connsiteY2-26" fmla="*/ 0 h 10000"/>
                  <a:gd name="connsiteX3-27" fmla="*/ 10000 w 10462"/>
                  <a:gd name="connsiteY3-28" fmla="*/ 0 h 10000"/>
                  <a:gd name="connsiteX4-29" fmla="*/ 9298 w 10462"/>
                  <a:gd name="connsiteY4-30" fmla="*/ 10000 h 10000"/>
                  <a:gd name="connsiteX0-31" fmla="*/ 9298 w 10004"/>
                  <a:gd name="connsiteY0-32" fmla="*/ 10000 h 10000"/>
                  <a:gd name="connsiteX1-33" fmla="*/ 0 w 10004"/>
                  <a:gd name="connsiteY1-34" fmla="*/ 10000 h 10000"/>
                  <a:gd name="connsiteX2-35" fmla="*/ 0 w 10004"/>
                  <a:gd name="connsiteY2-36" fmla="*/ 0 h 10000"/>
                  <a:gd name="connsiteX3-37" fmla="*/ 10000 w 10004"/>
                  <a:gd name="connsiteY3-38" fmla="*/ 0 h 10000"/>
                  <a:gd name="connsiteX4-39" fmla="*/ 9298 w 10004"/>
                  <a:gd name="connsiteY4-40" fmla="*/ 10000 h 10000"/>
                  <a:gd name="connsiteX0-41" fmla="*/ 9707 w 10008"/>
                  <a:gd name="connsiteY0-42" fmla="*/ 10000 h 10000"/>
                  <a:gd name="connsiteX1-43" fmla="*/ 0 w 10008"/>
                  <a:gd name="connsiteY1-44" fmla="*/ 10000 h 10000"/>
                  <a:gd name="connsiteX2-45" fmla="*/ 0 w 10008"/>
                  <a:gd name="connsiteY2-46" fmla="*/ 0 h 10000"/>
                  <a:gd name="connsiteX3-47" fmla="*/ 10000 w 10008"/>
                  <a:gd name="connsiteY3-48" fmla="*/ 0 h 10000"/>
                  <a:gd name="connsiteX4-49" fmla="*/ 9707 w 10008"/>
                  <a:gd name="connsiteY4-50" fmla="*/ 10000 h 10000"/>
                  <a:gd name="connsiteX0-51" fmla="*/ 9843 w 10012"/>
                  <a:gd name="connsiteY0-52" fmla="*/ 10075 h 10075"/>
                  <a:gd name="connsiteX1-53" fmla="*/ 0 w 10012"/>
                  <a:gd name="connsiteY1-54" fmla="*/ 10000 h 10075"/>
                  <a:gd name="connsiteX2-55" fmla="*/ 0 w 10012"/>
                  <a:gd name="connsiteY2-56" fmla="*/ 0 h 10075"/>
                  <a:gd name="connsiteX3-57" fmla="*/ 10000 w 10012"/>
                  <a:gd name="connsiteY3-58" fmla="*/ 0 h 10075"/>
                  <a:gd name="connsiteX4-59" fmla="*/ 9843 w 10012"/>
                  <a:gd name="connsiteY4-60" fmla="*/ 10075 h 10075"/>
                  <a:gd name="connsiteX0-61" fmla="*/ 10048 w 10048"/>
                  <a:gd name="connsiteY0-62" fmla="*/ 10075 h 10075"/>
                  <a:gd name="connsiteX1-63" fmla="*/ 0 w 10048"/>
                  <a:gd name="connsiteY1-64" fmla="*/ 10000 h 10075"/>
                  <a:gd name="connsiteX2-65" fmla="*/ 0 w 10048"/>
                  <a:gd name="connsiteY2-66" fmla="*/ 0 h 10075"/>
                  <a:gd name="connsiteX3-67" fmla="*/ 10000 w 10048"/>
                  <a:gd name="connsiteY3-68" fmla="*/ 0 h 10075"/>
                  <a:gd name="connsiteX4-69" fmla="*/ 10048 w 10048"/>
                  <a:gd name="connsiteY4-70" fmla="*/ 10075 h 10075"/>
                  <a:gd name="connsiteX0-71" fmla="*/ 9980 w 10022"/>
                  <a:gd name="connsiteY0-72" fmla="*/ 10075 h 10075"/>
                  <a:gd name="connsiteX1-73" fmla="*/ 0 w 10022"/>
                  <a:gd name="connsiteY1-74" fmla="*/ 10000 h 10075"/>
                  <a:gd name="connsiteX2-75" fmla="*/ 0 w 10022"/>
                  <a:gd name="connsiteY2-76" fmla="*/ 0 h 10075"/>
                  <a:gd name="connsiteX3-77" fmla="*/ 10000 w 10022"/>
                  <a:gd name="connsiteY3-78" fmla="*/ 0 h 10075"/>
                  <a:gd name="connsiteX4-79" fmla="*/ 9980 w 10022"/>
                  <a:gd name="connsiteY4-80" fmla="*/ 10075 h 1007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0022" h="10075">
                    <a:moveTo>
                      <a:pt x="9980" y="10075"/>
                    </a:moveTo>
                    <a:lnTo>
                      <a:pt x="0" y="10000"/>
                    </a:lnTo>
                    <a:lnTo>
                      <a:pt x="0" y="0"/>
                    </a:lnTo>
                    <a:lnTo>
                      <a:pt x="10000" y="0"/>
                    </a:lnTo>
                    <a:cubicBezTo>
                      <a:pt x="10072" y="3239"/>
                      <a:pt x="9941" y="8034"/>
                      <a:pt x="9980" y="10075"/>
                    </a:cubicBez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94" name="Freeform 64"/>
              <p:cNvSpPr>
                <a:spLocks noEditPoints="1"/>
              </p:cNvSpPr>
              <p:nvPr/>
            </p:nvSpPr>
            <p:spPr bwMode="auto">
              <a:xfrm>
                <a:off x="2517203" y="2356614"/>
                <a:ext cx="242888" cy="165100"/>
              </a:xfrm>
              <a:custGeom>
                <a:avLst/>
                <a:gdLst>
                  <a:gd name="T0" fmla="*/ 46 w 64"/>
                  <a:gd name="T1" fmla="*/ 14 h 44"/>
                  <a:gd name="T2" fmla="*/ 32 w 64"/>
                  <a:gd name="T3" fmla="*/ 0 h 44"/>
                  <a:gd name="T4" fmla="*/ 18 w 64"/>
                  <a:gd name="T5" fmla="*/ 14 h 44"/>
                  <a:gd name="T6" fmla="*/ 0 w 64"/>
                  <a:gd name="T7" fmla="*/ 14 h 44"/>
                  <a:gd name="T8" fmla="*/ 0 w 64"/>
                  <a:gd name="T9" fmla="*/ 44 h 44"/>
                  <a:gd name="T10" fmla="*/ 64 w 64"/>
                  <a:gd name="T11" fmla="*/ 44 h 44"/>
                  <a:gd name="T12" fmla="*/ 64 w 64"/>
                  <a:gd name="T13" fmla="*/ 14 h 44"/>
                  <a:gd name="T14" fmla="*/ 46 w 64"/>
                  <a:gd name="T15" fmla="*/ 14 h 44"/>
                  <a:gd name="T16" fmla="*/ 32 w 64"/>
                  <a:gd name="T17" fmla="*/ 10 h 44"/>
                  <a:gd name="T18" fmla="*/ 37 w 64"/>
                  <a:gd name="T19" fmla="*/ 14 h 44"/>
                  <a:gd name="T20" fmla="*/ 32 w 64"/>
                  <a:gd name="T21" fmla="*/ 19 h 44"/>
                  <a:gd name="T22" fmla="*/ 27 w 64"/>
                  <a:gd name="T23" fmla="*/ 14 h 44"/>
                  <a:gd name="T24" fmla="*/ 32 w 64"/>
                  <a:gd name="T25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44">
                    <a:moveTo>
                      <a:pt x="46" y="14"/>
                    </a:moveTo>
                    <a:cubicBezTo>
                      <a:pt x="46" y="7"/>
                      <a:pt x="40" y="0"/>
                      <a:pt x="32" y="0"/>
                    </a:cubicBezTo>
                    <a:cubicBezTo>
                      <a:pt x="24" y="0"/>
                      <a:pt x="18" y="7"/>
                      <a:pt x="18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4" y="44"/>
                      <a:pt x="64" y="44"/>
                      <a:pt x="64" y="44"/>
                    </a:cubicBezTo>
                    <a:cubicBezTo>
                      <a:pt x="64" y="14"/>
                      <a:pt x="64" y="14"/>
                      <a:pt x="64" y="14"/>
                    </a:cubicBezTo>
                    <a:lnTo>
                      <a:pt x="46" y="14"/>
                    </a:lnTo>
                    <a:close/>
                    <a:moveTo>
                      <a:pt x="32" y="10"/>
                    </a:moveTo>
                    <a:cubicBezTo>
                      <a:pt x="34" y="10"/>
                      <a:pt x="37" y="12"/>
                      <a:pt x="37" y="14"/>
                    </a:cubicBezTo>
                    <a:cubicBezTo>
                      <a:pt x="37" y="17"/>
                      <a:pt x="34" y="19"/>
                      <a:pt x="32" y="19"/>
                    </a:cubicBezTo>
                    <a:cubicBezTo>
                      <a:pt x="29" y="19"/>
                      <a:pt x="27" y="17"/>
                      <a:pt x="27" y="14"/>
                    </a:cubicBezTo>
                    <a:cubicBezTo>
                      <a:pt x="27" y="12"/>
                      <a:pt x="29" y="10"/>
                      <a:pt x="32" y="10"/>
                    </a:cubicBezTo>
                    <a:close/>
                  </a:path>
                </a:pathLst>
              </a:custGeom>
              <a:solidFill>
                <a:srgbClr val="FCC1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95" name="Rectangle 65"/>
              <p:cNvSpPr>
                <a:spLocks noChangeArrowheads="1"/>
              </p:cNvSpPr>
              <p:nvPr/>
            </p:nvSpPr>
            <p:spPr bwMode="auto">
              <a:xfrm>
                <a:off x="2304478" y="2643951"/>
                <a:ext cx="180975" cy="184150"/>
              </a:xfrm>
              <a:prstGeom prst="rect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96" name="Rectangle 66"/>
              <p:cNvSpPr>
                <a:spLocks noChangeArrowheads="1"/>
              </p:cNvSpPr>
              <p:nvPr/>
            </p:nvSpPr>
            <p:spPr bwMode="auto">
              <a:xfrm>
                <a:off x="2547366" y="2643951"/>
                <a:ext cx="363538" cy="25400"/>
              </a:xfrm>
              <a:prstGeom prst="rect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97" name="Rectangle 67"/>
              <p:cNvSpPr>
                <a:spLocks noChangeArrowheads="1"/>
              </p:cNvSpPr>
              <p:nvPr/>
            </p:nvSpPr>
            <p:spPr bwMode="auto">
              <a:xfrm>
                <a:off x="2547366" y="2723326"/>
                <a:ext cx="363538" cy="25400"/>
              </a:xfrm>
              <a:prstGeom prst="rect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98" name="Rectangle 68"/>
              <p:cNvSpPr>
                <a:spLocks noChangeArrowheads="1"/>
              </p:cNvSpPr>
              <p:nvPr/>
            </p:nvSpPr>
            <p:spPr bwMode="auto">
              <a:xfrm>
                <a:off x="2547366" y="2797939"/>
                <a:ext cx="363538" cy="30162"/>
              </a:xfrm>
              <a:prstGeom prst="rect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99" name="Rectangle 69"/>
              <p:cNvSpPr>
                <a:spLocks noChangeArrowheads="1"/>
              </p:cNvSpPr>
              <p:nvPr/>
            </p:nvSpPr>
            <p:spPr bwMode="auto">
              <a:xfrm>
                <a:off x="2304478" y="2877314"/>
                <a:ext cx="606425" cy="26987"/>
              </a:xfrm>
              <a:prstGeom prst="rect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00" name="Rectangle 70"/>
              <p:cNvSpPr>
                <a:spLocks noChangeArrowheads="1"/>
              </p:cNvSpPr>
              <p:nvPr/>
            </p:nvSpPr>
            <p:spPr bwMode="auto">
              <a:xfrm>
                <a:off x="2304478" y="2956689"/>
                <a:ext cx="606425" cy="26987"/>
              </a:xfrm>
              <a:prstGeom prst="rect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01" name="Rectangle 71"/>
              <p:cNvSpPr>
                <a:spLocks noChangeArrowheads="1"/>
              </p:cNvSpPr>
              <p:nvPr/>
            </p:nvSpPr>
            <p:spPr bwMode="auto">
              <a:xfrm>
                <a:off x="2304478" y="3036064"/>
                <a:ext cx="606425" cy="26987"/>
              </a:xfrm>
              <a:prstGeom prst="rect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02" name="Rectangle 72"/>
              <p:cNvSpPr>
                <a:spLocks noChangeArrowheads="1"/>
              </p:cNvSpPr>
              <p:nvPr/>
            </p:nvSpPr>
            <p:spPr bwMode="auto">
              <a:xfrm>
                <a:off x="2304478" y="3115439"/>
                <a:ext cx="606425" cy="15042"/>
              </a:xfrm>
              <a:prstGeom prst="rect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3108" name="文本框 3107"/>
          <p:cNvSpPr txBox="1"/>
          <p:nvPr/>
        </p:nvSpPr>
        <p:spPr>
          <a:xfrm>
            <a:off x="2023235" y="2346104"/>
            <a:ext cx="791731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我非常认同您的想法，每个人都希望自己能健康长寿，但是老话说的好：</a:t>
            </a:r>
            <a:r>
              <a:rPr lang="zh-CN" altLang="en-US" sz="32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“有备才能无患”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，万一需要用钱，充足的资金可以让我们从容面对，若没有发生大病还可以转成年金，一举两得，您觉得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万够吗？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732672" y="122420"/>
            <a:ext cx="49787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BC4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话术二：我不会生病</a:t>
            </a:r>
            <a:endParaRPr lang="zh-CN" altLang="en-US" sz="4400" b="1" dirty="0">
              <a:solidFill>
                <a:srgbClr val="FFBC4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47722" y="1760662"/>
            <a:ext cx="7755107" cy="4773142"/>
            <a:chOff x="7393142" y="1026353"/>
            <a:chExt cx="7755107" cy="4773142"/>
          </a:xfrm>
        </p:grpSpPr>
        <p:sp>
          <p:nvSpPr>
            <p:cNvPr id="8" name="文本框 7"/>
            <p:cNvSpPr txBox="1"/>
            <p:nvPr/>
          </p:nvSpPr>
          <p:spPr>
            <a:xfrm>
              <a:off x="7503236" y="1374988"/>
              <a:ext cx="7542140" cy="40788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您这样想很正常，不过我们都知道社保是按照比例报销，对用药、治疗方法又有限制，光有社保还远远不够，所以国家现在也鼓励我们购买商业保险，因为它有独特的优势：</a:t>
              </a:r>
              <a:r>
                <a:rPr lang="zh-CN" altLang="en-US" sz="32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达到理赔条件就给付，不受药物、治疗方法限制。</a:t>
              </a: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放心将证件交给我，我来为您办理。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393142" y="1026353"/>
              <a:ext cx="7755107" cy="477314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矩形 10"/>
          <p:cNvSpPr/>
          <p:nvPr/>
        </p:nvSpPr>
        <p:spPr>
          <a:xfrm>
            <a:off x="0" y="0"/>
            <a:ext cx="12192000" cy="60017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9425789" y="171760"/>
            <a:ext cx="320322" cy="320318"/>
            <a:chOff x="9848438" y="6428700"/>
            <a:chExt cx="221677" cy="221676"/>
          </a:xfrm>
        </p:grpSpPr>
        <p:sp>
          <p:nvSpPr>
            <p:cNvPr id="16" name="矩形 15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456287" y="2579693"/>
            <a:ext cx="3329651" cy="2630516"/>
            <a:chOff x="6724650" y="1579563"/>
            <a:chExt cx="4784725" cy="4110037"/>
          </a:xfrm>
        </p:grpSpPr>
        <p:sp>
          <p:nvSpPr>
            <p:cNvPr id="3" name="AutoShape 3"/>
            <p:cNvSpPr>
              <a:spLocks noChangeAspect="1" noChangeArrowheads="1" noTextEdit="1"/>
            </p:cNvSpPr>
            <p:nvPr/>
          </p:nvSpPr>
          <p:spPr bwMode="auto">
            <a:xfrm>
              <a:off x="6737350" y="1592263"/>
              <a:ext cx="4759325" cy="4097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6724650" y="2655888"/>
              <a:ext cx="4784725" cy="3033712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Rectangle 6"/>
            <p:cNvSpPr>
              <a:spLocks noChangeArrowheads="1"/>
            </p:cNvSpPr>
            <p:nvPr/>
          </p:nvSpPr>
          <p:spPr bwMode="auto">
            <a:xfrm>
              <a:off x="6724650" y="1736725"/>
              <a:ext cx="4784725" cy="958850"/>
            </a:xfrm>
            <a:prstGeom prst="rect">
              <a:avLst/>
            </a:prstGeom>
            <a:solidFill>
              <a:srgbClr val="CE342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Rectangle 7"/>
            <p:cNvSpPr>
              <a:spLocks noChangeArrowheads="1"/>
            </p:cNvSpPr>
            <p:nvPr/>
          </p:nvSpPr>
          <p:spPr bwMode="auto">
            <a:xfrm>
              <a:off x="8337550" y="3128963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Rectangle 8"/>
            <p:cNvSpPr>
              <a:spLocks noChangeArrowheads="1"/>
            </p:cNvSpPr>
            <p:nvPr/>
          </p:nvSpPr>
          <p:spPr bwMode="auto">
            <a:xfrm>
              <a:off x="8901113" y="3128963"/>
              <a:ext cx="4191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Rectangle 9"/>
            <p:cNvSpPr>
              <a:spLocks noChangeArrowheads="1"/>
            </p:cNvSpPr>
            <p:nvPr/>
          </p:nvSpPr>
          <p:spPr bwMode="auto">
            <a:xfrm>
              <a:off x="9477375" y="3128963"/>
              <a:ext cx="420688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Rectangle 10"/>
            <p:cNvSpPr>
              <a:spLocks noChangeArrowheads="1"/>
            </p:cNvSpPr>
            <p:nvPr/>
          </p:nvSpPr>
          <p:spPr bwMode="auto">
            <a:xfrm>
              <a:off x="10055225" y="3128963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Rectangle 11"/>
            <p:cNvSpPr>
              <a:spLocks noChangeArrowheads="1"/>
            </p:cNvSpPr>
            <p:nvPr/>
          </p:nvSpPr>
          <p:spPr bwMode="auto">
            <a:xfrm>
              <a:off x="10631488" y="3128963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Rectangle 12"/>
            <p:cNvSpPr>
              <a:spLocks noChangeArrowheads="1"/>
            </p:cNvSpPr>
            <p:nvPr/>
          </p:nvSpPr>
          <p:spPr bwMode="auto">
            <a:xfrm>
              <a:off x="7183438" y="3575050"/>
              <a:ext cx="4191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Rectangle 13"/>
            <p:cNvSpPr>
              <a:spLocks noChangeArrowheads="1"/>
            </p:cNvSpPr>
            <p:nvPr/>
          </p:nvSpPr>
          <p:spPr bwMode="auto">
            <a:xfrm>
              <a:off x="7759700" y="3575050"/>
              <a:ext cx="420688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Rectangle 14"/>
            <p:cNvSpPr>
              <a:spLocks noChangeArrowheads="1"/>
            </p:cNvSpPr>
            <p:nvPr/>
          </p:nvSpPr>
          <p:spPr bwMode="auto">
            <a:xfrm>
              <a:off x="8337550" y="3575050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Rectangle 15"/>
            <p:cNvSpPr>
              <a:spLocks noChangeArrowheads="1"/>
            </p:cNvSpPr>
            <p:nvPr/>
          </p:nvSpPr>
          <p:spPr bwMode="auto">
            <a:xfrm>
              <a:off x="8901113" y="3575050"/>
              <a:ext cx="4191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Rectangle 16"/>
            <p:cNvSpPr>
              <a:spLocks noChangeArrowheads="1"/>
            </p:cNvSpPr>
            <p:nvPr/>
          </p:nvSpPr>
          <p:spPr bwMode="auto">
            <a:xfrm>
              <a:off x="9477375" y="3575050"/>
              <a:ext cx="420688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Rectangle 17"/>
            <p:cNvSpPr>
              <a:spLocks noChangeArrowheads="1"/>
            </p:cNvSpPr>
            <p:nvPr/>
          </p:nvSpPr>
          <p:spPr bwMode="auto">
            <a:xfrm>
              <a:off x="10055225" y="3575050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Rectangle 18"/>
            <p:cNvSpPr>
              <a:spLocks noChangeArrowheads="1"/>
            </p:cNvSpPr>
            <p:nvPr/>
          </p:nvSpPr>
          <p:spPr bwMode="auto">
            <a:xfrm>
              <a:off x="10631488" y="3575050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Rectangle 19"/>
            <p:cNvSpPr>
              <a:spLocks noChangeArrowheads="1"/>
            </p:cNvSpPr>
            <p:nvPr/>
          </p:nvSpPr>
          <p:spPr bwMode="auto">
            <a:xfrm>
              <a:off x="7183438" y="4035425"/>
              <a:ext cx="4191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Rectangle 20"/>
            <p:cNvSpPr>
              <a:spLocks noChangeArrowheads="1"/>
            </p:cNvSpPr>
            <p:nvPr/>
          </p:nvSpPr>
          <p:spPr bwMode="auto">
            <a:xfrm>
              <a:off x="7759700" y="4035425"/>
              <a:ext cx="420688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Rectangle 21"/>
            <p:cNvSpPr>
              <a:spLocks noChangeArrowheads="1"/>
            </p:cNvSpPr>
            <p:nvPr/>
          </p:nvSpPr>
          <p:spPr bwMode="auto">
            <a:xfrm>
              <a:off x="8337550" y="4035425"/>
              <a:ext cx="406400" cy="288925"/>
            </a:xfrm>
            <a:prstGeom prst="rect">
              <a:avLst/>
            </a:prstGeom>
            <a:solidFill>
              <a:srgbClr val="DD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Rectangle 22"/>
            <p:cNvSpPr>
              <a:spLocks noChangeArrowheads="1"/>
            </p:cNvSpPr>
            <p:nvPr/>
          </p:nvSpPr>
          <p:spPr bwMode="auto">
            <a:xfrm>
              <a:off x="8901113" y="4035425"/>
              <a:ext cx="4191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Rectangle 23"/>
            <p:cNvSpPr>
              <a:spLocks noChangeArrowheads="1"/>
            </p:cNvSpPr>
            <p:nvPr/>
          </p:nvSpPr>
          <p:spPr bwMode="auto">
            <a:xfrm>
              <a:off x="9477375" y="4035425"/>
              <a:ext cx="420688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Rectangle 24"/>
            <p:cNvSpPr>
              <a:spLocks noChangeArrowheads="1"/>
            </p:cNvSpPr>
            <p:nvPr/>
          </p:nvSpPr>
          <p:spPr bwMode="auto">
            <a:xfrm>
              <a:off x="10055225" y="4035425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Rectangle 25"/>
            <p:cNvSpPr>
              <a:spLocks noChangeArrowheads="1"/>
            </p:cNvSpPr>
            <p:nvPr/>
          </p:nvSpPr>
          <p:spPr bwMode="auto">
            <a:xfrm>
              <a:off x="10631488" y="4035425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Rectangle 26"/>
            <p:cNvSpPr>
              <a:spLocks noChangeArrowheads="1"/>
            </p:cNvSpPr>
            <p:nvPr/>
          </p:nvSpPr>
          <p:spPr bwMode="auto">
            <a:xfrm>
              <a:off x="7183438" y="4481513"/>
              <a:ext cx="4191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Rectangle 27"/>
            <p:cNvSpPr>
              <a:spLocks noChangeArrowheads="1"/>
            </p:cNvSpPr>
            <p:nvPr/>
          </p:nvSpPr>
          <p:spPr bwMode="auto">
            <a:xfrm>
              <a:off x="7759700" y="4481513"/>
              <a:ext cx="420688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Rectangle 28"/>
            <p:cNvSpPr>
              <a:spLocks noChangeArrowheads="1"/>
            </p:cNvSpPr>
            <p:nvPr/>
          </p:nvSpPr>
          <p:spPr bwMode="auto">
            <a:xfrm>
              <a:off x="8337550" y="4481513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Rectangle 29"/>
            <p:cNvSpPr>
              <a:spLocks noChangeArrowheads="1"/>
            </p:cNvSpPr>
            <p:nvPr/>
          </p:nvSpPr>
          <p:spPr bwMode="auto">
            <a:xfrm>
              <a:off x="8901113" y="4481513"/>
              <a:ext cx="4191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Rectangle 30"/>
            <p:cNvSpPr>
              <a:spLocks noChangeArrowheads="1"/>
            </p:cNvSpPr>
            <p:nvPr/>
          </p:nvSpPr>
          <p:spPr bwMode="auto">
            <a:xfrm>
              <a:off x="9477375" y="4481513"/>
              <a:ext cx="420688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Rectangle 31"/>
            <p:cNvSpPr>
              <a:spLocks noChangeArrowheads="1"/>
            </p:cNvSpPr>
            <p:nvPr/>
          </p:nvSpPr>
          <p:spPr bwMode="auto">
            <a:xfrm>
              <a:off x="10055225" y="4481513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Rectangle 32"/>
            <p:cNvSpPr>
              <a:spLocks noChangeArrowheads="1"/>
            </p:cNvSpPr>
            <p:nvPr/>
          </p:nvSpPr>
          <p:spPr bwMode="auto">
            <a:xfrm>
              <a:off x="10631488" y="4481513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Rectangle 33"/>
            <p:cNvSpPr>
              <a:spLocks noChangeArrowheads="1"/>
            </p:cNvSpPr>
            <p:nvPr/>
          </p:nvSpPr>
          <p:spPr bwMode="auto">
            <a:xfrm>
              <a:off x="7183438" y="4927600"/>
              <a:ext cx="4191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Rectangle 34"/>
            <p:cNvSpPr>
              <a:spLocks noChangeArrowheads="1"/>
            </p:cNvSpPr>
            <p:nvPr/>
          </p:nvSpPr>
          <p:spPr bwMode="auto">
            <a:xfrm>
              <a:off x="7759700" y="4927600"/>
              <a:ext cx="420688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Rectangle 35"/>
            <p:cNvSpPr>
              <a:spLocks noChangeArrowheads="1"/>
            </p:cNvSpPr>
            <p:nvPr/>
          </p:nvSpPr>
          <p:spPr bwMode="auto">
            <a:xfrm>
              <a:off x="8337550" y="4927600"/>
              <a:ext cx="4064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Rectangle 36"/>
            <p:cNvSpPr>
              <a:spLocks noChangeArrowheads="1"/>
            </p:cNvSpPr>
            <p:nvPr/>
          </p:nvSpPr>
          <p:spPr bwMode="auto">
            <a:xfrm>
              <a:off x="8901113" y="4927600"/>
              <a:ext cx="419100" cy="288925"/>
            </a:xfrm>
            <a:prstGeom prst="rect">
              <a:avLst/>
            </a:pr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37"/>
            <p:cNvSpPr/>
            <p:nvPr/>
          </p:nvSpPr>
          <p:spPr bwMode="auto">
            <a:xfrm>
              <a:off x="6894513" y="1579563"/>
              <a:ext cx="393700" cy="406400"/>
            </a:xfrm>
            <a:custGeom>
              <a:avLst/>
              <a:gdLst>
                <a:gd name="T0" fmla="*/ 16 w 30"/>
                <a:gd name="T1" fmla="*/ 6 h 31"/>
                <a:gd name="T2" fmla="*/ 23 w 30"/>
                <a:gd name="T3" fmla="*/ 9 h 31"/>
                <a:gd name="T4" fmla="*/ 30 w 30"/>
                <a:gd name="T5" fmla="*/ 9 h 31"/>
                <a:gd name="T6" fmla="*/ 16 w 30"/>
                <a:gd name="T7" fmla="*/ 0 h 31"/>
                <a:gd name="T8" fmla="*/ 0 w 30"/>
                <a:gd name="T9" fmla="*/ 15 h 31"/>
                <a:gd name="T10" fmla="*/ 16 w 30"/>
                <a:gd name="T11" fmla="*/ 31 h 31"/>
                <a:gd name="T12" fmla="*/ 16 w 30"/>
                <a:gd name="T13" fmla="*/ 25 h 31"/>
                <a:gd name="T14" fmla="*/ 6 w 30"/>
                <a:gd name="T15" fmla="*/ 15 h 31"/>
                <a:gd name="T16" fmla="*/ 16 w 30"/>
                <a:gd name="T17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1">
                  <a:moveTo>
                    <a:pt x="16" y="6"/>
                  </a:moveTo>
                  <a:cubicBezTo>
                    <a:pt x="19" y="6"/>
                    <a:pt x="22" y="7"/>
                    <a:pt x="23" y="9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8" y="4"/>
                    <a:pt x="22" y="0"/>
                    <a:pt x="16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6" y="3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0" y="25"/>
                    <a:pt x="6" y="21"/>
                    <a:pt x="6" y="15"/>
                  </a:cubicBezTo>
                  <a:cubicBezTo>
                    <a:pt x="6" y="10"/>
                    <a:pt x="10" y="6"/>
                    <a:pt x="16" y="6"/>
                  </a:cubicBezTo>
                  <a:close/>
                </a:path>
              </a:pathLst>
            </a:custGeom>
            <a:solidFill>
              <a:srgbClr val="2026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38"/>
            <p:cNvSpPr/>
            <p:nvPr/>
          </p:nvSpPr>
          <p:spPr bwMode="auto">
            <a:xfrm>
              <a:off x="7392988" y="1579563"/>
              <a:ext cx="406400" cy="406400"/>
            </a:xfrm>
            <a:custGeom>
              <a:avLst/>
              <a:gdLst>
                <a:gd name="T0" fmla="*/ 16 w 31"/>
                <a:gd name="T1" fmla="*/ 6 h 31"/>
                <a:gd name="T2" fmla="*/ 24 w 31"/>
                <a:gd name="T3" fmla="*/ 9 h 31"/>
                <a:gd name="T4" fmla="*/ 31 w 31"/>
                <a:gd name="T5" fmla="*/ 9 h 31"/>
                <a:gd name="T6" fmla="*/ 16 w 31"/>
                <a:gd name="T7" fmla="*/ 0 h 31"/>
                <a:gd name="T8" fmla="*/ 0 w 31"/>
                <a:gd name="T9" fmla="*/ 15 h 31"/>
                <a:gd name="T10" fmla="*/ 16 w 31"/>
                <a:gd name="T11" fmla="*/ 31 h 31"/>
                <a:gd name="T12" fmla="*/ 16 w 31"/>
                <a:gd name="T13" fmla="*/ 25 h 31"/>
                <a:gd name="T14" fmla="*/ 6 w 31"/>
                <a:gd name="T15" fmla="*/ 15 h 31"/>
                <a:gd name="T16" fmla="*/ 16 w 31"/>
                <a:gd name="T17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1">
                  <a:moveTo>
                    <a:pt x="16" y="6"/>
                  </a:moveTo>
                  <a:cubicBezTo>
                    <a:pt x="19" y="6"/>
                    <a:pt x="22" y="7"/>
                    <a:pt x="24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29" y="4"/>
                    <a:pt x="23" y="0"/>
                    <a:pt x="16" y="0"/>
                  </a:cubicBezTo>
                  <a:cubicBezTo>
                    <a:pt x="8" y="0"/>
                    <a:pt x="0" y="7"/>
                    <a:pt x="0" y="15"/>
                  </a:cubicBezTo>
                  <a:cubicBezTo>
                    <a:pt x="0" y="24"/>
                    <a:pt x="8" y="31"/>
                    <a:pt x="16" y="3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5"/>
                    <a:pt x="6" y="21"/>
                    <a:pt x="6" y="15"/>
                  </a:cubicBezTo>
                  <a:cubicBezTo>
                    <a:pt x="6" y="10"/>
                    <a:pt x="11" y="6"/>
                    <a:pt x="16" y="6"/>
                  </a:cubicBezTo>
                  <a:close/>
                </a:path>
              </a:pathLst>
            </a:custGeom>
            <a:solidFill>
              <a:srgbClr val="2026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39"/>
            <p:cNvSpPr/>
            <p:nvPr/>
          </p:nvSpPr>
          <p:spPr bwMode="auto">
            <a:xfrm>
              <a:off x="7904163" y="1579563"/>
              <a:ext cx="393700" cy="406400"/>
            </a:xfrm>
            <a:custGeom>
              <a:avLst/>
              <a:gdLst>
                <a:gd name="T0" fmla="*/ 16 w 30"/>
                <a:gd name="T1" fmla="*/ 6 h 31"/>
                <a:gd name="T2" fmla="*/ 23 w 30"/>
                <a:gd name="T3" fmla="*/ 9 h 31"/>
                <a:gd name="T4" fmla="*/ 30 w 30"/>
                <a:gd name="T5" fmla="*/ 9 h 31"/>
                <a:gd name="T6" fmla="*/ 16 w 30"/>
                <a:gd name="T7" fmla="*/ 0 h 31"/>
                <a:gd name="T8" fmla="*/ 0 w 30"/>
                <a:gd name="T9" fmla="*/ 15 h 31"/>
                <a:gd name="T10" fmla="*/ 16 w 30"/>
                <a:gd name="T11" fmla="*/ 31 h 31"/>
                <a:gd name="T12" fmla="*/ 16 w 30"/>
                <a:gd name="T13" fmla="*/ 25 h 31"/>
                <a:gd name="T14" fmla="*/ 6 w 30"/>
                <a:gd name="T15" fmla="*/ 15 h 31"/>
                <a:gd name="T16" fmla="*/ 16 w 30"/>
                <a:gd name="T17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1">
                  <a:moveTo>
                    <a:pt x="16" y="6"/>
                  </a:moveTo>
                  <a:cubicBezTo>
                    <a:pt x="19" y="6"/>
                    <a:pt x="22" y="7"/>
                    <a:pt x="23" y="9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8" y="4"/>
                    <a:pt x="22" y="0"/>
                    <a:pt x="16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6" y="3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0" y="25"/>
                    <a:pt x="6" y="21"/>
                    <a:pt x="6" y="15"/>
                  </a:cubicBezTo>
                  <a:cubicBezTo>
                    <a:pt x="6" y="10"/>
                    <a:pt x="10" y="6"/>
                    <a:pt x="16" y="6"/>
                  </a:cubicBezTo>
                  <a:close/>
                </a:path>
              </a:pathLst>
            </a:custGeom>
            <a:solidFill>
              <a:srgbClr val="2026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40"/>
            <p:cNvSpPr/>
            <p:nvPr/>
          </p:nvSpPr>
          <p:spPr bwMode="auto">
            <a:xfrm>
              <a:off x="8402638" y="1579563"/>
              <a:ext cx="406400" cy="406400"/>
            </a:xfrm>
            <a:custGeom>
              <a:avLst/>
              <a:gdLst>
                <a:gd name="T0" fmla="*/ 16 w 31"/>
                <a:gd name="T1" fmla="*/ 6 h 31"/>
                <a:gd name="T2" fmla="*/ 24 w 31"/>
                <a:gd name="T3" fmla="*/ 9 h 31"/>
                <a:gd name="T4" fmla="*/ 31 w 31"/>
                <a:gd name="T5" fmla="*/ 9 h 31"/>
                <a:gd name="T6" fmla="*/ 16 w 31"/>
                <a:gd name="T7" fmla="*/ 0 h 31"/>
                <a:gd name="T8" fmla="*/ 0 w 31"/>
                <a:gd name="T9" fmla="*/ 15 h 31"/>
                <a:gd name="T10" fmla="*/ 16 w 31"/>
                <a:gd name="T11" fmla="*/ 31 h 31"/>
                <a:gd name="T12" fmla="*/ 16 w 31"/>
                <a:gd name="T13" fmla="*/ 25 h 31"/>
                <a:gd name="T14" fmla="*/ 6 w 31"/>
                <a:gd name="T15" fmla="*/ 15 h 31"/>
                <a:gd name="T16" fmla="*/ 16 w 31"/>
                <a:gd name="T17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1">
                  <a:moveTo>
                    <a:pt x="16" y="6"/>
                  </a:moveTo>
                  <a:cubicBezTo>
                    <a:pt x="19" y="6"/>
                    <a:pt x="22" y="7"/>
                    <a:pt x="24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29" y="4"/>
                    <a:pt x="23" y="0"/>
                    <a:pt x="16" y="0"/>
                  </a:cubicBezTo>
                  <a:cubicBezTo>
                    <a:pt x="8" y="0"/>
                    <a:pt x="0" y="7"/>
                    <a:pt x="0" y="15"/>
                  </a:cubicBezTo>
                  <a:cubicBezTo>
                    <a:pt x="0" y="24"/>
                    <a:pt x="8" y="31"/>
                    <a:pt x="16" y="3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5"/>
                    <a:pt x="6" y="21"/>
                    <a:pt x="6" y="15"/>
                  </a:cubicBezTo>
                  <a:cubicBezTo>
                    <a:pt x="6" y="10"/>
                    <a:pt x="11" y="6"/>
                    <a:pt x="16" y="6"/>
                  </a:cubicBezTo>
                  <a:close/>
                </a:path>
              </a:pathLst>
            </a:custGeom>
            <a:solidFill>
              <a:srgbClr val="2026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41"/>
            <p:cNvSpPr/>
            <p:nvPr/>
          </p:nvSpPr>
          <p:spPr bwMode="auto">
            <a:xfrm>
              <a:off x="8913813" y="1579563"/>
              <a:ext cx="393700" cy="406400"/>
            </a:xfrm>
            <a:custGeom>
              <a:avLst/>
              <a:gdLst>
                <a:gd name="T0" fmla="*/ 16 w 30"/>
                <a:gd name="T1" fmla="*/ 6 h 31"/>
                <a:gd name="T2" fmla="*/ 23 w 30"/>
                <a:gd name="T3" fmla="*/ 9 h 31"/>
                <a:gd name="T4" fmla="*/ 30 w 30"/>
                <a:gd name="T5" fmla="*/ 9 h 31"/>
                <a:gd name="T6" fmla="*/ 16 w 30"/>
                <a:gd name="T7" fmla="*/ 0 h 31"/>
                <a:gd name="T8" fmla="*/ 0 w 30"/>
                <a:gd name="T9" fmla="*/ 15 h 31"/>
                <a:gd name="T10" fmla="*/ 16 w 30"/>
                <a:gd name="T11" fmla="*/ 31 h 31"/>
                <a:gd name="T12" fmla="*/ 16 w 30"/>
                <a:gd name="T13" fmla="*/ 25 h 31"/>
                <a:gd name="T14" fmla="*/ 6 w 30"/>
                <a:gd name="T15" fmla="*/ 15 h 31"/>
                <a:gd name="T16" fmla="*/ 16 w 30"/>
                <a:gd name="T17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1">
                  <a:moveTo>
                    <a:pt x="16" y="6"/>
                  </a:moveTo>
                  <a:cubicBezTo>
                    <a:pt x="19" y="6"/>
                    <a:pt x="22" y="7"/>
                    <a:pt x="23" y="9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8" y="4"/>
                    <a:pt x="22" y="0"/>
                    <a:pt x="16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6" y="3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0" y="25"/>
                    <a:pt x="6" y="21"/>
                    <a:pt x="6" y="15"/>
                  </a:cubicBezTo>
                  <a:cubicBezTo>
                    <a:pt x="6" y="10"/>
                    <a:pt x="10" y="6"/>
                    <a:pt x="16" y="6"/>
                  </a:cubicBezTo>
                  <a:close/>
                </a:path>
              </a:pathLst>
            </a:custGeom>
            <a:solidFill>
              <a:srgbClr val="2026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42"/>
            <p:cNvSpPr/>
            <p:nvPr/>
          </p:nvSpPr>
          <p:spPr bwMode="auto">
            <a:xfrm>
              <a:off x="9412288" y="1579563"/>
              <a:ext cx="406400" cy="406400"/>
            </a:xfrm>
            <a:custGeom>
              <a:avLst/>
              <a:gdLst>
                <a:gd name="T0" fmla="*/ 16 w 31"/>
                <a:gd name="T1" fmla="*/ 6 h 31"/>
                <a:gd name="T2" fmla="*/ 24 w 31"/>
                <a:gd name="T3" fmla="*/ 9 h 31"/>
                <a:gd name="T4" fmla="*/ 31 w 31"/>
                <a:gd name="T5" fmla="*/ 9 h 31"/>
                <a:gd name="T6" fmla="*/ 16 w 31"/>
                <a:gd name="T7" fmla="*/ 0 h 31"/>
                <a:gd name="T8" fmla="*/ 0 w 31"/>
                <a:gd name="T9" fmla="*/ 15 h 31"/>
                <a:gd name="T10" fmla="*/ 16 w 31"/>
                <a:gd name="T11" fmla="*/ 31 h 31"/>
                <a:gd name="T12" fmla="*/ 16 w 31"/>
                <a:gd name="T13" fmla="*/ 25 h 31"/>
                <a:gd name="T14" fmla="*/ 6 w 31"/>
                <a:gd name="T15" fmla="*/ 15 h 31"/>
                <a:gd name="T16" fmla="*/ 16 w 31"/>
                <a:gd name="T17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1">
                  <a:moveTo>
                    <a:pt x="16" y="6"/>
                  </a:moveTo>
                  <a:cubicBezTo>
                    <a:pt x="19" y="6"/>
                    <a:pt x="22" y="7"/>
                    <a:pt x="24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29" y="4"/>
                    <a:pt x="23" y="0"/>
                    <a:pt x="16" y="0"/>
                  </a:cubicBezTo>
                  <a:cubicBezTo>
                    <a:pt x="8" y="0"/>
                    <a:pt x="0" y="7"/>
                    <a:pt x="0" y="15"/>
                  </a:cubicBezTo>
                  <a:cubicBezTo>
                    <a:pt x="0" y="24"/>
                    <a:pt x="8" y="31"/>
                    <a:pt x="16" y="3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5"/>
                    <a:pt x="6" y="21"/>
                    <a:pt x="6" y="15"/>
                  </a:cubicBezTo>
                  <a:cubicBezTo>
                    <a:pt x="6" y="10"/>
                    <a:pt x="11" y="6"/>
                    <a:pt x="16" y="6"/>
                  </a:cubicBezTo>
                  <a:close/>
                </a:path>
              </a:pathLst>
            </a:custGeom>
            <a:solidFill>
              <a:srgbClr val="2026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43"/>
            <p:cNvSpPr/>
            <p:nvPr/>
          </p:nvSpPr>
          <p:spPr bwMode="auto">
            <a:xfrm>
              <a:off x="9923463" y="1579563"/>
              <a:ext cx="393700" cy="406400"/>
            </a:xfrm>
            <a:custGeom>
              <a:avLst/>
              <a:gdLst>
                <a:gd name="T0" fmla="*/ 16 w 30"/>
                <a:gd name="T1" fmla="*/ 6 h 31"/>
                <a:gd name="T2" fmla="*/ 23 w 30"/>
                <a:gd name="T3" fmla="*/ 9 h 31"/>
                <a:gd name="T4" fmla="*/ 30 w 30"/>
                <a:gd name="T5" fmla="*/ 9 h 31"/>
                <a:gd name="T6" fmla="*/ 16 w 30"/>
                <a:gd name="T7" fmla="*/ 0 h 31"/>
                <a:gd name="T8" fmla="*/ 0 w 30"/>
                <a:gd name="T9" fmla="*/ 15 h 31"/>
                <a:gd name="T10" fmla="*/ 16 w 30"/>
                <a:gd name="T11" fmla="*/ 31 h 31"/>
                <a:gd name="T12" fmla="*/ 16 w 30"/>
                <a:gd name="T13" fmla="*/ 25 h 31"/>
                <a:gd name="T14" fmla="*/ 6 w 30"/>
                <a:gd name="T15" fmla="*/ 15 h 31"/>
                <a:gd name="T16" fmla="*/ 16 w 30"/>
                <a:gd name="T17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1">
                  <a:moveTo>
                    <a:pt x="16" y="6"/>
                  </a:moveTo>
                  <a:cubicBezTo>
                    <a:pt x="19" y="6"/>
                    <a:pt x="22" y="7"/>
                    <a:pt x="23" y="9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8" y="4"/>
                    <a:pt x="22" y="0"/>
                    <a:pt x="16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6" y="3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0" y="25"/>
                    <a:pt x="6" y="21"/>
                    <a:pt x="6" y="15"/>
                  </a:cubicBezTo>
                  <a:cubicBezTo>
                    <a:pt x="6" y="10"/>
                    <a:pt x="10" y="6"/>
                    <a:pt x="16" y="6"/>
                  </a:cubicBezTo>
                  <a:close/>
                </a:path>
              </a:pathLst>
            </a:custGeom>
            <a:solidFill>
              <a:srgbClr val="2026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44"/>
            <p:cNvSpPr/>
            <p:nvPr/>
          </p:nvSpPr>
          <p:spPr bwMode="auto">
            <a:xfrm>
              <a:off x="10421938" y="1579563"/>
              <a:ext cx="406400" cy="406400"/>
            </a:xfrm>
            <a:custGeom>
              <a:avLst/>
              <a:gdLst>
                <a:gd name="T0" fmla="*/ 16 w 31"/>
                <a:gd name="T1" fmla="*/ 6 h 31"/>
                <a:gd name="T2" fmla="*/ 24 w 31"/>
                <a:gd name="T3" fmla="*/ 9 h 31"/>
                <a:gd name="T4" fmla="*/ 31 w 31"/>
                <a:gd name="T5" fmla="*/ 9 h 31"/>
                <a:gd name="T6" fmla="*/ 16 w 31"/>
                <a:gd name="T7" fmla="*/ 0 h 31"/>
                <a:gd name="T8" fmla="*/ 0 w 31"/>
                <a:gd name="T9" fmla="*/ 15 h 31"/>
                <a:gd name="T10" fmla="*/ 16 w 31"/>
                <a:gd name="T11" fmla="*/ 31 h 31"/>
                <a:gd name="T12" fmla="*/ 16 w 31"/>
                <a:gd name="T13" fmla="*/ 25 h 31"/>
                <a:gd name="T14" fmla="*/ 6 w 31"/>
                <a:gd name="T15" fmla="*/ 15 h 31"/>
                <a:gd name="T16" fmla="*/ 16 w 31"/>
                <a:gd name="T17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1">
                  <a:moveTo>
                    <a:pt x="16" y="6"/>
                  </a:moveTo>
                  <a:cubicBezTo>
                    <a:pt x="19" y="6"/>
                    <a:pt x="22" y="7"/>
                    <a:pt x="24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29" y="4"/>
                    <a:pt x="23" y="0"/>
                    <a:pt x="16" y="0"/>
                  </a:cubicBezTo>
                  <a:cubicBezTo>
                    <a:pt x="8" y="0"/>
                    <a:pt x="0" y="7"/>
                    <a:pt x="0" y="15"/>
                  </a:cubicBezTo>
                  <a:cubicBezTo>
                    <a:pt x="0" y="24"/>
                    <a:pt x="8" y="31"/>
                    <a:pt x="16" y="3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5"/>
                    <a:pt x="6" y="21"/>
                    <a:pt x="6" y="15"/>
                  </a:cubicBezTo>
                  <a:cubicBezTo>
                    <a:pt x="6" y="10"/>
                    <a:pt x="11" y="6"/>
                    <a:pt x="16" y="6"/>
                  </a:cubicBezTo>
                  <a:close/>
                </a:path>
              </a:pathLst>
            </a:custGeom>
            <a:solidFill>
              <a:srgbClr val="2026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45"/>
            <p:cNvSpPr/>
            <p:nvPr/>
          </p:nvSpPr>
          <p:spPr bwMode="auto">
            <a:xfrm>
              <a:off x="10933113" y="1579563"/>
              <a:ext cx="393700" cy="406400"/>
            </a:xfrm>
            <a:custGeom>
              <a:avLst/>
              <a:gdLst>
                <a:gd name="T0" fmla="*/ 16 w 30"/>
                <a:gd name="T1" fmla="*/ 6 h 31"/>
                <a:gd name="T2" fmla="*/ 23 w 30"/>
                <a:gd name="T3" fmla="*/ 9 h 31"/>
                <a:gd name="T4" fmla="*/ 30 w 30"/>
                <a:gd name="T5" fmla="*/ 9 h 31"/>
                <a:gd name="T6" fmla="*/ 16 w 30"/>
                <a:gd name="T7" fmla="*/ 0 h 31"/>
                <a:gd name="T8" fmla="*/ 0 w 30"/>
                <a:gd name="T9" fmla="*/ 15 h 31"/>
                <a:gd name="T10" fmla="*/ 16 w 30"/>
                <a:gd name="T11" fmla="*/ 31 h 31"/>
                <a:gd name="T12" fmla="*/ 16 w 30"/>
                <a:gd name="T13" fmla="*/ 25 h 31"/>
                <a:gd name="T14" fmla="*/ 6 w 30"/>
                <a:gd name="T15" fmla="*/ 15 h 31"/>
                <a:gd name="T16" fmla="*/ 16 w 30"/>
                <a:gd name="T17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1">
                  <a:moveTo>
                    <a:pt x="16" y="6"/>
                  </a:moveTo>
                  <a:cubicBezTo>
                    <a:pt x="19" y="6"/>
                    <a:pt x="22" y="7"/>
                    <a:pt x="23" y="9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8" y="4"/>
                    <a:pt x="22" y="0"/>
                    <a:pt x="16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6" y="3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0" y="25"/>
                    <a:pt x="6" y="21"/>
                    <a:pt x="6" y="15"/>
                  </a:cubicBezTo>
                  <a:cubicBezTo>
                    <a:pt x="6" y="10"/>
                    <a:pt x="10" y="6"/>
                    <a:pt x="16" y="6"/>
                  </a:cubicBezTo>
                  <a:close/>
                </a:path>
              </a:pathLst>
            </a:custGeom>
            <a:solidFill>
              <a:srgbClr val="2026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46"/>
            <p:cNvSpPr/>
            <p:nvPr/>
          </p:nvSpPr>
          <p:spPr bwMode="auto">
            <a:xfrm>
              <a:off x="10801350" y="4979988"/>
              <a:ext cx="708025" cy="709612"/>
            </a:xfrm>
            <a:custGeom>
              <a:avLst/>
              <a:gdLst>
                <a:gd name="T0" fmla="*/ 0 w 446"/>
                <a:gd name="T1" fmla="*/ 447 h 447"/>
                <a:gd name="T2" fmla="*/ 0 w 446"/>
                <a:gd name="T3" fmla="*/ 0 h 447"/>
                <a:gd name="T4" fmla="*/ 446 w 446"/>
                <a:gd name="T5" fmla="*/ 0 h 447"/>
                <a:gd name="T6" fmla="*/ 0 w 446"/>
                <a:gd name="T7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6" h="447">
                  <a:moveTo>
                    <a:pt x="0" y="447"/>
                  </a:moveTo>
                  <a:lnTo>
                    <a:pt x="0" y="0"/>
                  </a:lnTo>
                  <a:lnTo>
                    <a:pt x="446" y="0"/>
                  </a:lnTo>
                  <a:lnTo>
                    <a:pt x="0" y="447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3199778" y="857250"/>
            <a:ext cx="5792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BC4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话术三：我有社保（促成）</a:t>
            </a:r>
            <a:endParaRPr lang="zh-CN" altLang="en-US" sz="4400" b="1" dirty="0">
              <a:solidFill>
                <a:srgbClr val="FFBC4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812788" y="4761133"/>
            <a:ext cx="2469488" cy="2342626"/>
            <a:chOff x="1070055" y="1608639"/>
            <a:chExt cx="4550772" cy="3990294"/>
          </a:xfrm>
        </p:grpSpPr>
        <p:grpSp>
          <p:nvGrpSpPr>
            <p:cNvPr id="13" name="组合 12"/>
            <p:cNvGrpSpPr/>
            <p:nvPr/>
          </p:nvGrpSpPr>
          <p:grpSpPr>
            <a:xfrm>
              <a:off x="1070055" y="1608639"/>
              <a:ext cx="4550772" cy="3990294"/>
              <a:chOff x="3990975" y="2149475"/>
              <a:chExt cx="2913062" cy="2554287"/>
            </a:xfrm>
          </p:grpSpPr>
          <p:sp>
            <p:nvSpPr>
              <p:cNvPr id="14" name="Freeform 5"/>
              <p:cNvSpPr/>
              <p:nvPr/>
            </p:nvSpPr>
            <p:spPr bwMode="auto">
              <a:xfrm>
                <a:off x="4973638" y="4270375"/>
                <a:ext cx="947737" cy="433387"/>
              </a:xfrm>
              <a:custGeom>
                <a:avLst/>
                <a:gdLst>
                  <a:gd name="T0" fmla="*/ 9 w 214"/>
                  <a:gd name="T1" fmla="*/ 98 h 98"/>
                  <a:gd name="T2" fmla="*/ 0 w 214"/>
                  <a:gd name="T3" fmla="*/ 91 h 98"/>
                  <a:gd name="T4" fmla="*/ 0 w 214"/>
                  <a:gd name="T5" fmla="*/ 89 h 98"/>
                  <a:gd name="T6" fmla="*/ 9 w 214"/>
                  <a:gd name="T7" fmla="*/ 82 h 98"/>
                  <a:gd name="T8" fmla="*/ 18 w 214"/>
                  <a:gd name="T9" fmla="*/ 82 h 98"/>
                  <a:gd name="T10" fmla="*/ 29 w 214"/>
                  <a:gd name="T11" fmla="*/ 75 h 98"/>
                  <a:gd name="T12" fmla="*/ 51 w 214"/>
                  <a:gd name="T13" fmla="*/ 7 h 98"/>
                  <a:gd name="T14" fmla="*/ 62 w 214"/>
                  <a:gd name="T15" fmla="*/ 0 h 98"/>
                  <a:gd name="T16" fmla="*/ 152 w 214"/>
                  <a:gd name="T17" fmla="*/ 0 h 98"/>
                  <a:gd name="T18" fmla="*/ 163 w 214"/>
                  <a:gd name="T19" fmla="*/ 7 h 98"/>
                  <a:gd name="T20" fmla="*/ 185 w 214"/>
                  <a:gd name="T21" fmla="*/ 75 h 98"/>
                  <a:gd name="T22" fmla="*/ 196 w 214"/>
                  <a:gd name="T23" fmla="*/ 82 h 98"/>
                  <a:gd name="T24" fmla="*/ 205 w 214"/>
                  <a:gd name="T25" fmla="*/ 82 h 98"/>
                  <a:gd name="T26" fmla="*/ 214 w 214"/>
                  <a:gd name="T27" fmla="*/ 89 h 98"/>
                  <a:gd name="T28" fmla="*/ 214 w 214"/>
                  <a:gd name="T29" fmla="*/ 91 h 98"/>
                  <a:gd name="T30" fmla="*/ 205 w 214"/>
                  <a:gd name="T31" fmla="*/ 98 h 98"/>
                  <a:gd name="T32" fmla="*/ 9 w 214"/>
                  <a:gd name="T3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4" h="98">
                    <a:moveTo>
                      <a:pt x="9" y="98"/>
                    </a:moveTo>
                    <a:cubicBezTo>
                      <a:pt x="4" y="98"/>
                      <a:pt x="0" y="95"/>
                      <a:pt x="0" y="91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85"/>
                      <a:pt x="4" y="82"/>
                      <a:pt x="9" y="82"/>
                    </a:cubicBezTo>
                    <a:cubicBezTo>
                      <a:pt x="18" y="82"/>
                      <a:pt x="18" y="82"/>
                      <a:pt x="18" y="82"/>
                    </a:cubicBezTo>
                    <a:cubicBezTo>
                      <a:pt x="22" y="82"/>
                      <a:pt x="28" y="78"/>
                      <a:pt x="29" y="75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3"/>
                      <a:pt x="57" y="0"/>
                      <a:pt x="62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57" y="0"/>
                      <a:pt x="162" y="3"/>
                      <a:pt x="163" y="7"/>
                    </a:cubicBezTo>
                    <a:cubicBezTo>
                      <a:pt x="185" y="75"/>
                      <a:pt x="185" y="75"/>
                      <a:pt x="185" y="75"/>
                    </a:cubicBezTo>
                    <a:cubicBezTo>
                      <a:pt x="186" y="78"/>
                      <a:pt x="191" y="82"/>
                      <a:pt x="196" y="82"/>
                    </a:cubicBezTo>
                    <a:cubicBezTo>
                      <a:pt x="205" y="82"/>
                      <a:pt x="205" y="82"/>
                      <a:pt x="205" y="82"/>
                    </a:cubicBezTo>
                    <a:cubicBezTo>
                      <a:pt x="210" y="82"/>
                      <a:pt x="214" y="85"/>
                      <a:pt x="214" y="89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95"/>
                      <a:pt x="210" y="98"/>
                      <a:pt x="205" y="98"/>
                    </a:cubicBezTo>
                    <a:lnTo>
                      <a:pt x="9" y="98"/>
                    </a:lnTo>
                    <a:close/>
                  </a:path>
                </a:pathLst>
              </a:custGeom>
              <a:solidFill>
                <a:srgbClr val="3869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6"/>
              <p:cNvSpPr/>
              <p:nvPr/>
            </p:nvSpPr>
            <p:spPr bwMode="auto">
              <a:xfrm>
                <a:off x="4973638" y="4270375"/>
                <a:ext cx="947737" cy="403225"/>
              </a:xfrm>
              <a:custGeom>
                <a:avLst/>
                <a:gdLst>
                  <a:gd name="T0" fmla="*/ 205 w 214"/>
                  <a:gd name="T1" fmla="*/ 82 h 91"/>
                  <a:gd name="T2" fmla="*/ 196 w 214"/>
                  <a:gd name="T3" fmla="*/ 82 h 91"/>
                  <a:gd name="T4" fmla="*/ 185 w 214"/>
                  <a:gd name="T5" fmla="*/ 75 h 91"/>
                  <a:gd name="T6" fmla="*/ 163 w 214"/>
                  <a:gd name="T7" fmla="*/ 7 h 91"/>
                  <a:gd name="T8" fmla="*/ 152 w 214"/>
                  <a:gd name="T9" fmla="*/ 0 h 91"/>
                  <a:gd name="T10" fmla="*/ 62 w 214"/>
                  <a:gd name="T11" fmla="*/ 0 h 91"/>
                  <a:gd name="T12" fmla="*/ 51 w 214"/>
                  <a:gd name="T13" fmla="*/ 7 h 91"/>
                  <a:gd name="T14" fmla="*/ 29 w 214"/>
                  <a:gd name="T15" fmla="*/ 75 h 91"/>
                  <a:gd name="T16" fmla="*/ 18 w 214"/>
                  <a:gd name="T17" fmla="*/ 82 h 91"/>
                  <a:gd name="T18" fmla="*/ 9 w 214"/>
                  <a:gd name="T19" fmla="*/ 82 h 91"/>
                  <a:gd name="T20" fmla="*/ 0 w 214"/>
                  <a:gd name="T21" fmla="*/ 89 h 91"/>
                  <a:gd name="T22" fmla="*/ 0 w 214"/>
                  <a:gd name="T23" fmla="*/ 91 h 91"/>
                  <a:gd name="T24" fmla="*/ 214 w 214"/>
                  <a:gd name="T25" fmla="*/ 91 h 91"/>
                  <a:gd name="T26" fmla="*/ 214 w 214"/>
                  <a:gd name="T27" fmla="*/ 89 h 91"/>
                  <a:gd name="T28" fmla="*/ 205 w 214"/>
                  <a:gd name="T29" fmla="*/ 8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4" h="91">
                    <a:moveTo>
                      <a:pt x="205" y="82"/>
                    </a:moveTo>
                    <a:cubicBezTo>
                      <a:pt x="196" y="82"/>
                      <a:pt x="196" y="82"/>
                      <a:pt x="196" y="82"/>
                    </a:cubicBezTo>
                    <a:cubicBezTo>
                      <a:pt x="191" y="82"/>
                      <a:pt x="186" y="78"/>
                      <a:pt x="185" y="75"/>
                    </a:cubicBezTo>
                    <a:cubicBezTo>
                      <a:pt x="163" y="7"/>
                      <a:pt x="163" y="7"/>
                      <a:pt x="163" y="7"/>
                    </a:cubicBezTo>
                    <a:cubicBezTo>
                      <a:pt x="162" y="3"/>
                      <a:pt x="157" y="0"/>
                      <a:pt x="15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57" y="0"/>
                      <a:pt x="52" y="3"/>
                      <a:pt x="51" y="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8" y="78"/>
                      <a:pt x="22" y="82"/>
                      <a:pt x="18" y="8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4" y="82"/>
                      <a:pt x="0" y="85"/>
                      <a:pt x="0" y="89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9"/>
                      <a:pt x="214" y="89"/>
                      <a:pt x="214" y="89"/>
                    </a:cubicBezTo>
                    <a:cubicBezTo>
                      <a:pt x="214" y="85"/>
                      <a:pt x="210" y="82"/>
                      <a:pt x="205" y="82"/>
                    </a:cubicBez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7"/>
              <p:cNvSpPr/>
              <p:nvPr/>
            </p:nvSpPr>
            <p:spPr bwMode="auto">
              <a:xfrm>
                <a:off x="3990975" y="2163763"/>
                <a:ext cx="2913062" cy="2163762"/>
              </a:xfrm>
              <a:custGeom>
                <a:avLst/>
                <a:gdLst>
                  <a:gd name="T0" fmla="*/ 658 w 658"/>
                  <a:gd name="T1" fmla="*/ 468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8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8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8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10"/>
                      <a:pt x="658" y="21"/>
                    </a:cubicBezTo>
                    <a:lnTo>
                      <a:pt x="658" y="468"/>
                    </a:lnTo>
                    <a:close/>
                  </a:path>
                </a:pathLst>
              </a:custGeom>
              <a:solidFill>
                <a:srgbClr val="0057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8"/>
              <p:cNvSpPr/>
              <p:nvPr/>
            </p:nvSpPr>
            <p:spPr bwMode="auto">
              <a:xfrm>
                <a:off x="3990975" y="2149475"/>
                <a:ext cx="2913062" cy="2165350"/>
              </a:xfrm>
              <a:custGeom>
                <a:avLst/>
                <a:gdLst>
                  <a:gd name="T0" fmla="*/ 658 w 658"/>
                  <a:gd name="T1" fmla="*/ 467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7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7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7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9"/>
                      <a:pt x="658" y="21"/>
                    </a:cubicBezTo>
                    <a:lnTo>
                      <a:pt x="658" y="467"/>
                    </a:lnTo>
                    <a:close/>
                  </a:path>
                </a:pathLst>
              </a:custGeom>
              <a:solidFill>
                <a:srgbClr val="011C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9"/>
              <p:cNvSpPr/>
              <p:nvPr/>
            </p:nvSpPr>
            <p:spPr bwMode="auto">
              <a:xfrm>
                <a:off x="3990975" y="4013200"/>
                <a:ext cx="2913062" cy="301625"/>
              </a:xfrm>
              <a:custGeom>
                <a:avLst/>
                <a:gdLst>
                  <a:gd name="T0" fmla="*/ 658 w 658"/>
                  <a:gd name="T1" fmla="*/ 46 h 68"/>
                  <a:gd name="T2" fmla="*/ 636 w 658"/>
                  <a:gd name="T3" fmla="*/ 68 h 68"/>
                  <a:gd name="T4" fmla="*/ 21 w 658"/>
                  <a:gd name="T5" fmla="*/ 68 h 68"/>
                  <a:gd name="T6" fmla="*/ 0 w 658"/>
                  <a:gd name="T7" fmla="*/ 46 h 68"/>
                  <a:gd name="T8" fmla="*/ 0 w 658"/>
                  <a:gd name="T9" fmla="*/ 25 h 68"/>
                  <a:gd name="T10" fmla="*/ 0 w 658"/>
                  <a:gd name="T11" fmla="*/ 2 h 68"/>
                  <a:gd name="T12" fmla="*/ 2 w 658"/>
                  <a:gd name="T13" fmla="*/ 0 h 68"/>
                  <a:gd name="T14" fmla="*/ 25 w 658"/>
                  <a:gd name="T15" fmla="*/ 0 h 68"/>
                  <a:gd name="T16" fmla="*/ 634 w 658"/>
                  <a:gd name="T17" fmla="*/ 0 h 68"/>
                  <a:gd name="T18" fmla="*/ 657 w 658"/>
                  <a:gd name="T19" fmla="*/ 0 h 68"/>
                  <a:gd name="T20" fmla="*/ 658 w 658"/>
                  <a:gd name="T21" fmla="*/ 1 h 68"/>
                  <a:gd name="T22" fmla="*/ 658 w 658"/>
                  <a:gd name="T23" fmla="*/ 23 h 68"/>
                  <a:gd name="T24" fmla="*/ 658 w 658"/>
                  <a:gd name="T25" fmla="*/ 4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8" h="68">
                    <a:moveTo>
                      <a:pt x="658" y="46"/>
                    </a:moveTo>
                    <a:cubicBezTo>
                      <a:pt x="658" y="58"/>
                      <a:pt x="648" y="68"/>
                      <a:pt x="636" y="68"/>
                    </a:cubicBezTo>
                    <a:cubicBezTo>
                      <a:pt x="21" y="68"/>
                      <a:pt x="21" y="68"/>
                      <a:pt x="21" y="68"/>
                    </a:cubicBezTo>
                    <a:cubicBezTo>
                      <a:pt x="10" y="68"/>
                      <a:pt x="0" y="58"/>
                      <a:pt x="0" y="4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3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" y="0"/>
                      <a:pt x="13" y="0"/>
                      <a:pt x="25" y="0"/>
                    </a:cubicBezTo>
                    <a:cubicBezTo>
                      <a:pt x="634" y="0"/>
                      <a:pt x="634" y="0"/>
                      <a:pt x="634" y="0"/>
                    </a:cubicBezTo>
                    <a:cubicBezTo>
                      <a:pt x="646" y="0"/>
                      <a:pt x="656" y="0"/>
                      <a:pt x="657" y="0"/>
                    </a:cubicBezTo>
                    <a:cubicBezTo>
                      <a:pt x="658" y="0"/>
                      <a:pt x="658" y="1"/>
                      <a:pt x="658" y="1"/>
                    </a:cubicBezTo>
                    <a:cubicBezTo>
                      <a:pt x="658" y="1"/>
                      <a:pt x="658" y="11"/>
                      <a:pt x="658" y="23"/>
                    </a:cubicBezTo>
                    <a:lnTo>
                      <a:pt x="658" y="46"/>
                    </a:ln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Rectangle 10"/>
              <p:cNvSpPr>
                <a:spLocks noChangeArrowheads="1"/>
              </p:cNvSpPr>
              <p:nvPr/>
            </p:nvSpPr>
            <p:spPr bwMode="auto">
              <a:xfrm>
                <a:off x="4102100" y="2255838"/>
                <a:ext cx="2692400" cy="1651000"/>
              </a:xfrm>
              <a:prstGeom prst="rect">
                <a:avLst/>
              </a:prstGeom>
              <a:pattFill prst="pct5">
                <a:fgClr>
                  <a:schemeClr val="bg1">
                    <a:lumMod val="95000"/>
                  </a:schemeClr>
                </a:fgClr>
                <a:bgClr>
                  <a:schemeClr val="bg1">
                    <a:lumMod val="95000"/>
                  </a:schemeClr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1243654" y="1754747"/>
              <a:ext cx="4206055" cy="2599236"/>
            </a:xfrm>
            <a:prstGeom prst="rect">
              <a:avLst/>
            </a:prstGeom>
            <a:solidFill>
              <a:srgbClr val="CE34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98108" y="1878868"/>
              <a:ext cx="1869850" cy="2371046"/>
            </a:xfrm>
            <a:prstGeom prst="rect">
              <a:avLst/>
            </a:prstGeom>
          </p:spPr>
        </p:pic>
      </p:grpSp>
      <p:sp>
        <p:nvSpPr>
          <p:cNvPr id="35" name="文本框 34"/>
          <p:cNvSpPr txBox="1"/>
          <p:nvPr/>
        </p:nvSpPr>
        <p:spPr>
          <a:xfrm>
            <a:off x="3789025" y="102864"/>
            <a:ext cx="5792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BC4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话术四：我不需要保险</a:t>
            </a:r>
            <a:endParaRPr lang="zh-CN" altLang="en-US" sz="4400" b="1" dirty="0">
              <a:solidFill>
                <a:srgbClr val="FFBC4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6966" y="985449"/>
            <a:ext cx="1205503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你不需要保险，我非常能够理解，因为生活当中就有很多我们不需要的东西。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就比如</a:t>
            </a:r>
            <a:r>
              <a:rPr lang="zh-CN" altLang="en-US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墙角的灭火器，汽车上的备用胎，船上的救生衣。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这些东西在没有发生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火灾，汽车爆胎，轮船翻船事件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时，都是我们不需要的。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文本框 34"/>
          <p:cNvSpPr txBox="1"/>
          <p:nvPr/>
        </p:nvSpPr>
        <p:spPr>
          <a:xfrm>
            <a:off x="3789025" y="102864"/>
            <a:ext cx="5792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BC4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话术四：我不需要保险</a:t>
            </a:r>
            <a:endParaRPr lang="zh-CN" altLang="en-US" sz="4400" b="1" dirty="0">
              <a:solidFill>
                <a:srgbClr val="FFBC4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0611" y="810292"/>
            <a:ext cx="12070081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但一旦发生火灾，汽车爆胎，轮船翻船事件时，我们需要这些东西的愿望却比任何东西都要来得强烈。</a:t>
            </a:r>
            <a:r>
              <a:rPr lang="zh-CN" altLang="en-US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保险正如这些东西一样，一旦发生风险，就可以给我们提供很大的帮助。</a:t>
            </a:r>
            <a:endParaRPr lang="en-US" altLang="zh-CN" sz="2800" b="1" dirty="0">
              <a:solidFill>
                <a:schemeClr val="accent2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其实</a:t>
            </a:r>
            <a:r>
              <a:rPr lang="zh-CN" altLang="en-US" sz="32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保险正是在不需要的时候买，需要的时候用！</a:t>
            </a:r>
          </a:p>
          <a:p>
            <a:pPr algn="ctr">
              <a:lnSpc>
                <a:spcPct val="20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你觉得我说的有道理吗？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937262" y="4574705"/>
            <a:ext cx="2469488" cy="2342626"/>
            <a:chOff x="1070055" y="1608639"/>
            <a:chExt cx="4550772" cy="3990294"/>
          </a:xfrm>
        </p:grpSpPr>
        <p:grpSp>
          <p:nvGrpSpPr>
            <p:cNvPr id="22" name="组合 21"/>
            <p:cNvGrpSpPr/>
            <p:nvPr/>
          </p:nvGrpSpPr>
          <p:grpSpPr>
            <a:xfrm>
              <a:off x="1070055" y="1608639"/>
              <a:ext cx="4550772" cy="3990294"/>
              <a:chOff x="3990975" y="2149475"/>
              <a:chExt cx="2913062" cy="2554287"/>
            </a:xfrm>
          </p:grpSpPr>
          <p:sp>
            <p:nvSpPr>
              <p:cNvPr id="25" name="Freeform 5"/>
              <p:cNvSpPr/>
              <p:nvPr/>
            </p:nvSpPr>
            <p:spPr bwMode="auto">
              <a:xfrm>
                <a:off x="4973638" y="4270375"/>
                <a:ext cx="947737" cy="433387"/>
              </a:xfrm>
              <a:custGeom>
                <a:avLst/>
                <a:gdLst>
                  <a:gd name="T0" fmla="*/ 9 w 214"/>
                  <a:gd name="T1" fmla="*/ 98 h 98"/>
                  <a:gd name="T2" fmla="*/ 0 w 214"/>
                  <a:gd name="T3" fmla="*/ 91 h 98"/>
                  <a:gd name="T4" fmla="*/ 0 w 214"/>
                  <a:gd name="T5" fmla="*/ 89 h 98"/>
                  <a:gd name="T6" fmla="*/ 9 w 214"/>
                  <a:gd name="T7" fmla="*/ 82 h 98"/>
                  <a:gd name="T8" fmla="*/ 18 w 214"/>
                  <a:gd name="T9" fmla="*/ 82 h 98"/>
                  <a:gd name="T10" fmla="*/ 29 w 214"/>
                  <a:gd name="T11" fmla="*/ 75 h 98"/>
                  <a:gd name="T12" fmla="*/ 51 w 214"/>
                  <a:gd name="T13" fmla="*/ 7 h 98"/>
                  <a:gd name="T14" fmla="*/ 62 w 214"/>
                  <a:gd name="T15" fmla="*/ 0 h 98"/>
                  <a:gd name="T16" fmla="*/ 152 w 214"/>
                  <a:gd name="T17" fmla="*/ 0 h 98"/>
                  <a:gd name="T18" fmla="*/ 163 w 214"/>
                  <a:gd name="T19" fmla="*/ 7 h 98"/>
                  <a:gd name="T20" fmla="*/ 185 w 214"/>
                  <a:gd name="T21" fmla="*/ 75 h 98"/>
                  <a:gd name="T22" fmla="*/ 196 w 214"/>
                  <a:gd name="T23" fmla="*/ 82 h 98"/>
                  <a:gd name="T24" fmla="*/ 205 w 214"/>
                  <a:gd name="T25" fmla="*/ 82 h 98"/>
                  <a:gd name="T26" fmla="*/ 214 w 214"/>
                  <a:gd name="T27" fmla="*/ 89 h 98"/>
                  <a:gd name="T28" fmla="*/ 214 w 214"/>
                  <a:gd name="T29" fmla="*/ 91 h 98"/>
                  <a:gd name="T30" fmla="*/ 205 w 214"/>
                  <a:gd name="T31" fmla="*/ 98 h 98"/>
                  <a:gd name="T32" fmla="*/ 9 w 214"/>
                  <a:gd name="T3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4" h="98">
                    <a:moveTo>
                      <a:pt x="9" y="98"/>
                    </a:moveTo>
                    <a:cubicBezTo>
                      <a:pt x="4" y="98"/>
                      <a:pt x="0" y="95"/>
                      <a:pt x="0" y="91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85"/>
                      <a:pt x="4" y="82"/>
                      <a:pt x="9" y="82"/>
                    </a:cubicBezTo>
                    <a:cubicBezTo>
                      <a:pt x="18" y="82"/>
                      <a:pt x="18" y="82"/>
                      <a:pt x="18" y="82"/>
                    </a:cubicBezTo>
                    <a:cubicBezTo>
                      <a:pt x="22" y="82"/>
                      <a:pt x="28" y="78"/>
                      <a:pt x="29" y="75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3"/>
                      <a:pt x="57" y="0"/>
                      <a:pt x="62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57" y="0"/>
                      <a:pt x="162" y="3"/>
                      <a:pt x="163" y="7"/>
                    </a:cubicBezTo>
                    <a:cubicBezTo>
                      <a:pt x="185" y="75"/>
                      <a:pt x="185" y="75"/>
                      <a:pt x="185" y="75"/>
                    </a:cubicBezTo>
                    <a:cubicBezTo>
                      <a:pt x="186" y="78"/>
                      <a:pt x="191" y="82"/>
                      <a:pt x="196" y="82"/>
                    </a:cubicBezTo>
                    <a:cubicBezTo>
                      <a:pt x="205" y="82"/>
                      <a:pt x="205" y="82"/>
                      <a:pt x="205" y="82"/>
                    </a:cubicBezTo>
                    <a:cubicBezTo>
                      <a:pt x="210" y="82"/>
                      <a:pt x="214" y="85"/>
                      <a:pt x="214" y="89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95"/>
                      <a:pt x="210" y="98"/>
                      <a:pt x="205" y="98"/>
                    </a:cubicBezTo>
                    <a:lnTo>
                      <a:pt x="9" y="98"/>
                    </a:lnTo>
                    <a:close/>
                  </a:path>
                </a:pathLst>
              </a:custGeom>
              <a:solidFill>
                <a:srgbClr val="3869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6"/>
              <p:cNvSpPr/>
              <p:nvPr/>
            </p:nvSpPr>
            <p:spPr bwMode="auto">
              <a:xfrm>
                <a:off x="4973638" y="4270375"/>
                <a:ext cx="947737" cy="403225"/>
              </a:xfrm>
              <a:custGeom>
                <a:avLst/>
                <a:gdLst>
                  <a:gd name="T0" fmla="*/ 205 w 214"/>
                  <a:gd name="T1" fmla="*/ 82 h 91"/>
                  <a:gd name="T2" fmla="*/ 196 w 214"/>
                  <a:gd name="T3" fmla="*/ 82 h 91"/>
                  <a:gd name="T4" fmla="*/ 185 w 214"/>
                  <a:gd name="T5" fmla="*/ 75 h 91"/>
                  <a:gd name="T6" fmla="*/ 163 w 214"/>
                  <a:gd name="T7" fmla="*/ 7 h 91"/>
                  <a:gd name="T8" fmla="*/ 152 w 214"/>
                  <a:gd name="T9" fmla="*/ 0 h 91"/>
                  <a:gd name="T10" fmla="*/ 62 w 214"/>
                  <a:gd name="T11" fmla="*/ 0 h 91"/>
                  <a:gd name="T12" fmla="*/ 51 w 214"/>
                  <a:gd name="T13" fmla="*/ 7 h 91"/>
                  <a:gd name="T14" fmla="*/ 29 w 214"/>
                  <a:gd name="T15" fmla="*/ 75 h 91"/>
                  <a:gd name="T16" fmla="*/ 18 w 214"/>
                  <a:gd name="T17" fmla="*/ 82 h 91"/>
                  <a:gd name="T18" fmla="*/ 9 w 214"/>
                  <a:gd name="T19" fmla="*/ 82 h 91"/>
                  <a:gd name="T20" fmla="*/ 0 w 214"/>
                  <a:gd name="T21" fmla="*/ 89 h 91"/>
                  <a:gd name="T22" fmla="*/ 0 w 214"/>
                  <a:gd name="T23" fmla="*/ 91 h 91"/>
                  <a:gd name="T24" fmla="*/ 214 w 214"/>
                  <a:gd name="T25" fmla="*/ 91 h 91"/>
                  <a:gd name="T26" fmla="*/ 214 w 214"/>
                  <a:gd name="T27" fmla="*/ 89 h 91"/>
                  <a:gd name="T28" fmla="*/ 205 w 214"/>
                  <a:gd name="T29" fmla="*/ 8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4" h="91">
                    <a:moveTo>
                      <a:pt x="205" y="82"/>
                    </a:moveTo>
                    <a:cubicBezTo>
                      <a:pt x="196" y="82"/>
                      <a:pt x="196" y="82"/>
                      <a:pt x="196" y="82"/>
                    </a:cubicBezTo>
                    <a:cubicBezTo>
                      <a:pt x="191" y="82"/>
                      <a:pt x="186" y="78"/>
                      <a:pt x="185" y="75"/>
                    </a:cubicBezTo>
                    <a:cubicBezTo>
                      <a:pt x="163" y="7"/>
                      <a:pt x="163" y="7"/>
                      <a:pt x="163" y="7"/>
                    </a:cubicBezTo>
                    <a:cubicBezTo>
                      <a:pt x="162" y="3"/>
                      <a:pt x="157" y="0"/>
                      <a:pt x="15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57" y="0"/>
                      <a:pt x="52" y="3"/>
                      <a:pt x="51" y="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8" y="78"/>
                      <a:pt x="22" y="82"/>
                      <a:pt x="18" y="8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4" y="82"/>
                      <a:pt x="0" y="85"/>
                      <a:pt x="0" y="89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9"/>
                      <a:pt x="214" y="89"/>
                      <a:pt x="214" y="89"/>
                    </a:cubicBezTo>
                    <a:cubicBezTo>
                      <a:pt x="214" y="85"/>
                      <a:pt x="210" y="82"/>
                      <a:pt x="205" y="82"/>
                    </a:cubicBez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7"/>
              <p:cNvSpPr/>
              <p:nvPr/>
            </p:nvSpPr>
            <p:spPr bwMode="auto">
              <a:xfrm>
                <a:off x="3990975" y="2163763"/>
                <a:ext cx="2913062" cy="2163762"/>
              </a:xfrm>
              <a:custGeom>
                <a:avLst/>
                <a:gdLst>
                  <a:gd name="T0" fmla="*/ 658 w 658"/>
                  <a:gd name="T1" fmla="*/ 468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8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8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8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10"/>
                      <a:pt x="658" y="21"/>
                    </a:cubicBezTo>
                    <a:lnTo>
                      <a:pt x="658" y="468"/>
                    </a:lnTo>
                    <a:close/>
                  </a:path>
                </a:pathLst>
              </a:custGeom>
              <a:solidFill>
                <a:srgbClr val="0057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8"/>
              <p:cNvSpPr/>
              <p:nvPr/>
            </p:nvSpPr>
            <p:spPr bwMode="auto">
              <a:xfrm>
                <a:off x="3990975" y="2149475"/>
                <a:ext cx="2913062" cy="2165350"/>
              </a:xfrm>
              <a:custGeom>
                <a:avLst/>
                <a:gdLst>
                  <a:gd name="T0" fmla="*/ 658 w 658"/>
                  <a:gd name="T1" fmla="*/ 467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7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7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7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9"/>
                      <a:pt x="658" y="21"/>
                    </a:cubicBezTo>
                    <a:lnTo>
                      <a:pt x="658" y="467"/>
                    </a:lnTo>
                    <a:close/>
                  </a:path>
                </a:pathLst>
              </a:custGeom>
              <a:solidFill>
                <a:srgbClr val="011C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9"/>
              <p:cNvSpPr/>
              <p:nvPr/>
            </p:nvSpPr>
            <p:spPr bwMode="auto">
              <a:xfrm>
                <a:off x="3990975" y="4013200"/>
                <a:ext cx="2913062" cy="301625"/>
              </a:xfrm>
              <a:custGeom>
                <a:avLst/>
                <a:gdLst>
                  <a:gd name="T0" fmla="*/ 658 w 658"/>
                  <a:gd name="T1" fmla="*/ 46 h 68"/>
                  <a:gd name="T2" fmla="*/ 636 w 658"/>
                  <a:gd name="T3" fmla="*/ 68 h 68"/>
                  <a:gd name="T4" fmla="*/ 21 w 658"/>
                  <a:gd name="T5" fmla="*/ 68 h 68"/>
                  <a:gd name="T6" fmla="*/ 0 w 658"/>
                  <a:gd name="T7" fmla="*/ 46 h 68"/>
                  <a:gd name="T8" fmla="*/ 0 w 658"/>
                  <a:gd name="T9" fmla="*/ 25 h 68"/>
                  <a:gd name="T10" fmla="*/ 0 w 658"/>
                  <a:gd name="T11" fmla="*/ 2 h 68"/>
                  <a:gd name="T12" fmla="*/ 2 w 658"/>
                  <a:gd name="T13" fmla="*/ 0 h 68"/>
                  <a:gd name="T14" fmla="*/ 25 w 658"/>
                  <a:gd name="T15" fmla="*/ 0 h 68"/>
                  <a:gd name="T16" fmla="*/ 634 w 658"/>
                  <a:gd name="T17" fmla="*/ 0 h 68"/>
                  <a:gd name="T18" fmla="*/ 657 w 658"/>
                  <a:gd name="T19" fmla="*/ 0 h 68"/>
                  <a:gd name="T20" fmla="*/ 658 w 658"/>
                  <a:gd name="T21" fmla="*/ 1 h 68"/>
                  <a:gd name="T22" fmla="*/ 658 w 658"/>
                  <a:gd name="T23" fmla="*/ 23 h 68"/>
                  <a:gd name="T24" fmla="*/ 658 w 658"/>
                  <a:gd name="T25" fmla="*/ 4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8" h="68">
                    <a:moveTo>
                      <a:pt x="658" y="46"/>
                    </a:moveTo>
                    <a:cubicBezTo>
                      <a:pt x="658" y="58"/>
                      <a:pt x="648" y="68"/>
                      <a:pt x="636" y="68"/>
                    </a:cubicBezTo>
                    <a:cubicBezTo>
                      <a:pt x="21" y="68"/>
                      <a:pt x="21" y="68"/>
                      <a:pt x="21" y="68"/>
                    </a:cubicBezTo>
                    <a:cubicBezTo>
                      <a:pt x="10" y="68"/>
                      <a:pt x="0" y="58"/>
                      <a:pt x="0" y="4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3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" y="0"/>
                      <a:pt x="13" y="0"/>
                      <a:pt x="25" y="0"/>
                    </a:cubicBezTo>
                    <a:cubicBezTo>
                      <a:pt x="634" y="0"/>
                      <a:pt x="634" y="0"/>
                      <a:pt x="634" y="0"/>
                    </a:cubicBezTo>
                    <a:cubicBezTo>
                      <a:pt x="646" y="0"/>
                      <a:pt x="656" y="0"/>
                      <a:pt x="657" y="0"/>
                    </a:cubicBezTo>
                    <a:cubicBezTo>
                      <a:pt x="658" y="0"/>
                      <a:pt x="658" y="1"/>
                      <a:pt x="658" y="1"/>
                    </a:cubicBezTo>
                    <a:cubicBezTo>
                      <a:pt x="658" y="1"/>
                      <a:pt x="658" y="11"/>
                      <a:pt x="658" y="23"/>
                    </a:cubicBezTo>
                    <a:lnTo>
                      <a:pt x="658" y="46"/>
                    </a:ln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Rectangle 10"/>
              <p:cNvSpPr>
                <a:spLocks noChangeArrowheads="1"/>
              </p:cNvSpPr>
              <p:nvPr/>
            </p:nvSpPr>
            <p:spPr bwMode="auto">
              <a:xfrm>
                <a:off x="4102100" y="2255838"/>
                <a:ext cx="2692400" cy="1651000"/>
              </a:xfrm>
              <a:prstGeom prst="rect">
                <a:avLst/>
              </a:prstGeom>
              <a:pattFill prst="pct5">
                <a:fgClr>
                  <a:schemeClr val="bg1">
                    <a:lumMod val="95000"/>
                  </a:schemeClr>
                </a:fgClr>
                <a:bgClr>
                  <a:schemeClr val="bg1">
                    <a:lumMod val="95000"/>
                  </a:schemeClr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1243654" y="1754747"/>
              <a:ext cx="4206055" cy="2599236"/>
            </a:xfrm>
            <a:prstGeom prst="rect">
              <a:avLst/>
            </a:prstGeom>
            <a:solidFill>
              <a:srgbClr val="CE34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98107" y="1878868"/>
              <a:ext cx="1869850" cy="2371045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组合 123"/>
          <p:cNvGrpSpPr/>
          <p:nvPr/>
        </p:nvGrpSpPr>
        <p:grpSpPr>
          <a:xfrm>
            <a:off x="9425789" y="171760"/>
            <a:ext cx="320322" cy="320318"/>
            <a:chOff x="9848438" y="6428700"/>
            <a:chExt cx="221677" cy="221676"/>
          </a:xfrm>
        </p:grpSpPr>
        <p:sp>
          <p:nvSpPr>
            <p:cNvPr id="125" name="矩形 124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矩形 125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9" name="文本框 128"/>
          <p:cNvSpPr txBox="1"/>
          <p:nvPr/>
        </p:nvSpPr>
        <p:spPr>
          <a:xfrm>
            <a:off x="2062508" y="77488"/>
            <a:ext cx="7894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BC4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话术五：保险以后再说（关于健康）</a:t>
            </a:r>
            <a:endParaRPr lang="zh-CN" altLang="en-US" sz="4400" b="1" dirty="0">
              <a:solidFill>
                <a:srgbClr val="FFBC4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80222" y="765843"/>
            <a:ext cx="11723603" cy="5978325"/>
            <a:chOff x="7300198" y="969132"/>
            <a:chExt cx="10055675" cy="4020651"/>
          </a:xfrm>
        </p:grpSpPr>
        <p:sp>
          <p:nvSpPr>
            <p:cNvPr id="132" name="矩形 131"/>
            <p:cNvSpPr/>
            <p:nvPr/>
          </p:nvSpPr>
          <p:spPr>
            <a:xfrm>
              <a:off x="7300198" y="969132"/>
              <a:ext cx="10055675" cy="4020651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/>
            </a:p>
          </p:txBody>
        </p:sp>
        <p:sp>
          <p:nvSpPr>
            <p:cNvPr id="131" name="文本框 130"/>
            <p:cNvSpPr txBox="1"/>
            <p:nvPr/>
          </p:nvSpPr>
          <p:spPr>
            <a:xfrm>
              <a:off x="7383405" y="1206614"/>
              <a:ext cx="9972468" cy="3539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28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孩子的保险，</a:t>
              </a: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现在不买，他长大了自己也得买，中间二十多年的风险都由父母承担，且保费贵了几倍；</a:t>
              </a:r>
              <a:endPara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自己的保险</a:t>
              </a: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，现在不买，孩子长大会想办法给我们买，那时候保费贵几倍，身体健康状况还不一定能买。父母没保险，儿女就得打拼赚钱，因为医疗费会比保费贵百倍。</a:t>
              </a:r>
              <a:endPara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其时，保险早买晚买，早晚要买，早准备晚准备，早晚要准备，越早准备就越轻松。不妨就现在准备，因为准备得越早，压力越小，受益越大，未来越有保障！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106144" y="74839"/>
            <a:ext cx="1525004" cy="1202672"/>
            <a:chOff x="1070055" y="1608639"/>
            <a:chExt cx="4550772" cy="3990294"/>
          </a:xfrm>
        </p:grpSpPr>
        <p:grpSp>
          <p:nvGrpSpPr>
            <p:cNvPr id="5" name="组合 4"/>
            <p:cNvGrpSpPr/>
            <p:nvPr/>
          </p:nvGrpSpPr>
          <p:grpSpPr>
            <a:xfrm>
              <a:off x="1070055" y="1608639"/>
              <a:ext cx="4550772" cy="3990294"/>
              <a:chOff x="3990975" y="2149475"/>
              <a:chExt cx="2913062" cy="2554287"/>
            </a:xfrm>
          </p:grpSpPr>
          <p:sp>
            <p:nvSpPr>
              <p:cNvPr id="6" name="Freeform 5"/>
              <p:cNvSpPr/>
              <p:nvPr/>
            </p:nvSpPr>
            <p:spPr bwMode="auto">
              <a:xfrm>
                <a:off x="4973638" y="4270375"/>
                <a:ext cx="947737" cy="433387"/>
              </a:xfrm>
              <a:custGeom>
                <a:avLst/>
                <a:gdLst>
                  <a:gd name="T0" fmla="*/ 9 w 214"/>
                  <a:gd name="T1" fmla="*/ 98 h 98"/>
                  <a:gd name="T2" fmla="*/ 0 w 214"/>
                  <a:gd name="T3" fmla="*/ 91 h 98"/>
                  <a:gd name="T4" fmla="*/ 0 w 214"/>
                  <a:gd name="T5" fmla="*/ 89 h 98"/>
                  <a:gd name="T6" fmla="*/ 9 w 214"/>
                  <a:gd name="T7" fmla="*/ 82 h 98"/>
                  <a:gd name="T8" fmla="*/ 18 w 214"/>
                  <a:gd name="T9" fmla="*/ 82 h 98"/>
                  <a:gd name="T10" fmla="*/ 29 w 214"/>
                  <a:gd name="T11" fmla="*/ 75 h 98"/>
                  <a:gd name="T12" fmla="*/ 51 w 214"/>
                  <a:gd name="T13" fmla="*/ 7 h 98"/>
                  <a:gd name="T14" fmla="*/ 62 w 214"/>
                  <a:gd name="T15" fmla="*/ 0 h 98"/>
                  <a:gd name="T16" fmla="*/ 152 w 214"/>
                  <a:gd name="T17" fmla="*/ 0 h 98"/>
                  <a:gd name="T18" fmla="*/ 163 w 214"/>
                  <a:gd name="T19" fmla="*/ 7 h 98"/>
                  <a:gd name="T20" fmla="*/ 185 w 214"/>
                  <a:gd name="T21" fmla="*/ 75 h 98"/>
                  <a:gd name="T22" fmla="*/ 196 w 214"/>
                  <a:gd name="T23" fmla="*/ 82 h 98"/>
                  <a:gd name="T24" fmla="*/ 205 w 214"/>
                  <a:gd name="T25" fmla="*/ 82 h 98"/>
                  <a:gd name="T26" fmla="*/ 214 w 214"/>
                  <a:gd name="T27" fmla="*/ 89 h 98"/>
                  <a:gd name="T28" fmla="*/ 214 w 214"/>
                  <a:gd name="T29" fmla="*/ 91 h 98"/>
                  <a:gd name="T30" fmla="*/ 205 w 214"/>
                  <a:gd name="T31" fmla="*/ 98 h 98"/>
                  <a:gd name="T32" fmla="*/ 9 w 214"/>
                  <a:gd name="T3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4" h="98">
                    <a:moveTo>
                      <a:pt x="9" y="98"/>
                    </a:moveTo>
                    <a:cubicBezTo>
                      <a:pt x="4" y="98"/>
                      <a:pt x="0" y="95"/>
                      <a:pt x="0" y="91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85"/>
                      <a:pt x="4" y="82"/>
                      <a:pt x="9" y="82"/>
                    </a:cubicBezTo>
                    <a:cubicBezTo>
                      <a:pt x="18" y="82"/>
                      <a:pt x="18" y="82"/>
                      <a:pt x="18" y="82"/>
                    </a:cubicBezTo>
                    <a:cubicBezTo>
                      <a:pt x="22" y="82"/>
                      <a:pt x="28" y="78"/>
                      <a:pt x="29" y="75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3"/>
                      <a:pt x="57" y="0"/>
                      <a:pt x="62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57" y="0"/>
                      <a:pt x="162" y="3"/>
                      <a:pt x="163" y="7"/>
                    </a:cubicBezTo>
                    <a:cubicBezTo>
                      <a:pt x="185" y="75"/>
                      <a:pt x="185" y="75"/>
                      <a:pt x="185" y="75"/>
                    </a:cubicBezTo>
                    <a:cubicBezTo>
                      <a:pt x="186" y="78"/>
                      <a:pt x="191" y="82"/>
                      <a:pt x="196" y="82"/>
                    </a:cubicBezTo>
                    <a:cubicBezTo>
                      <a:pt x="205" y="82"/>
                      <a:pt x="205" y="82"/>
                      <a:pt x="205" y="82"/>
                    </a:cubicBezTo>
                    <a:cubicBezTo>
                      <a:pt x="210" y="82"/>
                      <a:pt x="214" y="85"/>
                      <a:pt x="214" y="89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95"/>
                      <a:pt x="210" y="98"/>
                      <a:pt x="205" y="98"/>
                    </a:cubicBezTo>
                    <a:lnTo>
                      <a:pt x="9" y="98"/>
                    </a:lnTo>
                    <a:close/>
                  </a:path>
                </a:pathLst>
              </a:custGeom>
              <a:solidFill>
                <a:srgbClr val="3869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" name="Freeform 6"/>
              <p:cNvSpPr/>
              <p:nvPr/>
            </p:nvSpPr>
            <p:spPr bwMode="auto">
              <a:xfrm>
                <a:off x="4973638" y="4270375"/>
                <a:ext cx="947737" cy="403225"/>
              </a:xfrm>
              <a:custGeom>
                <a:avLst/>
                <a:gdLst>
                  <a:gd name="T0" fmla="*/ 205 w 214"/>
                  <a:gd name="T1" fmla="*/ 82 h 91"/>
                  <a:gd name="T2" fmla="*/ 196 w 214"/>
                  <a:gd name="T3" fmla="*/ 82 h 91"/>
                  <a:gd name="T4" fmla="*/ 185 w 214"/>
                  <a:gd name="T5" fmla="*/ 75 h 91"/>
                  <a:gd name="T6" fmla="*/ 163 w 214"/>
                  <a:gd name="T7" fmla="*/ 7 h 91"/>
                  <a:gd name="T8" fmla="*/ 152 w 214"/>
                  <a:gd name="T9" fmla="*/ 0 h 91"/>
                  <a:gd name="T10" fmla="*/ 62 w 214"/>
                  <a:gd name="T11" fmla="*/ 0 h 91"/>
                  <a:gd name="T12" fmla="*/ 51 w 214"/>
                  <a:gd name="T13" fmla="*/ 7 h 91"/>
                  <a:gd name="T14" fmla="*/ 29 w 214"/>
                  <a:gd name="T15" fmla="*/ 75 h 91"/>
                  <a:gd name="T16" fmla="*/ 18 w 214"/>
                  <a:gd name="T17" fmla="*/ 82 h 91"/>
                  <a:gd name="T18" fmla="*/ 9 w 214"/>
                  <a:gd name="T19" fmla="*/ 82 h 91"/>
                  <a:gd name="T20" fmla="*/ 0 w 214"/>
                  <a:gd name="T21" fmla="*/ 89 h 91"/>
                  <a:gd name="T22" fmla="*/ 0 w 214"/>
                  <a:gd name="T23" fmla="*/ 91 h 91"/>
                  <a:gd name="T24" fmla="*/ 214 w 214"/>
                  <a:gd name="T25" fmla="*/ 91 h 91"/>
                  <a:gd name="T26" fmla="*/ 214 w 214"/>
                  <a:gd name="T27" fmla="*/ 89 h 91"/>
                  <a:gd name="T28" fmla="*/ 205 w 214"/>
                  <a:gd name="T29" fmla="*/ 8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4" h="91">
                    <a:moveTo>
                      <a:pt x="205" y="82"/>
                    </a:moveTo>
                    <a:cubicBezTo>
                      <a:pt x="196" y="82"/>
                      <a:pt x="196" y="82"/>
                      <a:pt x="196" y="82"/>
                    </a:cubicBezTo>
                    <a:cubicBezTo>
                      <a:pt x="191" y="82"/>
                      <a:pt x="186" y="78"/>
                      <a:pt x="185" y="75"/>
                    </a:cubicBezTo>
                    <a:cubicBezTo>
                      <a:pt x="163" y="7"/>
                      <a:pt x="163" y="7"/>
                      <a:pt x="163" y="7"/>
                    </a:cubicBezTo>
                    <a:cubicBezTo>
                      <a:pt x="162" y="3"/>
                      <a:pt x="157" y="0"/>
                      <a:pt x="15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57" y="0"/>
                      <a:pt x="52" y="3"/>
                      <a:pt x="51" y="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8" y="78"/>
                      <a:pt x="22" y="82"/>
                      <a:pt x="18" y="8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4" y="82"/>
                      <a:pt x="0" y="85"/>
                      <a:pt x="0" y="89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9"/>
                      <a:pt x="214" y="89"/>
                      <a:pt x="214" y="89"/>
                    </a:cubicBezTo>
                    <a:cubicBezTo>
                      <a:pt x="214" y="85"/>
                      <a:pt x="210" y="82"/>
                      <a:pt x="205" y="82"/>
                    </a:cubicBez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" name="Freeform 7"/>
              <p:cNvSpPr/>
              <p:nvPr/>
            </p:nvSpPr>
            <p:spPr bwMode="auto">
              <a:xfrm>
                <a:off x="3990975" y="2163763"/>
                <a:ext cx="2913062" cy="2163762"/>
              </a:xfrm>
              <a:custGeom>
                <a:avLst/>
                <a:gdLst>
                  <a:gd name="T0" fmla="*/ 658 w 658"/>
                  <a:gd name="T1" fmla="*/ 468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8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8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8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10"/>
                      <a:pt x="658" y="21"/>
                    </a:cubicBezTo>
                    <a:lnTo>
                      <a:pt x="658" y="468"/>
                    </a:lnTo>
                    <a:close/>
                  </a:path>
                </a:pathLst>
              </a:custGeom>
              <a:solidFill>
                <a:srgbClr val="0057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" name="Freeform 8"/>
              <p:cNvSpPr/>
              <p:nvPr/>
            </p:nvSpPr>
            <p:spPr bwMode="auto">
              <a:xfrm>
                <a:off x="3990975" y="2149475"/>
                <a:ext cx="2913062" cy="2165350"/>
              </a:xfrm>
              <a:custGeom>
                <a:avLst/>
                <a:gdLst>
                  <a:gd name="T0" fmla="*/ 658 w 658"/>
                  <a:gd name="T1" fmla="*/ 467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7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7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7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9"/>
                      <a:pt x="658" y="21"/>
                    </a:cubicBezTo>
                    <a:lnTo>
                      <a:pt x="658" y="467"/>
                    </a:lnTo>
                    <a:close/>
                  </a:path>
                </a:pathLst>
              </a:custGeom>
              <a:solidFill>
                <a:srgbClr val="011C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9"/>
              <p:cNvSpPr/>
              <p:nvPr/>
            </p:nvSpPr>
            <p:spPr bwMode="auto">
              <a:xfrm>
                <a:off x="3990975" y="4013200"/>
                <a:ext cx="2913062" cy="301625"/>
              </a:xfrm>
              <a:custGeom>
                <a:avLst/>
                <a:gdLst>
                  <a:gd name="T0" fmla="*/ 658 w 658"/>
                  <a:gd name="T1" fmla="*/ 46 h 68"/>
                  <a:gd name="T2" fmla="*/ 636 w 658"/>
                  <a:gd name="T3" fmla="*/ 68 h 68"/>
                  <a:gd name="T4" fmla="*/ 21 w 658"/>
                  <a:gd name="T5" fmla="*/ 68 h 68"/>
                  <a:gd name="T6" fmla="*/ 0 w 658"/>
                  <a:gd name="T7" fmla="*/ 46 h 68"/>
                  <a:gd name="T8" fmla="*/ 0 w 658"/>
                  <a:gd name="T9" fmla="*/ 25 h 68"/>
                  <a:gd name="T10" fmla="*/ 0 w 658"/>
                  <a:gd name="T11" fmla="*/ 2 h 68"/>
                  <a:gd name="T12" fmla="*/ 2 w 658"/>
                  <a:gd name="T13" fmla="*/ 0 h 68"/>
                  <a:gd name="T14" fmla="*/ 25 w 658"/>
                  <a:gd name="T15" fmla="*/ 0 h 68"/>
                  <a:gd name="T16" fmla="*/ 634 w 658"/>
                  <a:gd name="T17" fmla="*/ 0 h 68"/>
                  <a:gd name="T18" fmla="*/ 657 w 658"/>
                  <a:gd name="T19" fmla="*/ 0 h 68"/>
                  <a:gd name="T20" fmla="*/ 658 w 658"/>
                  <a:gd name="T21" fmla="*/ 1 h 68"/>
                  <a:gd name="T22" fmla="*/ 658 w 658"/>
                  <a:gd name="T23" fmla="*/ 23 h 68"/>
                  <a:gd name="T24" fmla="*/ 658 w 658"/>
                  <a:gd name="T25" fmla="*/ 4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8" h="68">
                    <a:moveTo>
                      <a:pt x="658" y="46"/>
                    </a:moveTo>
                    <a:cubicBezTo>
                      <a:pt x="658" y="58"/>
                      <a:pt x="648" y="68"/>
                      <a:pt x="636" y="68"/>
                    </a:cubicBezTo>
                    <a:cubicBezTo>
                      <a:pt x="21" y="68"/>
                      <a:pt x="21" y="68"/>
                      <a:pt x="21" y="68"/>
                    </a:cubicBezTo>
                    <a:cubicBezTo>
                      <a:pt x="10" y="68"/>
                      <a:pt x="0" y="58"/>
                      <a:pt x="0" y="4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3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" y="0"/>
                      <a:pt x="13" y="0"/>
                      <a:pt x="25" y="0"/>
                    </a:cubicBezTo>
                    <a:cubicBezTo>
                      <a:pt x="634" y="0"/>
                      <a:pt x="634" y="0"/>
                      <a:pt x="634" y="0"/>
                    </a:cubicBezTo>
                    <a:cubicBezTo>
                      <a:pt x="646" y="0"/>
                      <a:pt x="656" y="0"/>
                      <a:pt x="657" y="0"/>
                    </a:cubicBezTo>
                    <a:cubicBezTo>
                      <a:pt x="658" y="0"/>
                      <a:pt x="658" y="1"/>
                      <a:pt x="658" y="1"/>
                    </a:cubicBezTo>
                    <a:cubicBezTo>
                      <a:pt x="658" y="1"/>
                      <a:pt x="658" y="11"/>
                      <a:pt x="658" y="23"/>
                    </a:cubicBezTo>
                    <a:lnTo>
                      <a:pt x="658" y="46"/>
                    </a:ln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4102100" y="2255838"/>
                <a:ext cx="2692400" cy="1651000"/>
              </a:xfrm>
              <a:prstGeom prst="rect">
                <a:avLst/>
              </a:prstGeom>
              <a:pattFill prst="pct5">
                <a:fgClr>
                  <a:schemeClr val="bg1">
                    <a:lumMod val="95000"/>
                  </a:schemeClr>
                </a:fgClr>
                <a:bgClr>
                  <a:schemeClr val="bg1">
                    <a:lumMod val="95000"/>
                  </a:schemeClr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1243654" y="1754747"/>
              <a:ext cx="4206055" cy="2599236"/>
            </a:xfrm>
            <a:prstGeom prst="rect">
              <a:avLst/>
            </a:prstGeom>
            <a:solidFill>
              <a:srgbClr val="CE34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5" name="组合 114"/>
            <p:cNvGrpSpPr/>
            <p:nvPr/>
          </p:nvGrpSpPr>
          <p:grpSpPr>
            <a:xfrm>
              <a:off x="2616190" y="1741503"/>
              <a:ext cx="1697018" cy="2635274"/>
              <a:chOff x="2616190" y="1741503"/>
              <a:chExt cx="1697018" cy="2635274"/>
            </a:xfrm>
          </p:grpSpPr>
          <p:sp>
            <p:nvSpPr>
              <p:cNvPr id="16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2624127" y="1749441"/>
                <a:ext cx="1652580" cy="2627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5"/>
              <p:cNvSpPr/>
              <p:nvPr/>
            </p:nvSpPr>
            <p:spPr bwMode="auto">
              <a:xfrm>
                <a:off x="2738427" y="2487635"/>
                <a:ext cx="138112" cy="495305"/>
              </a:xfrm>
              <a:custGeom>
                <a:avLst/>
                <a:gdLst>
                  <a:gd name="T0" fmla="*/ 9 w 18"/>
                  <a:gd name="T1" fmla="*/ 0 h 65"/>
                  <a:gd name="T2" fmla="*/ 0 w 18"/>
                  <a:gd name="T3" fmla="*/ 10 h 65"/>
                  <a:gd name="T4" fmla="*/ 0 w 18"/>
                  <a:gd name="T5" fmla="*/ 55 h 65"/>
                  <a:gd name="T6" fmla="*/ 9 w 18"/>
                  <a:gd name="T7" fmla="*/ 65 h 65"/>
                  <a:gd name="T8" fmla="*/ 18 w 18"/>
                  <a:gd name="T9" fmla="*/ 55 h 65"/>
                  <a:gd name="T10" fmla="*/ 18 w 18"/>
                  <a:gd name="T11" fmla="*/ 10 h 65"/>
                  <a:gd name="T12" fmla="*/ 9 w 18"/>
                  <a:gd name="T13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65"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61"/>
                      <a:pt x="4" y="65"/>
                      <a:pt x="9" y="65"/>
                    </a:cubicBezTo>
                    <a:cubicBezTo>
                      <a:pt x="14" y="65"/>
                      <a:pt x="18" y="61"/>
                      <a:pt x="18" y="55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4"/>
                      <a:pt x="14" y="0"/>
                      <a:pt x="9" y="0"/>
                    </a:cubicBezTo>
                  </a:path>
                </a:pathLst>
              </a:custGeom>
              <a:solidFill>
                <a:srgbClr val="FFD1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6"/>
              <p:cNvSpPr/>
              <p:nvPr/>
            </p:nvSpPr>
            <p:spPr bwMode="auto">
              <a:xfrm>
                <a:off x="2876539" y="2487635"/>
                <a:ext cx="146049" cy="244477"/>
              </a:xfrm>
              <a:custGeom>
                <a:avLst/>
                <a:gdLst>
                  <a:gd name="T0" fmla="*/ 10 w 19"/>
                  <a:gd name="T1" fmla="*/ 0 h 32"/>
                  <a:gd name="T2" fmla="*/ 0 w 19"/>
                  <a:gd name="T3" fmla="*/ 10 h 32"/>
                  <a:gd name="T4" fmla="*/ 0 w 19"/>
                  <a:gd name="T5" fmla="*/ 23 h 32"/>
                  <a:gd name="T6" fmla="*/ 10 w 19"/>
                  <a:gd name="T7" fmla="*/ 32 h 32"/>
                  <a:gd name="T8" fmla="*/ 19 w 19"/>
                  <a:gd name="T9" fmla="*/ 23 h 32"/>
                  <a:gd name="T10" fmla="*/ 19 w 19"/>
                  <a:gd name="T11" fmla="*/ 10 h 32"/>
                  <a:gd name="T12" fmla="*/ 10 w 19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32">
                    <a:moveTo>
                      <a:pt x="10" y="0"/>
                    </a:moveTo>
                    <a:cubicBezTo>
                      <a:pt x="5" y="0"/>
                      <a:pt x="0" y="4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8"/>
                      <a:pt x="5" y="32"/>
                      <a:pt x="10" y="32"/>
                    </a:cubicBezTo>
                    <a:cubicBezTo>
                      <a:pt x="15" y="32"/>
                      <a:pt x="19" y="28"/>
                      <a:pt x="19" y="23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4"/>
                      <a:pt x="15" y="0"/>
                      <a:pt x="10" y="0"/>
                    </a:cubicBezTo>
                  </a:path>
                </a:pathLst>
              </a:custGeom>
              <a:solidFill>
                <a:srgbClr val="FFD1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7"/>
              <p:cNvSpPr/>
              <p:nvPr/>
            </p:nvSpPr>
            <p:spPr bwMode="auto">
              <a:xfrm>
                <a:off x="3022588" y="2443184"/>
                <a:ext cx="136524" cy="250827"/>
              </a:xfrm>
              <a:custGeom>
                <a:avLst/>
                <a:gdLst>
                  <a:gd name="T0" fmla="*/ 9 w 18"/>
                  <a:gd name="T1" fmla="*/ 0 h 33"/>
                  <a:gd name="T2" fmla="*/ 0 w 18"/>
                  <a:gd name="T3" fmla="*/ 10 h 33"/>
                  <a:gd name="T4" fmla="*/ 0 w 18"/>
                  <a:gd name="T5" fmla="*/ 23 h 33"/>
                  <a:gd name="T6" fmla="*/ 9 w 18"/>
                  <a:gd name="T7" fmla="*/ 33 h 33"/>
                  <a:gd name="T8" fmla="*/ 18 w 18"/>
                  <a:gd name="T9" fmla="*/ 23 h 33"/>
                  <a:gd name="T10" fmla="*/ 18 w 18"/>
                  <a:gd name="T11" fmla="*/ 10 h 33"/>
                  <a:gd name="T12" fmla="*/ 9 w 18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3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8"/>
                      <a:pt x="4" y="33"/>
                      <a:pt x="9" y="33"/>
                    </a:cubicBezTo>
                    <a:cubicBezTo>
                      <a:pt x="14" y="33"/>
                      <a:pt x="18" y="28"/>
                      <a:pt x="18" y="23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5"/>
                      <a:pt x="14" y="0"/>
                      <a:pt x="9" y="0"/>
                    </a:cubicBezTo>
                  </a:path>
                </a:pathLst>
              </a:custGeom>
              <a:solidFill>
                <a:srgbClr val="FFD1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8"/>
              <p:cNvSpPr/>
              <p:nvPr/>
            </p:nvSpPr>
            <p:spPr bwMode="auto">
              <a:xfrm>
                <a:off x="3159112" y="2405084"/>
                <a:ext cx="115887" cy="242890"/>
              </a:xfrm>
              <a:custGeom>
                <a:avLst/>
                <a:gdLst>
                  <a:gd name="T0" fmla="*/ 7 w 15"/>
                  <a:gd name="T1" fmla="*/ 0 h 32"/>
                  <a:gd name="T2" fmla="*/ 0 w 15"/>
                  <a:gd name="T3" fmla="*/ 10 h 32"/>
                  <a:gd name="T4" fmla="*/ 0 w 15"/>
                  <a:gd name="T5" fmla="*/ 23 h 32"/>
                  <a:gd name="T6" fmla="*/ 7 w 15"/>
                  <a:gd name="T7" fmla="*/ 32 h 32"/>
                  <a:gd name="T8" fmla="*/ 15 w 15"/>
                  <a:gd name="T9" fmla="*/ 23 h 32"/>
                  <a:gd name="T10" fmla="*/ 15 w 15"/>
                  <a:gd name="T11" fmla="*/ 10 h 32"/>
                  <a:gd name="T12" fmla="*/ 7 w 15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32">
                    <a:moveTo>
                      <a:pt x="7" y="0"/>
                    </a:moveTo>
                    <a:cubicBezTo>
                      <a:pt x="3" y="0"/>
                      <a:pt x="0" y="4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8"/>
                      <a:pt x="3" y="32"/>
                      <a:pt x="7" y="32"/>
                    </a:cubicBezTo>
                    <a:cubicBezTo>
                      <a:pt x="11" y="32"/>
                      <a:pt x="15" y="28"/>
                      <a:pt x="15" y="23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4"/>
                      <a:pt x="11" y="0"/>
                      <a:pt x="7" y="0"/>
                    </a:cubicBezTo>
                  </a:path>
                </a:pathLst>
              </a:custGeom>
              <a:solidFill>
                <a:srgbClr val="FFD1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/>
              <p:nvPr/>
            </p:nvSpPr>
            <p:spPr bwMode="auto">
              <a:xfrm>
                <a:off x="2738427" y="1833579"/>
                <a:ext cx="536572" cy="762007"/>
              </a:xfrm>
              <a:custGeom>
                <a:avLst/>
                <a:gdLst>
                  <a:gd name="T0" fmla="*/ 70 w 70"/>
                  <a:gd name="T1" fmla="*/ 85 h 100"/>
                  <a:gd name="T2" fmla="*/ 70 w 70"/>
                  <a:gd name="T3" fmla="*/ 71 h 100"/>
                  <a:gd name="T4" fmla="*/ 66 w 70"/>
                  <a:gd name="T5" fmla="*/ 56 h 100"/>
                  <a:gd name="T6" fmla="*/ 62 w 70"/>
                  <a:gd name="T7" fmla="*/ 46 h 100"/>
                  <a:gd name="T8" fmla="*/ 58 w 70"/>
                  <a:gd name="T9" fmla="*/ 31 h 100"/>
                  <a:gd name="T10" fmla="*/ 58 w 70"/>
                  <a:gd name="T11" fmla="*/ 8 h 100"/>
                  <a:gd name="T12" fmla="*/ 48 w 70"/>
                  <a:gd name="T13" fmla="*/ 1 h 100"/>
                  <a:gd name="T14" fmla="*/ 8 w 70"/>
                  <a:gd name="T15" fmla="*/ 3 h 100"/>
                  <a:gd name="T16" fmla="*/ 0 w 70"/>
                  <a:gd name="T17" fmla="*/ 12 h 100"/>
                  <a:gd name="T18" fmla="*/ 0 w 70"/>
                  <a:gd name="T19" fmla="*/ 49 h 100"/>
                  <a:gd name="T20" fmla="*/ 0 w 70"/>
                  <a:gd name="T21" fmla="*/ 96 h 100"/>
                  <a:gd name="T22" fmla="*/ 8 w 70"/>
                  <a:gd name="T23" fmla="*/ 95 h 100"/>
                  <a:gd name="T24" fmla="*/ 62 w 70"/>
                  <a:gd name="T25" fmla="*/ 94 h 100"/>
                  <a:gd name="T26" fmla="*/ 70 w 70"/>
                  <a:gd name="T27" fmla="*/ 85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00">
                    <a:moveTo>
                      <a:pt x="70" y="85"/>
                    </a:moveTo>
                    <a:cubicBezTo>
                      <a:pt x="70" y="71"/>
                      <a:pt x="70" y="71"/>
                      <a:pt x="70" y="71"/>
                    </a:cubicBezTo>
                    <a:cubicBezTo>
                      <a:pt x="70" y="66"/>
                      <a:pt x="68" y="60"/>
                      <a:pt x="66" y="5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0" y="43"/>
                      <a:pt x="58" y="36"/>
                      <a:pt x="58" y="31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4"/>
                      <a:pt x="53" y="0"/>
                      <a:pt x="48" y="1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4" y="3"/>
                      <a:pt x="0" y="7"/>
                      <a:pt x="0" y="12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100"/>
                      <a:pt x="4" y="96"/>
                      <a:pt x="8" y="95"/>
                    </a:cubicBezTo>
                    <a:cubicBezTo>
                      <a:pt x="62" y="94"/>
                      <a:pt x="62" y="94"/>
                      <a:pt x="62" y="94"/>
                    </a:cubicBezTo>
                    <a:cubicBezTo>
                      <a:pt x="66" y="94"/>
                      <a:pt x="70" y="90"/>
                      <a:pt x="70" y="85"/>
                    </a:cubicBezTo>
                  </a:path>
                </a:pathLst>
              </a:custGeom>
              <a:solidFill>
                <a:srgbClr val="FFD1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Oval 10"/>
              <p:cNvSpPr>
                <a:spLocks noChangeArrowheads="1"/>
              </p:cNvSpPr>
              <p:nvPr/>
            </p:nvSpPr>
            <p:spPr bwMode="auto">
              <a:xfrm>
                <a:off x="2762239" y="2876576"/>
                <a:ext cx="98425" cy="92076"/>
              </a:xfrm>
              <a:prstGeom prst="ellipse">
                <a:avLst/>
              </a:prstGeom>
              <a:solidFill>
                <a:srgbClr val="EDC2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/>
              <p:nvPr/>
            </p:nvSpPr>
            <p:spPr bwMode="auto">
              <a:xfrm>
                <a:off x="2686040" y="1811354"/>
                <a:ext cx="565147" cy="417516"/>
              </a:xfrm>
              <a:custGeom>
                <a:avLst/>
                <a:gdLst>
                  <a:gd name="T0" fmla="*/ 74 w 74"/>
                  <a:gd name="T1" fmla="*/ 13 h 55"/>
                  <a:gd name="T2" fmla="*/ 61 w 74"/>
                  <a:gd name="T3" fmla="*/ 0 h 55"/>
                  <a:gd name="T4" fmla="*/ 12 w 74"/>
                  <a:gd name="T5" fmla="*/ 0 h 55"/>
                  <a:gd name="T6" fmla="*/ 0 w 74"/>
                  <a:gd name="T7" fmla="*/ 13 h 55"/>
                  <a:gd name="T8" fmla="*/ 0 w 74"/>
                  <a:gd name="T9" fmla="*/ 42 h 55"/>
                  <a:gd name="T10" fmla="*/ 12 w 74"/>
                  <a:gd name="T11" fmla="*/ 55 h 55"/>
                  <a:gd name="T12" fmla="*/ 61 w 74"/>
                  <a:gd name="T13" fmla="*/ 55 h 55"/>
                  <a:gd name="T14" fmla="*/ 74 w 74"/>
                  <a:gd name="T15" fmla="*/ 42 h 55"/>
                  <a:gd name="T16" fmla="*/ 74 w 74"/>
                  <a:gd name="T17" fmla="*/ 1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4" h="55">
                    <a:moveTo>
                      <a:pt x="74" y="13"/>
                    </a:moveTo>
                    <a:cubicBezTo>
                      <a:pt x="74" y="6"/>
                      <a:pt x="68" y="0"/>
                      <a:pt x="6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9"/>
                      <a:pt x="5" y="55"/>
                      <a:pt x="12" y="55"/>
                    </a:cubicBezTo>
                    <a:cubicBezTo>
                      <a:pt x="61" y="55"/>
                      <a:pt x="61" y="55"/>
                      <a:pt x="61" y="55"/>
                    </a:cubicBezTo>
                    <a:cubicBezTo>
                      <a:pt x="68" y="55"/>
                      <a:pt x="74" y="49"/>
                      <a:pt x="74" y="42"/>
                    </a:cubicBezTo>
                    <a:lnTo>
                      <a:pt x="74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/>
              <p:nvPr/>
            </p:nvSpPr>
            <p:spPr bwMode="auto">
              <a:xfrm>
                <a:off x="2662227" y="1741503"/>
                <a:ext cx="620710" cy="396879"/>
              </a:xfrm>
              <a:custGeom>
                <a:avLst/>
                <a:gdLst>
                  <a:gd name="T0" fmla="*/ 73 w 81"/>
                  <a:gd name="T1" fmla="*/ 0 h 52"/>
                  <a:gd name="T2" fmla="*/ 8 w 81"/>
                  <a:gd name="T3" fmla="*/ 0 h 52"/>
                  <a:gd name="T4" fmla="*/ 0 w 81"/>
                  <a:gd name="T5" fmla="*/ 9 h 52"/>
                  <a:gd name="T6" fmla="*/ 0 w 81"/>
                  <a:gd name="T7" fmla="*/ 43 h 52"/>
                  <a:gd name="T8" fmla="*/ 8 w 81"/>
                  <a:gd name="T9" fmla="*/ 52 h 52"/>
                  <a:gd name="T10" fmla="*/ 73 w 81"/>
                  <a:gd name="T11" fmla="*/ 52 h 52"/>
                  <a:gd name="T12" fmla="*/ 81 w 81"/>
                  <a:gd name="T13" fmla="*/ 43 h 52"/>
                  <a:gd name="T14" fmla="*/ 81 w 81"/>
                  <a:gd name="T15" fmla="*/ 9 h 52"/>
                  <a:gd name="T16" fmla="*/ 73 w 81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52">
                    <a:moveTo>
                      <a:pt x="73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8"/>
                      <a:pt x="4" y="52"/>
                      <a:pt x="8" y="52"/>
                    </a:cubicBezTo>
                    <a:cubicBezTo>
                      <a:pt x="73" y="52"/>
                      <a:pt x="73" y="52"/>
                      <a:pt x="73" y="52"/>
                    </a:cubicBezTo>
                    <a:cubicBezTo>
                      <a:pt x="77" y="52"/>
                      <a:pt x="81" y="48"/>
                      <a:pt x="81" y="43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4"/>
                      <a:pt x="77" y="0"/>
                      <a:pt x="73" y="0"/>
                    </a:cubicBezTo>
                    <a:close/>
                  </a:path>
                </a:pathLst>
              </a:custGeom>
              <a:solidFill>
                <a:srgbClr val="2D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/>
              <p:nvPr/>
            </p:nvSpPr>
            <p:spPr bwMode="auto">
              <a:xfrm>
                <a:off x="2640002" y="2405084"/>
                <a:ext cx="985833" cy="1331925"/>
              </a:xfrm>
              <a:custGeom>
                <a:avLst/>
                <a:gdLst>
                  <a:gd name="T0" fmla="*/ 122 w 129"/>
                  <a:gd name="T1" fmla="*/ 175 h 175"/>
                  <a:gd name="T2" fmla="*/ 6 w 129"/>
                  <a:gd name="T3" fmla="*/ 175 h 175"/>
                  <a:gd name="T4" fmla="*/ 0 w 129"/>
                  <a:gd name="T5" fmla="*/ 169 h 175"/>
                  <a:gd name="T6" fmla="*/ 0 w 129"/>
                  <a:gd name="T7" fmla="*/ 6 h 175"/>
                  <a:gd name="T8" fmla="*/ 6 w 129"/>
                  <a:gd name="T9" fmla="*/ 0 h 175"/>
                  <a:gd name="T10" fmla="*/ 122 w 129"/>
                  <a:gd name="T11" fmla="*/ 0 h 175"/>
                  <a:gd name="T12" fmla="*/ 129 w 129"/>
                  <a:gd name="T13" fmla="*/ 6 h 175"/>
                  <a:gd name="T14" fmla="*/ 129 w 129"/>
                  <a:gd name="T15" fmla="*/ 169 h 175"/>
                  <a:gd name="T16" fmla="*/ 122 w 129"/>
                  <a:gd name="T17" fmla="*/ 175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175">
                    <a:moveTo>
                      <a:pt x="122" y="175"/>
                    </a:moveTo>
                    <a:cubicBezTo>
                      <a:pt x="6" y="175"/>
                      <a:pt x="6" y="175"/>
                      <a:pt x="6" y="175"/>
                    </a:cubicBezTo>
                    <a:cubicBezTo>
                      <a:pt x="3" y="175"/>
                      <a:pt x="0" y="172"/>
                      <a:pt x="0" y="169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26" y="0"/>
                      <a:pt x="129" y="3"/>
                      <a:pt x="129" y="6"/>
                    </a:cubicBezTo>
                    <a:cubicBezTo>
                      <a:pt x="129" y="169"/>
                      <a:pt x="129" y="169"/>
                      <a:pt x="129" y="169"/>
                    </a:cubicBezTo>
                    <a:cubicBezTo>
                      <a:pt x="129" y="172"/>
                      <a:pt x="126" y="175"/>
                      <a:pt x="122" y="175"/>
                    </a:cubicBezTo>
                  </a:path>
                </a:pathLst>
              </a:custGeom>
              <a:solidFill>
                <a:srgbClr val="EB5A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/>
              <p:nvPr/>
            </p:nvSpPr>
            <p:spPr bwMode="auto">
              <a:xfrm>
                <a:off x="2900351" y="2328883"/>
                <a:ext cx="466723" cy="152401"/>
              </a:xfrm>
              <a:custGeom>
                <a:avLst/>
                <a:gdLst>
                  <a:gd name="T0" fmla="*/ 0 w 61"/>
                  <a:gd name="T1" fmla="*/ 20 h 20"/>
                  <a:gd name="T2" fmla="*/ 0 w 61"/>
                  <a:gd name="T3" fmla="*/ 7 h 20"/>
                  <a:gd name="T4" fmla="*/ 6 w 61"/>
                  <a:gd name="T5" fmla="*/ 0 h 20"/>
                  <a:gd name="T6" fmla="*/ 55 w 61"/>
                  <a:gd name="T7" fmla="*/ 0 h 20"/>
                  <a:gd name="T8" fmla="*/ 61 w 61"/>
                  <a:gd name="T9" fmla="*/ 7 h 20"/>
                  <a:gd name="T10" fmla="*/ 61 w 61"/>
                  <a:gd name="T11" fmla="*/ 20 h 20"/>
                  <a:gd name="T12" fmla="*/ 0 w 61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" h="20">
                    <a:moveTo>
                      <a:pt x="0" y="2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8" y="0"/>
                      <a:pt x="61" y="3"/>
                      <a:pt x="61" y="7"/>
                    </a:cubicBezTo>
                    <a:cubicBezTo>
                      <a:pt x="61" y="20"/>
                      <a:pt x="61" y="20"/>
                      <a:pt x="61" y="20"/>
                    </a:cubicBez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/>
              <p:nvPr/>
            </p:nvSpPr>
            <p:spPr bwMode="auto">
              <a:xfrm>
                <a:off x="2900351" y="2328883"/>
                <a:ext cx="466723" cy="152401"/>
              </a:xfrm>
              <a:custGeom>
                <a:avLst/>
                <a:gdLst>
                  <a:gd name="T0" fmla="*/ 0 w 61"/>
                  <a:gd name="T1" fmla="*/ 20 h 20"/>
                  <a:gd name="T2" fmla="*/ 0 w 61"/>
                  <a:gd name="T3" fmla="*/ 20 h 20"/>
                  <a:gd name="T4" fmla="*/ 0 w 61"/>
                  <a:gd name="T5" fmla="*/ 7 h 20"/>
                  <a:gd name="T6" fmla="*/ 6 w 61"/>
                  <a:gd name="T7" fmla="*/ 1 h 20"/>
                  <a:gd name="T8" fmla="*/ 55 w 61"/>
                  <a:gd name="T9" fmla="*/ 1 h 20"/>
                  <a:gd name="T10" fmla="*/ 61 w 61"/>
                  <a:gd name="T11" fmla="*/ 7 h 20"/>
                  <a:gd name="T12" fmla="*/ 61 w 61"/>
                  <a:gd name="T13" fmla="*/ 19 h 20"/>
                  <a:gd name="T14" fmla="*/ 0 w 61"/>
                  <a:gd name="T15" fmla="*/ 19 h 20"/>
                  <a:gd name="T16" fmla="*/ 0 w 61"/>
                  <a:gd name="T17" fmla="*/ 20 h 20"/>
                  <a:gd name="T18" fmla="*/ 0 w 61"/>
                  <a:gd name="T19" fmla="*/ 20 h 20"/>
                  <a:gd name="T20" fmla="*/ 0 w 61"/>
                  <a:gd name="T21" fmla="*/ 20 h 20"/>
                  <a:gd name="T22" fmla="*/ 0 w 61"/>
                  <a:gd name="T23" fmla="*/ 20 h 20"/>
                  <a:gd name="T24" fmla="*/ 61 w 61"/>
                  <a:gd name="T25" fmla="*/ 20 h 20"/>
                  <a:gd name="T26" fmla="*/ 61 w 61"/>
                  <a:gd name="T27" fmla="*/ 7 h 20"/>
                  <a:gd name="T28" fmla="*/ 55 w 61"/>
                  <a:gd name="T29" fmla="*/ 0 h 20"/>
                  <a:gd name="T30" fmla="*/ 6 w 61"/>
                  <a:gd name="T31" fmla="*/ 0 h 20"/>
                  <a:gd name="T32" fmla="*/ 0 w 61"/>
                  <a:gd name="T33" fmla="*/ 7 h 20"/>
                  <a:gd name="T34" fmla="*/ 0 w 61"/>
                  <a:gd name="T35" fmla="*/ 20 h 20"/>
                  <a:gd name="T36" fmla="*/ 0 w 61"/>
                  <a:gd name="T37" fmla="*/ 20 h 20"/>
                  <a:gd name="T38" fmla="*/ 0 w 61"/>
                  <a:gd name="T3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20">
                    <a:moveTo>
                      <a:pt x="0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1"/>
                      <a:pt x="6" y="1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8" y="1"/>
                      <a:pt x="61" y="3"/>
                      <a:pt x="61" y="7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61" y="7"/>
                      <a:pt x="61" y="7"/>
                      <a:pt x="61" y="7"/>
                    </a:cubicBezTo>
                    <a:cubicBezTo>
                      <a:pt x="61" y="3"/>
                      <a:pt x="58" y="0"/>
                      <a:pt x="55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</a:path>
                </a:pathLst>
              </a:custGeom>
              <a:solidFill>
                <a:srgbClr val="D150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/>
              <p:nvPr/>
            </p:nvSpPr>
            <p:spPr bwMode="auto">
              <a:xfrm>
                <a:off x="2678102" y="2457472"/>
                <a:ext cx="909633" cy="1227149"/>
              </a:xfrm>
              <a:custGeom>
                <a:avLst/>
                <a:gdLst>
                  <a:gd name="T0" fmla="*/ 112 w 119"/>
                  <a:gd name="T1" fmla="*/ 161 h 161"/>
                  <a:gd name="T2" fmla="*/ 7 w 119"/>
                  <a:gd name="T3" fmla="*/ 161 h 161"/>
                  <a:gd name="T4" fmla="*/ 0 w 119"/>
                  <a:gd name="T5" fmla="*/ 155 h 161"/>
                  <a:gd name="T6" fmla="*/ 0 w 119"/>
                  <a:gd name="T7" fmla="*/ 6 h 161"/>
                  <a:gd name="T8" fmla="*/ 7 w 119"/>
                  <a:gd name="T9" fmla="*/ 0 h 161"/>
                  <a:gd name="T10" fmla="*/ 112 w 119"/>
                  <a:gd name="T11" fmla="*/ 0 h 161"/>
                  <a:gd name="T12" fmla="*/ 119 w 119"/>
                  <a:gd name="T13" fmla="*/ 6 h 161"/>
                  <a:gd name="T14" fmla="*/ 119 w 119"/>
                  <a:gd name="T15" fmla="*/ 155 h 161"/>
                  <a:gd name="T16" fmla="*/ 112 w 119"/>
                  <a:gd name="T17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9" h="161">
                    <a:moveTo>
                      <a:pt x="112" y="161"/>
                    </a:moveTo>
                    <a:cubicBezTo>
                      <a:pt x="7" y="161"/>
                      <a:pt x="7" y="161"/>
                      <a:pt x="7" y="161"/>
                    </a:cubicBezTo>
                    <a:cubicBezTo>
                      <a:pt x="3" y="161"/>
                      <a:pt x="0" y="158"/>
                      <a:pt x="0" y="15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6" y="0"/>
                      <a:pt x="119" y="3"/>
                      <a:pt x="119" y="6"/>
                    </a:cubicBezTo>
                    <a:cubicBezTo>
                      <a:pt x="119" y="155"/>
                      <a:pt x="119" y="155"/>
                      <a:pt x="119" y="155"/>
                    </a:cubicBezTo>
                    <a:cubicBezTo>
                      <a:pt x="119" y="158"/>
                      <a:pt x="116" y="161"/>
                      <a:pt x="112" y="161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 noEditPoints="1"/>
              </p:cNvSpPr>
              <p:nvPr/>
            </p:nvSpPr>
            <p:spPr bwMode="auto">
              <a:xfrm>
                <a:off x="2716202" y="2503510"/>
                <a:ext cx="833434" cy="1135073"/>
              </a:xfrm>
              <a:custGeom>
                <a:avLst/>
                <a:gdLst>
                  <a:gd name="T0" fmla="*/ 109 w 109"/>
                  <a:gd name="T1" fmla="*/ 90 h 149"/>
                  <a:gd name="T2" fmla="*/ 109 w 109"/>
                  <a:gd name="T3" fmla="*/ 90 h 149"/>
                  <a:gd name="T4" fmla="*/ 109 w 109"/>
                  <a:gd name="T5" fmla="*/ 138 h 149"/>
                  <a:gd name="T6" fmla="*/ 109 w 109"/>
                  <a:gd name="T7" fmla="*/ 138 h 149"/>
                  <a:gd name="T8" fmla="*/ 109 w 109"/>
                  <a:gd name="T9" fmla="*/ 90 h 149"/>
                  <a:gd name="T10" fmla="*/ 0 w 109"/>
                  <a:gd name="T11" fmla="*/ 7 h 149"/>
                  <a:gd name="T12" fmla="*/ 0 w 109"/>
                  <a:gd name="T13" fmla="*/ 143 h 149"/>
                  <a:gd name="T14" fmla="*/ 6 w 109"/>
                  <a:gd name="T15" fmla="*/ 149 h 149"/>
                  <a:gd name="T16" fmla="*/ 86 w 109"/>
                  <a:gd name="T17" fmla="*/ 149 h 149"/>
                  <a:gd name="T18" fmla="*/ 86 w 109"/>
                  <a:gd name="T19" fmla="*/ 149 h 149"/>
                  <a:gd name="T20" fmla="*/ 86 w 109"/>
                  <a:gd name="T21" fmla="*/ 148 h 149"/>
                  <a:gd name="T22" fmla="*/ 6 w 109"/>
                  <a:gd name="T23" fmla="*/ 148 h 149"/>
                  <a:gd name="T24" fmla="*/ 0 w 109"/>
                  <a:gd name="T25" fmla="*/ 143 h 149"/>
                  <a:gd name="T26" fmla="*/ 0 w 109"/>
                  <a:gd name="T27" fmla="*/ 7 h 149"/>
                  <a:gd name="T28" fmla="*/ 0 w 109"/>
                  <a:gd name="T29" fmla="*/ 7 h 149"/>
                  <a:gd name="T30" fmla="*/ 0 w 109"/>
                  <a:gd name="T31" fmla="*/ 7 h 149"/>
                  <a:gd name="T32" fmla="*/ 0 w 109"/>
                  <a:gd name="T33" fmla="*/ 7 h 149"/>
                  <a:gd name="T34" fmla="*/ 103 w 109"/>
                  <a:gd name="T35" fmla="*/ 0 h 149"/>
                  <a:gd name="T36" fmla="*/ 6 w 109"/>
                  <a:gd name="T37" fmla="*/ 0 h 149"/>
                  <a:gd name="T38" fmla="*/ 5 w 109"/>
                  <a:gd name="T39" fmla="*/ 0 h 149"/>
                  <a:gd name="T40" fmla="*/ 5 w 109"/>
                  <a:gd name="T41" fmla="*/ 0 h 149"/>
                  <a:gd name="T42" fmla="*/ 6 w 109"/>
                  <a:gd name="T43" fmla="*/ 0 h 149"/>
                  <a:gd name="T44" fmla="*/ 103 w 109"/>
                  <a:gd name="T45" fmla="*/ 0 h 149"/>
                  <a:gd name="T46" fmla="*/ 109 w 109"/>
                  <a:gd name="T47" fmla="*/ 6 h 149"/>
                  <a:gd name="T48" fmla="*/ 109 w 109"/>
                  <a:gd name="T49" fmla="*/ 70 h 149"/>
                  <a:gd name="T50" fmla="*/ 109 w 109"/>
                  <a:gd name="T51" fmla="*/ 70 h 149"/>
                  <a:gd name="T52" fmla="*/ 109 w 109"/>
                  <a:gd name="T53" fmla="*/ 6 h 149"/>
                  <a:gd name="T54" fmla="*/ 103 w 109"/>
                  <a:gd name="T55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09" h="149">
                    <a:moveTo>
                      <a:pt x="109" y="90"/>
                    </a:moveTo>
                    <a:cubicBezTo>
                      <a:pt x="109" y="90"/>
                      <a:pt x="109" y="90"/>
                      <a:pt x="109" y="90"/>
                    </a:cubicBezTo>
                    <a:cubicBezTo>
                      <a:pt x="109" y="138"/>
                      <a:pt x="109" y="138"/>
                      <a:pt x="109" y="138"/>
                    </a:cubicBezTo>
                    <a:cubicBezTo>
                      <a:pt x="109" y="138"/>
                      <a:pt x="109" y="138"/>
                      <a:pt x="109" y="138"/>
                    </a:cubicBezTo>
                    <a:cubicBezTo>
                      <a:pt x="109" y="90"/>
                      <a:pt x="109" y="90"/>
                      <a:pt x="109" y="90"/>
                    </a:cubicBezTo>
                    <a:moveTo>
                      <a:pt x="0" y="7"/>
                    </a:move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6"/>
                      <a:pt x="2" y="149"/>
                      <a:pt x="6" y="149"/>
                    </a:cubicBezTo>
                    <a:cubicBezTo>
                      <a:pt x="86" y="149"/>
                      <a:pt x="86" y="149"/>
                      <a:pt x="86" y="149"/>
                    </a:cubicBezTo>
                    <a:cubicBezTo>
                      <a:pt x="86" y="149"/>
                      <a:pt x="86" y="149"/>
                      <a:pt x="86" y="149"/>
                    </a:cubicBezTo>
                    <a:cubicBezTo>
                      <a:pt x="86" y="148"/>
                      <a:pt x="86" y="148"/>
                      <a:pt x="86" y="148"/>
                    </a:cubicBezTo>
                    <a:cubicBezTo>
                      <a:pt x="6" y="148"/>
                      <a:pt x="6" y="148"/>
                      <a:pt x="6" y="148"/>
                    </a:cubicBezTo>
                    <a:cubicBezTo>
                      <a:pt x="3" y="148"/>
                      <a:pt x="0" y="146"/>
                      <a:pt x="0" y="14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moveTo>
                      <a:pt x="103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06" y="0"/>
                      <a:pt x="109" y="3"/>
                      <a:pt x="109" y="6"/>
                    </a:cubicBezTo>
                    <a:cubicBezTo>
                      <a:pt x="109" y="70"/>
                      <a:pt x="109" y="70"/>
                      <a:pt x="109" y="70"/>
                    </a:cubicBezTo>
                    <a:cubicBezTo>
                      <a:pt x="109" y="70"/>
                      <a:pt x="109" y="70"/>
                      <a:pt x="109" y="70"/>
                    </a:cubicBezTo>
                    <a:cubicBezTo>
                      <a:pt x="109" y="6"/>
                      <a:pt x="109" y="6"/>
                      <a:pt x="109" y="6"/>
                    </a:cubicBezTo>
                    <a:cubicBezTo>
                      <a:pt x="109" y="3"/>
                      <a:pt x="106" y="0"/>
                      <a:pt x="103" y="0"/>
                    </a:cubicBezTo>
                  </a:path>
                </a:pathLst>
              </a:custGeom>
              <a:solidFill>
                <a:srgbClr val="C8D0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Oval 18"/>
              <p:cNvSpPr>
                <a:spLocks noChangeArrowheads="1"/>
              </p:cNvSpPr>
              <p:nvPr/>
            </p:nvSpPr>
            <p:spPr bwMode="auto">
              <a:xfrm>
                <a:off x="3082913" y="2252683"/>
                <a:ext cx="100012" cy="98426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/>
              <p:nvPr/>
            </p:nvSpPr>
            <p:spPr bwMode="auto">
              <a:xfrm>
                <a:off x="3082913" y="2252683"/>
                <a:ext cx="100012" cy="98426"/>
              </a:xfrm>
              <a:custGeom>
                <a:avLst/>
                <a:gdLst>
                  <a:gd name="T0" fmla="*/ 13 w 13"/>
                  <a:gd name="T1" fmla="*/ 7 h 13"/>
                  <a:gd name="T2" fmla="*/ 12 w 13"/>
                  <a:gd name="T3" fmla="*/ 7 h 13"/>
                  <a:gd name="T4" fmla="*/ 6 w 13"/>
                  <a:gd name="T5" fmla="*/ 13 h 13"/>
                  <a:gd name="T6" fmla="*/ 0 w 13"/>
                  <a:gd name="T7" fmla="*/ 7 h 13"/>
                  <a:gd name="T8" fmla="*/ 6 w 13"/>
                  <a:gd name="T9" fmla="*/ 1 h 13"/>
                  <a:gd name="T10" fmla="*/ 12 w 13"/>
                  <a:gd name="T11" fmla="*/ 7 h 13"/>
                  <a:gd name="T12" fmla="*/ 13 w 13"/>
                  <a:gd name="T13" fmla="*/ 7 h 13"/>
                  <a:gd name="T14" fmla="*/ 13 w 13"/>
                  <a:gd name="T15" fmla="*/ 7 h 13"/>
                  <a:gd name="T16" fmla="*/ 6 w 13"/>
                  <a:gd name="T17" fmla="*/ 0 h 13"/>
                  <a:gd name="T18" fmla="*/ 0 w 13"/>
                  <a:gd name="T19" fmla="*/ 7 h 13"/>
                  <a:gd name="T20" fmla="*/ 6 w 13"/>
                  <a:gd name="T21" fmla="*/ 13 h 13"/>
                  <a:gd name="T22" fmla="*/ 13 w 13"/>
                  <a:gd name="T23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" h="13">
                    <a:moveTo>
                      <a:pt x="13" y="7"/>
                    </a:moveTo>
                    <a:cubicBezTo>
                      <a:pt x="12" y="7"/>
                      <a:pt x="12" y="7"/>
                      <a:pt x="12" y="7"/>
                    </a:cubicBezTo>
                    <a:cubicBezTo>
                      <a:pt x="12" y="10"/>
                      <a:pt x="10" y="13"/>
                      <a:pt x="6" y="13"/>
                    </a:cubicBezTo>
                    <a:cubicBezTo>
                      <a:pt x="3" y="13"/>
                      <a:pt x="0" y="10"/>
                      <a:pt x="0" y="7"/>
                    </a:cubicBezTo>
                    <a:cubicBezTo>
                      <a:pt x="0" y="3"/>
                      <a:pt x="3" y="1"/>
                      <a:pt x="6" y="1"/>
                    </a:cubicBezTo>
                    <a:cubicBezTo>
                      <a:pt x="10" y="1"/>
                      <a:pt x="12" y="3"/>
                      <a:pt x="12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3"/>
                      <a:pt x="10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6" y="13"/>
                    </a:cubicBezTo>
                    <a:cubicBezTo>
                      <a:pt x="10" y="13"/>
                      <a:pt x="13" y="10"/>
                      <a:pt x="13" y="7"/>
                    </a:cubicBezTo>
                    <a:close/>
                  </a:path>
                </a:pathLst>
              </a:custGeom>
              <a:solidFill>
                <a:srgbClr val="D150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Rectangle 20"/>
              <p:cNvSpPr>
                <a:spLocks noChangeArrowheads="1"/>
              </p:cNvSpPr>
              <p:nvPr/>
            </p:nvSpPr>
            <p:spPr bwMode="auto">
              <a:xfrm>
                <a:off x="2838439" y="2571773"/>
                <a:ext cx="588960" cy="46038"/>
              </a:xfrm>
              <a:prstGeom prst="rect">
                <a:avLst/>
              </a:pr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1"/>
              <p:cNvSpPr/>
              <p:nvPr/>
            </p:nvSpPr>
            <p:spPr bwMode="auto">
              <a:xfrm>
                <a:off x="2800339" y="2724174"/>
                <a:ext cx="488948" cy="0"/>
              </a:xfrm>
              <a:custGeom>
                <a:avLst/>
                <a:gdLst>
                  <a:gd name="T0" fmla="*/ 0 w 308"/>
                  <a:gd name="T1" fmla="*/ 0 w 308"/>
                  <a:gd name="T2" fmla="*/ 308 w 308"/>
                  <a:gd name="T3" fmla="*/ 308 w 308"/>
                  <a:gd name="T4" fmla="*/ 0 w 308"/>
                  <a:gd name="T5" fmla="*/ 0 w 308"/>
                  <a:gd name="T6" fmla="*/ 0 w 308"/>
                  <a:gd name="T7" fmla="*/ 0 w 308"/>
                  <a:gd name="T8" fmla="*/ 308 w 308"/>
                  <a:gd name="T9" fmla="*/ 308 w 308"/>
                  <a:gd name="T10" fmla="*/ 0 w 308"/>
                  <a:gd name="T11" fmla="*/ 0 w 308"/>
                  <a:gd name="T12" fmla="*/ 0 w 30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308">
                    <a:moveTo>
                      <a:pt x="0" y="0"/>
                    </a:move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2"/>
              <p:cNvSpPr/>
              <p:nvPr/>
            </p:nvSpPr>
            <p:spPr bwMode="auto">
              <a:xfrm>
                <a:off x="2800339" y="2747987"/>
                <a:ext cx="328611" cy="0"/>
              </a:xfrm>
              <a:custGeom>
                <a:avLst/>
                <a:gdLst>
                  <a:gd name="T0" fmla="*/ 0 w 207"/>
                  <a:gd name="T1" fmla="*/ 0 w 207"/>
                  <a:gd name="T2" fmla="*/ 207 w 207"/>
                  <a:gd name="T3" fmla="*/ 207 w 207"/>
                  <a:gd name="T4" fmla="*/ 0 w 207"/>
                  <a:gd name="T5" fmla="*/ 0 w 207"/>
                  <a:gd name="T6" fmla="*/ 0 w 207"/>
                  <a:gd name="T7" fmla="*/ 0 w 207"/>
                  <a:gd name="T8" fmla="*/ 207 w 207"/>
                  <a:gd name="T9" fmla="*/ 207 w 207"/>
                  <a:gd name="T10" fmla="*/ 0 w 207"/>
                  <a:gd name="T11" fmla="*/ 0 w 207"/>
                  <a:gd name="T12" fmla="*/ 0 w 207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207">
                    <a:moveTo>
                      <a:pt x="0" y="0"/>
                    </a:moveTo>
                    <a:lnTo>
                      <a:pt x="0" y="0"/>
                    </a:lnTo>
                    <a:lnTo>
                      <a:pt x="207" y="0"/>
                    </a:lnTo>
                    <a:lnTo>
                      <a:pt x="207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07" y="0"/>
                    </a:lnTo>
                    <a:lnTo>
                      <a:pt x="207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3"/>
              <p:cNvSpPr/>
              <p:nvPr/>
            </p:nvSpPr>
            <p:spPr bwMode="auto">
              <a:xfrm>
                <a:off x="3405174" y="2701949"/>
                <a:ext cx="68262" cy="68263"/>
              </a:xfrm>
              <a:custGeom>
                <a:avLst/>
                <a:gdLst>
                  <a:gd name="T0" fmla="*/ 43 w 43"/>
                  <a:gd name="T1" fmla="*/ 43 h 43"/>
                  <a:gd name="T2" fmla="*/ 43 w 43"/>
                  <a:gd name="T3" fmla="*/ 43 h 43"/>
                  <a:gd name="T4" fmla="*/ 0 w 43"/>
                  <a:gd name="T5" fmla="*/ 43 h 43"/>
                  <a:gd name="T6" fmla="*/ 0 w 43"/>
                  <a:gd name="T7" fmla="*/ 0 h 43"/>
                  <a:gd name="T8" fmla="*/ 43 w 43"/>
                  <a:gd name="T9" fmla="*/ 0 h 43"/>
                  <a:gd name="T10" fmla="*/ 43 w 43"/>
                  <a:gd name="T11" fmla="*/ 43 h 43"/>
                  <a:gd name="T12" fmla="*/ 43 w 43"/>
                  <a:gd name="T13" fmla="*/ 43 h 43"/>
                  <a:gd name="T14" fmla="*/ 43 w 43"/>
                  <a:gd name="T15" fmla="*/ 43 h 43"/>
                  <a:gd name="T16" fmla="*/ 43 w 43"/>
                  <a:gd name="T17" fmla="*/ 43 h 43"/>
                  <a:gd name="T18" fmla="*/ 43 w 43"/>
                  <a:gd name="T19" fmla="*/ 43 h 43"/>
                  <a:gd name="T20" fmla="*/ 43 w 43"/>
                  <a:gd name="T21" fmla="*/ 0 h 43"/>
                  <a:gd name="T22" fmla="*/ 0 w 43"/>
                  <a:gd name="T23" fmla="*/ 0 h 43"/>
                  <a:gd name="T24" fmla="*/ 0 w 43"/>
                  <a:gd name="T25" fmla="*/ 43 h 43"/>
                  <a:gd name="T26" fmla="*/ 43 w 43"/>
                  <a:gd name="T27" fmla="*/ 43 h 43"/>
                  <a:gd name="T28" fmla="*/ 43 w 43"/>
                  <a:gd name="T29" fmla="*/ 43 h 43"/>
                  <a:gd name="T30" fmla="*/ 43 w 43"/>
                  <a:gd name="T31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3" h="43">
                    <a:moveTo>
                      <a:pt x="43" y="43"/>
                    </a:moveTo>
                    <a:lnTo>
                      <a:pt x="43" y="43"/>
                    </a:lnTo>
                    <a:lnTo>
                      <a:pt x="0" y="43"/>
                    </a:lnTo>
                    <a:lnTo>
                      <a:pt x="0" y="0"/>
                    </a:lnTo>
                    <a:lnTo>
                      <a:pt x="43" y="0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0"/>
                    </a:lnTo>
                    <a:lnTo>
                      <a:pt x="0" y="0"/>
                    </a:lnTo>
                    <a:lnTo>
                      <a:pt x="0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4"/>
              <p:cNvSpPr/>
              <p:nvPr/>
            </p:nvSpPr>
            <p:spPr bwMode="auto">
              <a:xfrm>
                <a:off x="2800339" y="2854351"/>
                <a:ext cx="488948" cy="0"/>
              </a:xfrm>
              <a:custGeom>
                <a:avLst/>
                <a:gdLst>
                  <a:gd name="T0" fmla="*/ 0 w 308"/>
                  <a:gd name="T1" fmla="*/ 0 w 308"/>
                  <a:gd name="T2" fmla="*/ 308 w 308"/>
                  <a:gd name="T3" fmla="*/ 308 w 308"/>
                  <a:gd name="T4" fmla="*/ 0 w 308"/>
                  <a:gd name="T5" fmla="*/ 0 w 308"/>
                  <a:gd name="T6" fmla="*/ 0 w 308"/>
                  <a:gd name="T7" fmla="*/ 0 w 308"/>
                  <a:gd name="T8" fmla="*/ 308 w 308"/>
                  <a:gd name="T9" fmla="*/ 308 w 308"/>
                  <a:gd name="T10" fmla="*/ 0 w 308"/>
                  <a:gd name="T11" fmla="*/ 0 w 308"/>
                  <a:gd name="T12" fmla="*/ 0 w 30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308">
                    <a:moveTo>
                      <a:pt x="0" y="0"/>
                    </a:move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5"/>
              <p:cNvSpPr/>
              <p:nvPr/>
            </p:nvSpPr>
            <p:spPr bwMode="auto">
              <a:xfrm>
                <a:off x="2800339" y="2876576"/>
                <a:ext cx="344486" cy="0"/>
              </a:xfrm>
              <a:custGeom>
                <a:avLst/>
                <a:gdLst>
                  <a:gd name="T0" fmla="*/ 0 w 217"/>
                  <a:gd name="T1" fmla="*/ 0 w 217"/>
                  <a:gd name="T2" fmla="*/ 217 w 217"/>
                  <a:gd name="T3" fmla="*/ 217 w 217"/>
                  <a:gd name="T4" fmla="*/ 0 w 217"/>
                  <a:gd name="T5" fmla="*/ 0 w 217"/>
                  <a:gd name="T6" fmla="*/ 0 w 217"/>
                  <a:gd name="T7" fmla="*/ 0 w 217"/>
                  <a:gd name="T8" fmla="*/ 217 w 217"/>
                  <a:gd name="T9" fmla="*/ 217 w 217"/>
                  <a:gd name="T10" fmla="*/ 0 w 217"/>
                  <a:gd name="T11" fmla="*/ 0 w 217"/>
                  <a:gd name="T12" fmla="*/ 0 w 217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217">
                    <a:moveTo>
                      <a:pt x="0" y="0"/>
                    </a:moveTo>
                    <a:lnTo>
                      <a:pt x="0" y="0"/>
                    </a:lnTo>
                    <a:lnTo>
                      <a:pt x="217" y="0"/>
                    </a:lnTo>
                    <a:lnTo>
                      <a:pt x="217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6"/>
              <p:cNvSpPr/>
              <p:nvPr/>
            </p:nvSpPr>
            <p:spPr bwMode="auto">
              <a:xfrm>
                <a:off x="2800339" y="2906739"/>
                <a:ext cx="436560" cy="0"/>
              </a:xfrm>
              <a:custGeom>
                <a:avLst/>
                <a:gdLst>
                  <a:gd name="T0" fmla="*/ 0 w 275"/>
                  <a:gd name="T1" fmla="*/ 0 w 275"/>
                  <a:gd name="T2" fmla="*/ 275 w 275"/>
                  <a:gd name="T3" fmla="*/ 275 w 275"/>
                  <a:gd name="T4" fmla="*/ 0 w 275"/>
                  <a:gd name="T5" fmla="*/ 0 w 275"/>
                  <a:gd name="T6" fmla="*/ 0 w 275"/>
                  <a:gd name="T7" fmla="*/ 0 w 275"/>
                  <a:gd name="T8" fmla="*/ 275 w 275"/>
                  <a:gd name="T9" fmla="*/ 275 w 275"/>
                  <a:gd name="T10" fmla="*/ 0 w 275"/>
                  <a:gd name="T11" fmla="*/ 0 w 275"/>
                  <a:gd name="T12" fmla="*/ 0 w 275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275">
                    <a:moveTo>
                      <a:pt x="0" y="0"/>
                    </a:moveTo>
                    <a:lnTo>
                      <a:pt x="0" y="0"/>
                    </a:lnTo>
                    <a:lnTo>
                      <a:pt x="275" y="0"/>
                    </a:lnTo>
                    <a:lnTo>
                      <a:pt x="275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75" y="0"/>
                    </a:lnTo>
                    <a:lnTo>
                      <a:pt x="275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"/>
              <p:cNvSpPr/>
              <p:nvPr/>
            </p:nvSpPr>
            <p:spPr bwMode="auto">
              <a:xfrm>
                <a:off x="3405174" y="2846413"/>
                <a:ext cx="68262" cy="68263"/>
              </a:xfrm>
              <a:custGeom>
                <a:avLst/>
                <a:gdLst>
                  <a:gd name="T0" fmla="*/ 43 w 43"/>
                  <a:gd name="T1" fmla="*/ 43 h 43"/>
                  <a:gd name="T2" fmla="*/ 43 w 43"/>
                  <a:gd name="T3" fmla="*/ 43 h 43"/>
                  <a:gd name="T4" fmla="*/ 0 w 43"/>
                  <a:gd name="T5" fmla="*/ 43 h 43"/>
                  <a:gd name="T6" fmla="*/ 0 w 43"/>
                  <a:gd name="T7" fmla="*/ 0 h 43"/>
                  <a:gd name="T8" fmla="*/ 43 w 43"/>
                  <a:gd name="T9" fmla="*/ 0 h 43"/>
                  <a:gd name="T10" fmla="*/ 43 w 43"/>
                  <a:gd name="T11" fmla="*/ 43 h 43"/>
                  <a:gd name="T12" fmla="*/ 43 w 43"/>
                  <a:gd name="T13" fmla="*/ 43 h 43"/>
                  <a:gd name="T14" fmla="*/ 43 w 43"/>
                  <a:gd name="T15" fmla="*/ 43 h 43"/>
                  <a:gd name="T16" fmla="*/ 43 w 43"/>
                  <a:gd name="T17" fmla="*/ 43 h 43"/>
                  <a:gd name="T18" fmla="*/ 43 w 43"/>
                  <a:gd name="T19" fmla="*/ 43 h 43"/>
                  <a:gd name="T20" fmla="*/ 43 w 43"/>
                  <a:gd name="T21" fmla="*/ 0 h 43"/>
                  <a:gd name="T22" fmla="*/ 0 w 43"/>
                  <a:gd name="T23" fmla="*/ 0 h 43"/>
                  <a:gd name="T24" fmla="*/ 0 w 43"/>
                  <a:gd name="T25" fmla="*/ 43 h 43"/>
                  <a:gd name="T26" fmla="*/ 43 w 43"/>
                  <a:gd name="T27" fmla="*/ 43 h 43"/>
                  <a:gd name="T28" fmla="*/ 43 w 43"/>
                  <a:gd name="T29" fmla="*/ 43 h 43"/>
                  <a:gd name="T30" fmla="*/ 43 w 43"/>
                  <a:gd name="T31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3" h="43">
                    <a:moveTo>
                      <a:pt x="43" y="43"/>
                    </a:moveTo>
                    <a:lnTo>
                      <a:pt x="43" y="43"/>
                    </a:lnTo>
                    <a:lnTo>
                      <a:pt x="0" y="43"/>
                    </a:lnTo>
                    <a:lnTo>
                      <a:pt x="0" y="0"/>
                    </a:lnTo>
                    <a:lnTo>
                      <a:pt x="43" y="0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0"/>
                    </a:lnTo>
                    <a:lnTo>
                      <a:pt x="0" y="0"/>
                    </a:lnTo>
                    <a:lnTo>
                      <a:pt x="0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8"/>
              <p:cNvSpPr/>
              <p:nvPr/>
            </p:nvSpPr>
            <p:spPr bwMode="auto">
              <a:xfrm>
                <a:off x="2800339" y="3013102"/>
                <a:ext cx="488948" cy="0"/>
              </a:xfrm>
              <a:custGeom>
                <a:avLst/>
                <a:gdLst>
                  <a:gd name="T0" fmla="*/ 0 w 308"/>
                  <a:gd name="T1" fmla="*/ 0 w 308"/>
                  <a:gd name="T2" fmla="*/ 308 w 308"/>
                  <a:gd name="T3" fmla="*/ 308 w 308"/>
                  <a:gd name="T4" fmla="*/ 0 w 308"/>
                  <a:gd name="T5" fmla="*/ 0 w 308"/>
                  <a:gd name="T6" fmla="*/ 0 w 308"/>
                  <a:gd name="T7" fmla="*/ 0 w 308"/>
                  <a:gd name="T8" fmla="*/ 308 w 308"/>
                  <a:gd name="T9" fmla="*/ 308 w 308"/>
                  <a:gd name="T10" fmla="*/ 0 w 308"/>
                  <a:gd name="T11" fmla="*/ 0 w 308"/>
                  <a:gd name="T12" fmla="*/ 0 w 30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308">
                    <a:moveTo>
                      <a:pt x="0" y="0"/>
                    </a:move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9"/>
              <p:cNvSpPr/>
              <p:nvPr/>
            </p:nvSpPr>
            <p:spPr bwMode="auto">
              <a:xfrm>
                <a:off x="2800339" y="3249642"/>
                <a:ext cx="581022" cy="0"/>
              </a:xfrm>
              <a:custGeom>
                <a:avLst/>
                <a:gdLst>
                  <a:gd name="T0" fmla="*/ 0 w 366"/>
                  <a:gd name="T1" fmla="*/ 0 w 366"/>
                  <a:gd name="T2" fmla="*/ 366 w 366"/>
                  <a:gd name="T3" fmla="*/ 366 w 366"/>
                  <a:gd name="T4" fmla="*/ 0 w 366"/>
                  <a:gd name="T5" fmla="*/ 0 w 366"/>
                  <a:gd name="T6" fmla="*/ 0 w 366"/>
                  <a:gd name="T7" fmla="*/ 0 w 366"/>
                  <a:gd name="T8" fmla="*/ 366 w 366"/>
                  <a:gd name="T9" fmla="*/ 366 w 366"/>
                  <a:gd name="T10" fmla="*/ 0 w 366"/>
                  <a:gd name="T11" fmla="*/ 0 w 366"/>
                  <a:gd name="T12" fmla="*/ 0 w 36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366">
                    <a:moveTo>
                      <a:pt x="0" y="0"/>
                    </a:moveTo>
                    <a:lnTo>
                      <a:pt x="0" y="0"/>
                    </a:lnTo>
                    <a:lnTo>
                      <a:pt x="366" y="0"/>
                    </a:lnTo>
                    <a:lnTo>
                      <a:pt x="36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66" y="0"/>
                    </a:lnTo>
                    <a:lnTo>
                      <a:pt x="36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30"/>
              <p:cNvSpPr/>
              <p:nvPr/>
            </p:nvSpPr>
            <p:spPr bwMode="auto">
              <a:xfrm>
                <a:off x="2800339" y="3271867"/>
                <a:ext cx="581022" cy="0"/>
              </a:xfrm>
              <a:custGeom>
                <a:avLst/>
                <a:gdLst>
                  <a:gd name="T0" fmla="*/ 0 w 366"/>
                  <a:gd name="T1" fmla="*/ 0 w 366"/>
                  <a:gd name="T2" fmla="*/ 366 w 366"/>
                  <a:gd name="T3" fmla="*/ 366 w 366"/>
                  <a:gd name="T4" fmla="*/ 0 w 366"/>
                  <a:gd name="T5" fmla="*/ 0 w 366"/>
                  <a:gd name="T6" fmla="*/ 0 w 366"/>
                  <a:gd name="T7" fmla="*/ 0 w 366"/>
                  <a:gd name="T8" fmla="*/ 366 w 366"/>
                  <a:gd name="T9" fmla="*/ 366 w 366"/>
                  <a:gd name="T10" fmla="*/ 0 w 366"/>
                  <a:gd name="T11" fmla="*/ 0 w 366"/>
                  <a:gd name="T12" fmla="*/ 0 w 36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366">
                    <a:moveTo>
                      <a:pt x="0" y="0"/>
                    </a:moveTo>
                    <a:lnTo>
                      <a:pt x="0" y="0"/>
                    </a:lnTo>
                    <a:lnTo>
                      <a:pt x="366" y="0"/>
                    </a:lnTo>
                    <a:lnTo>
                      <a:pt x="36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66" y="0"/>
                    </a:lnTo>
                    <a:lnTo>
                      <a:pt x="36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31"/>
              <p:cNvSpPr/>
              <p:nvPr/>
            </p:nvSpPr>
            <p:spPr bwMode="auto">
              <a:xfrm>
                <a:off x="2800339" y="3295680"/>
                <a:ext cx="581022" cy="0"/>
              </a:xfrm>
              <a:custGeom>
                <a:avLst/>
                <a:gdLst>
                  <a:gd name="T0" fmla="*/ 0 w 366"/>
                  <a:gd name="T1" fmla="*/ 0 w 366"/>
                  <a:gd name="T2" fmla="*/ 366 w 366"/>
                  <a:gd name="T3" fmla="*/ 366 w 366"/>
                  <a:gd name="T4" fmla="*/ 0 w 366"/>
                  <a:gd name="T5" fmla="*/ 0 w 366"/>
                  <a:gd name="T6" fmla="*/ 0 w 366"/>
                  <a:gd name="T7" fmla="*/ 0 w 366"/>
                  <a:gd name="T8" fmla="*/ 366 w 366"/>
                  <a:gd name="T9" fmla="*/ 366 w 366"/>
                  <a:gd name="T10" fmla="*/ 0 w 366"/>
                  <a:gd name="T11" fmla="*/ 0 w 366"/>
                  <a:gd name="T12" fmla="*/ 0 w 36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366">
                    <a:moveTo>
                      <a:pt x="0" y="0"/>
                    </a:moveTo>
                    <a:lnTo>
                      <a:pt x="0" y="0"/>
                    </a:lnTo>
                    <a:lnTo>
                      <a:pt x="366" y="0"/>
                    </a:lnTo>
                    <a:lnTo>
                      <a:pt x="36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66" y="0"/>
                    </a:lnTo>
                    <a:lnTo>
                      <a:pt x="36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32"/>
              <p:cNvSpPr/>
              <p:nvPr/>
            </p:nvSpPr>
            <p:spPr bwMode="auto">
              <a:xfrm>
                <a:off x="2800339" y="3317905"/>
                <a:ext cx="581022" cy="0"/>
              </a:xfrm>
              <a:custGeom>
                <a:avLst/>
                <a:gdLst>
                  <a:gd name="T0" fmla="*/ 0 w 366"/>
                  <a:gd name="T1" fmla="*/ 0 w 366"/>
                  <a:gd name="T2" fmla="*/ 366 w 366"/>
                  <a:gd name="T3" fmla="*/ 366 w 366"/>
                  <a:gd name="T4" fmla="*/ 0 w 366"/>
                  <a:gd name="T5" fmla="*/ 0 w 366"/>
                  <a:gd name="T6" fmla="*/ 0 w 366"/>
                  <a:gd name="T7" fmla="*/ 0 w 366"/>
                  <a:gd name="T8" fmla="*/ 366 w 366"/>
                  <a:gd name="T9" fmla="*/ 366 w 366"/>
                  <a:gd name="T10" fmla="*/ 0 w 366"/>
                  <a:gd name="T11" fmla="*/ 0 w 366"/>
                  <a:gd name="T12" fmla="*/ 0 w 36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366">
                    <a:moveTo>
                      <a:pt x="0" y="0"/>
                    </a:moveTo>
                    <a:lnTo>
                      <a:pt x="0" y="0"/>
                    </a:lnTo>
                    <a:lnTo>
                      <a:pt x="366" y="0"/>
                    </a:lnTo>
                    <a:lnTo>
                      <a:pt x="36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66" y="0"/>
                    </a:lnTo>
                    <a:lnTo>
                      <a:pt x="36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33"/>
              <p:cNvSpPr/>
              <p:nvPr/>
            </p:nvSpPr>
            <p:spPr bwMode="auto">
              <a:xfrm>
                <a:off x="2800339" y="3348068"/>
                <a:ext cx="190499" cy="0"/>
              </a:xfrm>
              <a:custGeom>
                <a:avLst/>
                <a:gdLst>
                  <a:gd name="T0" fmla="*/ 0 w 120"/>
                  <a:gd name="T1" fmla="*/ 0 w 120"/>
                  <a:gd name="T2" fmla="*/ 120 w 120"/>
                  <a:gd name="T3" fmla="*/ 120 w 120"/>
                  <a:gd name="T4" fmla="*/ 0 w 120"/>
                  <a:gd name="T5" fmla="*/ 0 w 120"/>
                  <a:gd name="T6" fmla="*/ 0 w 120"/>
                  <a:gd name="T7" fmla="*/ 0 w 120"/>
                  <a:gd name="T8" fmla="*/ 120 w 120"/>
                  <a:gd name="T9" fmla="*/ 120 w 120"/>
                  <a:gd name="T10" fmla="*/ 0 w 120"/>
                  <a:gd name="T11" fmla="*/ 0 w 120"/>
                  <a:gd name="T12" fmla="*/ 0 w 120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120">
                    <a:moveTo>
                      <a:pt x="0" y="0"/>
                    </a:moveTo>
                    <a:lnTo>
                      <a:pt x="0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34"/>
              <p:cNvSpPr/>
              <p:nvPr/>
            </p:nvSpPr>
            <p:spPr bwMode="auto">
              <a:xfrm>
                <a:off x="3405174" y="2960714"/>
                <a:ext cx="68262" cy="76201"/>
              </a:xfrm>
              <a:custGeom>
                <a:avLst/>
                <a:gdLst>
                  <a:gd name="T0" fmla="*/ 43 w 43"/>
                  <a:gd name="T1" fmla="*/ 48 h 48"/>
                  <a:gd name="T2" fmla="*/ 43 w 43"/>
                  <a:gd name="T3" fmla="*/ 48 h 48"/>
                  <a:gd name="T4" fmla="*/ 0 w 43"/>
                  <a:gd name="T5" fmla="*/ 48 h 48"/>
                  <a:gd name="T6" fmla="*/ 0 w 43"/>
                  <a:gd name="T7" fmla="*/ 5 h 48"/>
                  <a:gd name="T8" fmla="*/ 43 w 43"/>
                  <a:gd name="T9" fmla="*/ 5 h 48"/>
                  <a:gd name="T10" fmla="*/ 43 w 43"/>
                  <a:gd name="T11" fmla="*/ 48 h 48"/>
                  <a:gd name="T12" fmla="*/ 43 w 43"/>
                  <a:gd name="T13" fmla="*/ 48 h 48"/>
                  <a:gd name="T14" fmla="*/ 43 w 43"/>
                  <a:gd name="T15" fmla="*/ 48 h 48"/>
                  <a:gd name="T16" fmla="*/ 43 w 43"/>
                  <a:gd name="T17" fmla="*/ 48 h 48"/>
                  <a:gd name="T18" fmla="*/ 43 w 43"/>
                  <a:gd name="T19" fmla="*/ 48 h 48"/>
                  <a:gd name="T20" fmla="*/ 43 w 43"/>
                  <a:gd name="T21" fmla="*/ 0 h 48"/>
                  <a:gd name="T22" fmla="*/ 0 w 43"/>
                  <a:gd name="T23" fmla="*/ 0 h 48"/>
                  <a:gd name="T24" fmla="*/ 0 w 43"/>
                  <a:gd name="T25" fmla="*/ 48 h 48"/>
                  <a:gd name="T26" fmla="*/ 43 w 43"/>
                  <a:gd name="T27" fmla="*/ 48 h 48"/>
                  <a:gd name="T28" fmla="*/ 43 w 43"/>
                  <a:gd name="T29" fmla="*/ 48 h 48"/>
                  <a:gd name="T30" fmla="*/ 43 w 43"/>
                  <a:gd name="T31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3" h="48">
                    <a:moveTo>
                      <a:pt x="43" y="48"/>
                    </a:moveTo>
                    <a:lnTo>
                      <a:pt x="43" y="48"/>
                    </a:lnTo>
                    <a:lnTo>
                      <a:pt x="0" y="48"/>
                    </a:lnTo>
                    <a:lnTo>
                      <a:pt x="0" y="5"/>
                    </a:lnTo>
                    <a:lnTo>
                      <a:pt x="43" y="5"/>
                    </a:lnTo>
                    <a:lnTo>
                      <a:pt x="43" y="48"/>
                    </a:lnTo>
                    <a:lnTo>
                      <a:pt x="43" y="48"/>
                    </a:lnTo>
                    <a:lnTo>
                      <a:pt x="43" y="48"/>
                    </a:lnTo>
                    <a:lnTo>
                      <a:pt x="43" y="48"/>
                    </a:lnTo>
                    <a:lnTo>
                      <a:pt x="43" y="48"/>
                    </a:lnTo>
                    <a:lnTo>
                      <a:pt x="43" y="0"/>
                    </a:lnTo>
                    <a:lnTo>
                      <a:pt x="0" y="0"/>
                    </a:lnTo>
                    <a:lnTo>
                      <a:pt x="0" y="48"/>
                    </a:lnTo>
                    <a:lnTo>
                      <a:pt x="43" y="48"/>
                    </a:lnTo>
                    <a:lnTo>
                      <a:pt x="43" y="48"/>
                    </a:lnTo>
                    <a:lnTo>
                      <a:pt x="43" y="48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35"/>
              <p:cNvSpPr/>
              <p:nvPr/>
            </p:nvSpPr>
            <p:spPr bwMode="auto">
              <a:xfrm>
                <a:off x="2800339" y="3127403"/>
                <a:ext cx="488948" cy="0"/>
              </a:xfrm>
              <a:custGeom>
                <a:avLst/>
                <a:gdLst>
                  <a:gd name="T0" fmla="*/ 0 w 308"/>
                  <a:gd name="T1" fmla="*/ 0 w 308"/>
                  <a:gd name="T2" fmla="*/ 308 w 308"/>
                  <a:gd name="T3" fmla="*/ 308 w 308"/>
                  <a:gd name="T4" fmla="*/ 0 w 308"/>
                  <a:gd name="T5" fmla="*/ 0 w 308"/>
                  <a:gd name="T6" fmla="*/ 0 w 308"/>
                  <a:gd name="T7" fmla="*/ 0 w 308"/>
                  <a:gd name="T8" fmla="*/ 308 w 308"/>
                  <a:gd name="T9" fmla="*/ 308 w 308"/>
                  <a:gd name="T10" fmla="*/ 0 w 308"/>
                  <a:gd name="T11" fmla="*/ 0 w 308"/>
                  <a:gd name="T12" fmla="*/ 0 w 30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308">
                    <a:moveTo>
                      <a:pt x="0" y="0"/>
                    </a:move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36"/>
              <p:cNvSpPr/>
              <p:nvPr/>
            </p:nvSpPr>
            <p:spPr bwMode="auto">
              <a:xfrm>
                <a:off x="2800339" y="3424268"/>
                <a:ext cx="488948" cy="0"/>
              </a:xfrm>
              <a:custGeom>
                <a:avLst/>
                <a:gdLst>
                  <a:gd name="T0" fmla="*/ 0 w 308"/>
                  <a:gd name="T1" fmla="*/ 0 w 308"/>
                  <a:gd name="T2" fmla="*/ 308 w 308"/>
                  <a:gd name="T3" fmla="*/ 308 w 308"/>
                  <a:gd name="T4" fmla="*/ 0 w 308"/>
                  <a:gd name="T5" fmla="*/ 0 w 308"/>
                  <a:gd name="T6" fmla="*/ 0 w 308"/>
                  <a:gd name="T7" fmla="*/ 0 w 308"/>
                  <a:gd name="T8" fmla="*/ 308 w 308"/>
                  <a:gd name="T9" fmla="*/ 308 w 308"/>
                  <a:gd name="T10" fmla="*/ 0 w 308"/>
                  <a:gd name="T11" fmla="*/ 0 w 308"/>
                  <a:gd name="T12" fmla="*/ 0 w 30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308">
                    <a:moveTo>
                      <a:pt x="0" y="0"/>
                    </a:move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37"/>
              <p:cNvSpPr/>
              <p:nvPr/>
            </p:nvSpPr>
            <p:spPr bwMode="auto">
              <a:xfrm>
                <a:off x="2800339" y="3424268"/>
                <a:ext cx="488948" cy="0"/>
              </a:xfrm>
              <a:custGeom>
                <a:avLst/>
                <a:gdLst>
                  <a:gd name="T0" fmla="*/ 0 w 308"/>
                  <a:gd name="T1" fmla="*/ 0 w 308"/>
                  <a:gd name="T2" fmla="*/ 308 w 308"/>
                  <a:gd name="T3" fmla="*/ 308 w 308"/>
                  <a:gd name="T4" fmla="*/ 0 w 308"/>
                  <a:gd name="T5" fmla="*/ 0 w 308"/>
                  <a:gd name="T6" fmla="*/ 0 w 308"/>
                  <a:gd name="T7" fmla="*/ 0 w 308"/>
                  <a:gd name="T8" fmla="*/ 308 w 308"/>
                  <a:gd name="T9" fmla="*/ 308 w 308"/>
                  <a:gd name="T10" fmla="*/ 0 w 308"/>
                  <a:gd name="T11" fmla="*/ 0 w 308"/>
                  <a:gd name="T12" fmla="*/ 0 w 30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308">
                    <a:moveTo>
                      <a:pt x="0" y="0"/>
                    </a:move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38"/>
              <p:cNvSpPr/>
              <p:nvPr/>
            </p:nvSpPr>
            <p:spPr bwMode="auto">
              <a:xfrm>
                <a:off x="3405174" y="3082953"/>
                <a:ext cx="68262" cy="68263"/>
              </a:xfrm>
              <a:custGeom>
                <a:avLst/>
                <a:gdLst>
                  <a:gd name="T0" fmla="*/ 43 w 43"/>
                  <a:gd name="T1" fmla="*/ 43 h 43"/>
                  <a:gd name="T2" fmla="*/ 43 w 43"/>
                  <a:gd name="T3" fmla="*/ 43 h 43"/>
                  <a:gd name="T4" fmla="*/ 0 w 43"/>
                  <a:gd name="T5" fmla="*/ 43 h 43"/>
                  <a:gd name="T6" fmla="*/ 0 w 43"/>
                  <a:gd name="T7" fmla="*/ 0 h 43"/>
                  <a:gd name="T8" fmla="*/ 43 w 43"/>
                  <a:gd name="T9" fmla="*/ 0 h 43"/>
                  <a:gd name="T10" fmla="*/ 43 w 43"/>
                  <a:gd name="T11" fmla="*/ 43 h 43"/>
                  <a:gd name="T12" fmla="*/ 43 w 43"/>
                  <a:gd name="T13" fmla="*/ 43 h 43"/>
                  <a:gd name="T14" fmla="*/ 43 w 43"/>
                  <a:gd name="T15" fmla="*/ 43 h 43"/>
                  <a:gd name="T16" fmla="*/ 43 w 43"/>
                  <a:gd name="T17" fmla="*/ 43 h 43"/>
                  <a:gd name="T18" fmla="*/ 43 w 43"/>
                  <a:gd name="T19" fmla="*/ 43 h 43"/>
                  <a:gd name="T20" fmla="*/ 43 w 43"/>
                  <a:gd name="T21" fmla="*/ 0 h 43"/>
                  <a:gd name="T22" fmla="*/ 0 w 43"/>
                  <a:gd name="T23" fmla="*/ 0 h 43"/>
                  <a:gd name="T24" fmla="*/ 0 w 43"/>
                  <a:gd name="T25" fmla="*/ 43 h 43"/>
                  <a:gd name="T26" fmla="*/ 43 w 43"/>
                  <a:gd name="T27" fmla="*/ 43 h 43"/>
                  <a:gd name="T28" fmla="*/ 43 w 43"/>
                  <a:gd name="T29" fmla="*/ 43 h 43"/>
                  <a:gd name="T30" fmla="*/ 43 w 43"/>
                  <a:gd name="T31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3" h="43">
                    <a:moveTo>
                      <a:pt x="43" y="43"/>
                    </a:moveTo>
                    <a:lnTo>
                      <a:pt x="43" y="43"/>
                    </a:lnTo>
                    <a:lnTo>
                      <a:pt x="0" y="43"/>
                    </a:lnTo>
                    <a:lnTo>
                      <a:pt x="0" y="0"/>
                    </a:lnTo>
                    <a:lnTo>
                      <a:pt x="43" y="0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0"/>
                    </a:lnTo>
                    <a:lnTo>
                      <a:pt x="0" y="0"/>
                    </a:lnTo>
                    <a:lnTo>
                      <a:pt x="0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Rectangle 39"/>
              <p:cNvSpPr>
                <a:spLocks noChangeArrowheads="1"/>
              </p:cNvSpPr>
              <p:nvPr/>
            </p:nvSpPr>
            <p:spPr bwMode="auto">
              <a:xfrm>
                <a:off x="3305162" y="3325842"/>
                <a:ext cx="184149" cy="22225"/>
              </a:xfrm>
              <a:prstGeom prst="rect">
                <a:avLst/>
              </a:pr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40"/>
              <p:cNvSpPr/>
              <p:nvPr/>
            </p:nvSpPr>
            <p:spPr bwMode="auto">
              <a:xfrm>
                <a:off x="2800339" y="3576670"/>
                <a:ext cx="436560" cy="0"/>
              </a:xfrm>
              <a:custGeom>
                <a:avLst/>
                <a:gdLst>
                  <a:gd name="T0" fmla="*/ 0 w 275"/>
                  <a:gd name="T1" fmla="*/ 0 w 275"/>
                  <a:gd name="T2" fmla="*/ 275 w 275"/>
                  <a:gd name="T3" fmla="*/ 275 w 275"/>
                  <a:gd name="T4" fmla="*/ 0 w 275"/>
                  <a:gd name="T5" fmla="*/ 0 w 275"/>
                  <a:gd name="T6" fmla="*/ 0 w 275"/>
                  <a:gd name="T7" fmla="*/ 0 w 275"/>
                  <a:gd name="T8" fmla="*/ 275 w 275"/>
                  <a:gd name="T9" fmla="*/ 275 w 275"/>
                  <a:gd name="T10" fmla="*/ 0 w 275"/>
                  <a:gd name="T11" fmla="*/ 0 w 275"/>
                  <a:gd name="T12" fmla="*/ 0 w 275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275">
                    <a:moveTo>
                      <a:pt x="0" y="0"/>
                    </a:moveTo>
                    <a:lnTo>
                      <a:pt x="0" y="0"/>
                    </a:lnTo>
                    <a:lnTo>
                      <a:pt x="275" y="0"/>
                    </a:lnTo>
                    <a:lnTo>
                      <a:pt x="275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75" y="0"/>
                    </a:lnTo>
                    <a:lnTo>
                      <a:pt x="275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Rectangle 41"/>
              <p:cNvSpPr>
                <a:spLocks noChangeArrowheads="1"/>
              </p:cNvSpPr>
              <p:nvPr/>
            </p:nvSpPr>
            <p:spPr bwMode="auto">
              <a:xfrm>
                <a:off x="3297224" y="3554445"/>
                <a:ext cx="176212" cy="22225"/>
              </a:xfrm>
              <a:prstGeom prst="rect">
                <a:avLst/>
              </a:prstGeom>
              <a:solidFill>
                <a:srgbClr val="BE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Rectangle 42"/>
              <p:cNvSpPr>
                <a:spLocks noChangeArrowheads="1"/>
              </p:cNvSpPr>
              <p:nvPr/>
            </p:nvSpPr>
            <p:spPr bwMode="auto">
              <a:xfrm>
                <a:off x="3297224" y="3554445"/>
                <a:ext cx="176212" cy="222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43"/>
              <p:cNvSpPr/>
              <p:nvPr/>
            </p:nvSpPr>
            <p:spPr bwMode="auto">
              <a:xfrm>
                <a:off x="3397236" y="2686074"/>
                <a:ext cx="84137" cy="84138"/>
              </a:xfrm>
              <a:custGeom>
                <a:avLst/>
                <a:gdLst>
                  <a:gd name="T0" fmla="*/ 1 w 11"/>
                  <a:gd name="T1" fmla="*/ 6 h 11"/>
                  <a:gd name="T2" fmla="*/ 1 w 11"/>
                  <a:gd name="T3" fmla="*/ 6 h 11"/>
                  <a:gd name="T4" fmla="*/ 3 w 11"/>
                  <a:gd name="T5" fmla="*/ 9 h 11"/>
                  <a:gd name="T6" fmla="*/ 6 w 11"/>
                  <a:gd name="T7" fmla="*/ 11 h 11"/>
                  <a:gd name="T8" fmla="*/ 6 w 11"/>
                  <a:gd name="T9" fmla="*/ 11 h 11"/>
                  <a:gd name="T10" fmla="*/ 7 w 11"/>
                  <a:gd name="T11" fmla="*/ 9 h 11"/>
                  <a:gd name="T12" fmla="*/ 11 w 11"/>
                  <a:gd name="T13" fmla="*/ 0 h 11"/>
                  <a:gd name="T14" fmla="*/ 11 w 11"/>
                  <a:gd name="T15" fmla="*/ 0 h 11"/>
                  <a:gd name="T16" fmla="*/ 0 w 11"/>
                  <a:gd name="T17" fmla="*/ 6 h 11"/>
                  <a:gd name="T18" fmla="*/ 1 w 11"/>
                  <a:gd name="T19" fmla="*/ 6 h 11"/>
                  <a:gd name="T20" fmla="*/ 1 w 11"/>
                  <a:gd name="T21" fmla="*/ 6 h 11"/>
                  <a:gd name="T22" fmla="*/ 1 w 11"/>
                  <a:gd name="T23" fmla="*/ 6 h 11"/>
                  <a:gd name="T24" fmla="*/ 11 w 11"/>
                  <a:gd name="T25" fmla="*/ 0 h 11"/>
                  <a:gd name="T26" fmla="*/ 11 w 11"/>
                  <a:gd name="T27" fmla="*/ 0 h 11"/>
                  <a:gd name="T28" fmla="*/ 11 w 11"/>
                  <a:gd name="T29" fmla="*/ 0 h 11"/>
                  <a:gd name="T30" fmla="*/ 8 w 11"/>
                  <a:gd name="T31" fmla="*/ 6 h 11"/>
                  <a:gd name="T32" fmla="*/ 7 w 11"/>
                  <a:gd name="T33" fmla="*/ 9 h 11"/>
                  <a:gd name="T34" fmla="*/ 6 w 11"/>
                  <a:gd name="T35" fmla="*/ 11 h 11"/>
                  <a:gd name="T36" fmla="*/ 6 w 11"/>
                  <a:gd name="T37" fmla="*/ 11 h 11"/>
                  <a:gd name="T38" fmla="*/ 3 w 11"/>
                  <a:gd name="T39" fmla="*/ 8 h 11"/>
                  <a:gd name="T40" fmla="*/ 1 w 11"/>
                  <a:gd name="T41" fmla="*/ 6 h 11"/>
                  <a:gd name="T42" fmla="*/ 1 w 11"/>
                  <a:gd name="T43" fmla="*/ 6 h 11"/>
                  <a:gd name="T44" fmla="*/ 1 w 11"/>
                  <a:gd name="T4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" h="11">
                    <a:moveTo>
                      <a:pt x="1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8"/>
                      <a:pt x="3" y="9"/>
                    </a:cubicBezTo>
                    <a:cubicBezTo>
                      <a:pt x="4" y="10"/>
                      <a:pt x="5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0"/>
                      <a:pt x="7" y="9"/>
                    </a:cubicBezTo>
                    <a:cubicBezTo>
                      <a:pt x="8" y="7"/>
                      <a:pt x="10" y="1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1"/>
                      <a:pt x="9" y="3"/>
                      <a:pt x="8" y="6"/>
                    </a:cubicBezTo>
                    <a:cubicBezTo>
                      <a:pt x="7" y="7"/>
                      <a:pt x="7" y="8"/>
                      <a:pt x="7" y="9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5" y="11"/>
                      <a:pt x="4" y="10"/>
                      <a:pt x="3" y="8"/>
                    </a:cubicBezTo>
                    <a:cubicBezTo>
                      <a:pt x="2" y="7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lose/>
                  </a:path>
                </a:pathLst>
              </a:custGeom>
              <a:solidFill>
                <a:srgbClr val="5BC4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44"/>
              <p:cNvSpPr/>
              <p:nvPr/>
            </p:nvSpPr>
            <p:spPr bwMode="auto">
              <a:xfrm>
                <a:off x="3397236" y="2830538"/>
                <a:ext cx="84137" cy="84138"/>
              </a:xfrm>
              <a:custGeom>
                <a:avLst/>
                <a:gdLst>
                  <a:gd name="T0" fmla="*/ 1 w 11"/>
                  <a:gd name="T1" fmla="*/ 6 h 11"/>
                  <a:gd name="T2" fmla="*/ 1 w 11"/>
                  <a:gd name="T3" fmla="*/ 6 h 11"/>
                  <a:gd name="T4" fmla="*/ 3 w 11"/>
                  <a:gd name="T5" fmla="*/ 9 h 11"/>
                  <a:gd name="T6" fmla="*/ 6 w 11"/>
                  <a:gd name="T7" fmla="*/ 11 h 11"/>
                  <a:gd name="T8" fmla="*/ 6 w 11"/>
                  <a:gd name="T9" fmla="*/ 11 h 11"/>
                  <a:gd name="T10" fmla="*/ 7 w 11"/>
                  <a:gd name="T11" fmla="*/ 9 h 11"/>
                  <a:gd name="T12" fmla="*/ 11 w 11"/>
                  <a:gd name="T13" fmla="*/ 0 h 11"/>
                  <a:gd name="T14" fmla="*/ 11 w 11"/>
                  <a:gd name="T15" fmla="*/ 0 h 11"/>
                  <a:gd name="T16" fmla="*/ 0 w 11"/>
                  <a:gd name="T17" fmla="*/ 6 h 11"/>
                  <a:gd name="T18" fmla="*/ 1 w 11"/>
                  <a:gd name="T19" fmla="*/ 6 h 11"/>
                  <a:gd name="T20" fmla="*/ 1 w 11"/>
                  <a:gd name="T21" fmla="*/ 6 h 11"/>
                  <a:gd name="T22" fmla="*/ 1 w 11"/>
                  <a:gd name="T23" fmla="*/ 6 h 11"/>
                  <a:gd name="T24" fmla="*/ 11 w 11"/>
                  <a:gd name="T25" fmla="*/ 0 h 11"/>
                  <a:gd name="T26" fmla="*/ 11 w 11"/>
                  <a:gd name="T27" fmla="*/ 0 h 11"/>
                  <a:gd name="T28" fmla="*/ 11 w 11"/>
                  <a:gd name="T29" fmla="*/ 0 h 11"/>
                  <a:gd name="T30" fmla="*/ 8 w 11"/>
                  <a:gd name="T31" fmla="*/ 6 h 11"/>
                  <a:gd name="T32" fmla="*/ 7 w 11"/>
                  <a:gd name="T33" fmla="*/ 9 h 11"/>
                  <a:gd name="T34" fmla="*/ 6 w 11"/>
                  <a:gd name="T35" fmla="*/ 11 h 11"/>
                  <a:gd name="T36" fmla="*/ 6 w 11"/>
                  <a:gd name="T37" fmla="*/ 11 h 11"/>
                  <a:gd name="T38" fmla="*/ 3 w 11"/>
                  <a:gd name="T39" fmla="*/ 8 h 11"/>
                  <a:gd name="T40" fmla="*/ 1 w 11"/>
                  <a:gd name="T41" fmla="*/ 6 h 11"/>
                  <a:gd name="T42" fmla="*/ 1 w 11"/>
                  <a:gd name="T43" fmla="*/ 6 h 11"/>
                  <a:gd name="T44" fmla="*/ 1 w 11"/>
                  <a:gd name="T4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" h="11">
                    <a:moveTo>
                      <a:pt x="1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8"/>
                      <a:pt x="3" y="9"/>
                    </a:cubicBezTo>
                    <a:cubicBezTo>
                      <a:pt x="4" y="10"/>
                      <a:pt x="5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0"/>
                      <a:pt x="7" y="9"/>
                    </a:cubicBezTo>
                    <a:cubicBezTo>
                      <a:pt x="8" y="7"/>
                      <a:pt x="10" y="1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0"/>
                      <a:pt x="9" y="3"/>
                      <a:pt x="8" y="6"/>
                    </a:cubicBezTo>
                    <a:cubicBezTo>
                      <a:pt x="7" y="7"/>
                      <a:pt x="7" y="8"/>
                      <a:pt x="7" y="9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5" y="11"/>
                      <a:pt x="4" y="10"/>
                      <a:pt x="3" y="8"/>
                    </a:cubicBezTo>
                    <a:cubicBezTo>
                      <a:pt x="2" y="7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lose/>
                  </a:path>
                </a:pathLst>
              </a:custGeom>
              <a:solidFill>
                <a:srgbClr val="5BC4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45"/>
              <p:cNvSpPr/>
              <p:nvPr/>
            </p:nvSpPr>
            <p:spPr bwMode="auto">
              <a:xfrm>
                <a:off x="3397236" y="2944839"/>
                <a:ext cx="84137" cy="84138"/>
              </a:xfrm>
              <a:custGeom>
                <a:avLst/>
                <a:gdLst>
                  <a:gd name="T0" fmla="*/ 1 w 11"/>
                  <a:gd name="T1" fmla="*/ 6 h 11"/>
                  <a:gd name="T2" fmla="*/ 1 w 11"/>
                  <a:gd name="T3" fmla="*/ 6 h 11"/>
                  <a:gd name="T4" fmla="*/ 3 w 11"/>
                  <a:gd name="T5" fmla="*/ 9 h 11"/>
                  <a:gd name="T6" fmla="*/ 6 w 11"/>
                  <a:gd name="T7" fmla="*/ 11 h 11"/>
                  <a:gd name="T8" fmla="*/ 6 w 11"/>
                  <a:gd name="T9" fmla="*/ 11 h 11"/>
                  <a:gd name="T10" fmla="*/ 7 w 11"/>
                  <a:gd name="T11" fmla="*/ 9 h 11"/>
                  <a:gd name="T12" fmla="*/ 11 w 11"/>
                  <a:gd name="T13" fmla="*/ 0 h 11"/>
                  <a:gd name="T14" fmla="*/ 11 w 11"/>
                  <a:gd name="T15" fmla="*/ 0 h 11"/>
                  <a:gd name="T16" fmla="*/ 0 w 11"/>
                  <a:gd name="T17" fmla="*/ 6 h 11"/>
                  <a:gd name="T18" fmla="*/ 1 w 11"/>
                  <a:gd name="T19" fmla="*/ 6 h 11"/>
                  <a:gd name="T20" fmla="*/ 1 w 11"/>
                  <a:gd name="T21" fmla="*/ 6 h 11"/>
                  <a:gd name="T22" fmla="*/ 1 w 11"/>
                  <a:gd name="T23" fmla="*/ 6 h 11"/>
                  <a:gd name="T24" fmla="*/ 11 w 11"/>
                  <a:gd name="T25" fmla="*/ 0 h 11"/>
                  <a:gd name="T26" fmla="*/ 11 w 11"/>
                  <a:gd name="T27" fmla="*/ 0 h 11"/>
                  <a:gd name="T28" fmla="*/ 11 w 11"/>
                  <a:gd name="T29" fmla="*/ 0 h 11"/>
                  <a:gd name="T30" fmla="*/ 8 w 11"/>
                  <a:gd name="T31" fmla="*/ 6 h 11"/>
                  <a:gd name="T32" fmla="*/ 7 w 11"/>
                  <a:gd name="T33" fmla="*/ 9 h 11"/>
                  <a:gd name="T34" fmla="*/ 6 w 11"/>
                  <a:gd name="T35" fmla="*/ 11 h 11"/>
                  <a:gd name="T36" fmla="*/ 6 w 11"/>
                  <a:gd name="T37" fmla="*/ 11 h 11"/>
                  <a:gd name="T38" fmla="*/ 3 w 11"/>
                  <a:gd name="T39" fmla="*/ 9 h 11"/>
                  <a:gd name="T40" fmla="*/ 1 w 11"/>
                  <a:gd name="T41" fmla="*/ 6 h 11"/>
                  <a:gd name="T42" fmla="*/ 1 w 11"/>
                  <a:gd name="T43" fmla="*/ 6 h 11"/>
                  <a:gd name="T44" fmla="*/ 1 w 11"/>
                  <a:gd name="T4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" h="11">
                    <a:moveTo>
                      <a:pt x="1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2" y="8"/>
                      <a:pt x="3" y="9"/>
                    </a:cubicBezTo>
                    <a:cubicBezTo>
                      <a:pt x="4" y="10"/>
                      <a:pt x="5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0"/>
                      <a:pt x="7" y="9"/>
                    </a:cubicBezTo>
                    <a:cubicBezTo>
                      <a:pt x="8" y="7"/>
                      <a:pt x="10" y="1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1"/>
                      <a:pt x="9" y="3"/>
                      <a:pt x="8" y="6"/>
                    </a:cubicBezTo>
                    <a:cubicBezTo>
                      <a:pt x="7" y="7"/>
                      <a:pt x="7" y="8"/>
                      <a:pt x="7" y="9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5" y="11"/>
                      <a:pt x="4" y="10"/>
                      <a:pt x="3" y="9"/>
                    </a:cubicBezTo>
                    <a:cubicBezTo>
                      <a:pt x="2" y="8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lose/>
                  </a:path>
                </a:pathLst>
              </a:custGeom>
              <a:solidFill>
                <a:srgbClr val="5BC4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46"/>
              <p:cNvSpPr/>
              <p:nvPr/>
            </p:nvSpPr>
            <p:spPr bwMode="auto">
              <a:xfrm>
                <a:off x="3397236" y="3059140"/>
                <a:ext cx="84137" cy="84138"/>
              </a:xfrm>
              <a:custGeom>
                <a:avLst/>
                <a:gdLst>
                  <a:gd name="T0" fmla="*/ 1 w 11"/>
                  <a:gd name="T1" fmla="*/ 6 h 11"/>
                  <a:gd name="T2" fmla="*/ 1 w 11"/>
                  <a:gd name="T3" fmla="*/ 6 h 11"/>
                  <a:gd name="T4" fmla="*/ 3 w 11"/>
                  <a:gd name="T5" fmla="*/ 9 h 11"/>
                  <a:gd name="T6" fmla="*/ 6 w 11"/>
                  <a:gd name="T7" fmla="*/ 11 h 11"/>
                  <a:gd name="T8" fmla="*/ 6 w 11"/>
                  <a:gd name="T9" fmla="*/ 11 h 11"/>
                  <a:gd name="T10" fmla="*/ 7 w 11"/>
                  <a:gd name="T11" fmla="*/ 10 h 11"/>
                  <a:gd name="T12" fmla="*/ 11 w 11"/>
                  <a:gd name="T13" fmla="*/ 0 h 11"/>
                  <a:gd name="T14" fmla="*/ 11 w 11"/>
                  <a:gd name="T15" fmla="*/ 0 h 11"/>
                  <a:gd name="T16" fmla="*/ 0 w 11"/>
                  <a:gd name="T17" fmla="*/ 6 h 11"/>
                  <a:gd name="T18" fmla="*/ 1 w 11"/>
                  <a:gd name="T19" fmla="*/ 6 h 11"/>
                  <a:gd name="T20" fmla="*/ 1 w 11"/>
                  <a:gd name="T21" fmla="*/ 6 h 11"/>
                  <a:gd name="T22" fmla="*/ 1 w 11"/>
                  <a:gd name="T23" fmla="*/ 6 h 11"/>
                  <a:gd name="T24" fmla="*/ 11 w 11"/>
                  <a:gd name="T25" fmla="*/ 0 h 11"/>
                  <a:gd name="T26" fmla="*/ 11 w 11"/>
                  <a:gd name="T27" fmla="*/ 0 h 11"/>
                  <a:gd name="T28" fmla="*/ 11 w 11"/>
                  <a:gd name="T29" fmla="*/ 0 h 11"/>
                  <a:gd name="T30" fmla="*/ 8 w 11"/>
                  <a:gd name="T31" fmla="*/ 6 h 11"/>
                  <a:gd name="T32" fmla="*/ 7 w 11"/>
                  <a:gd name="T33" fmla="*/ 9 h 11"/>
                  <a:gd name="T34" fmla="*/ 6 w 11"/>
                  <a:gd name="T35" fmla="*/ 11 h 11"/>
                  <a:gd name="T36" fmla="*/ 6 w 11"/>
                  <a:gd name="T37" fmla="*/ 11 h 11"/>
                  <a:gd name="T38" fmla="*/ 3 w 11"/>
                  <a:gd name="T39" fmla="*/ 9 h 11"/>
                  <a:gd name="T40" fmla="*/ 1 w 11"/>
                  <a:gd name="T41" fmla="*/ 6 h 11"/>
                  <a:gd name="T42" fmla="*/ 1 w 11"/>
                  <a:gd name="T43" fmla="*/ 6 h 11"/>
                  <a:gd name="T44" fmla="*/ 1 w 11"/>
                  <a:gd name="T4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" h="11">
                    <a:moveTo>
                      <a:pt x="1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2" y="8"/>
                      <a:pt x="3" y="9"/>
                    </a:cubicBezTo>
                    <a:cubicBezTo>
                      <a:pt x="4" y="10"/>
                      <a:pt x="5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0"/>
                    </a:cubicBezTo>
                    <a:cubicBezTo>
                      <a:pt x="8" y="7"/>
                      <a:pt x="10" y="1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1"/>
                      <a:pt x="9" y="4"/>
                      <a:pt x="8" y="6"/>
                    </a:cubicBezTo>
                    <a:cubicBezTo>
                      <a:pt x="7" y="7"/>
                      <a:pt x="7" y="9"/>
                      <a:pt x="7" y="9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5" y="11"/>
                      <a:pt x="4" y="10"/>
                      <a:pt x="3" y="9"/>
                    </a:cubicBezTo>
                    <a:cubicBezTo>
                      <a:pt x="2" y="8"/>
                      <a:pt x="1" y="7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lose/>
                  </a:path>
                </a:pathLst>
              </a:custGeom>
              <a:solidFill>
                <a:srgbClr val="5BC4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47"/>
              <p:cNvSpPr/>
              <p:nvPr/>
            </p:nvSpPr>
            <p:spPr bwMode="auto">
              <a:xfrm>
                <a:off x="2616190" y="2214582"/>
                <a:ext cx="206374" cy="342903"/>
              </a:xfrm>
              <a:custGeom>
                <a:avLst/>
                <a:gdLst>
                  <a:gd name="T0" fmla="*/ 11 w 27"/>
                  <a:gd name="T1" fmla="*/ 6 h 45"/>
                  <a:gd name="T2" fmla="*/ 6 w 27"/>
                  <a:gd name="T3" fmla="*/ 13 h 45"/>
                  <a:gd name="T4" fmla="*/ 1 w 27"/>
                  <a:gd name="T5" fmla="*/ 24 h 45"/>
                  <a:gd name="T6" fmla="*/ 0 w 27"/>
                  <a:gd name="T7" fmla="*/ 25 h 45"/>
                  <a:gd name="T8" fmla="*/ 4 w 27"/>
                  <a:gd name="T9" fmla="*/ 36 h 45"/>
                  <a:gd name="T10" fmla="*/ 13 w 27"/>
                  <a:gd name="T11" fmla="*/ 45 h 45"/>
                  <a:gd name="T12" fmla="*/ 18 w 27"/>
                  <a:gd name="T13" fmla="*/ 36 h 45"/>
                  <a:gd name="T14" fmla="*/ 17 w 27"/>
                  <a:gd name="T15" fmla="*/ 25 h 45"/>
                  <a:gd name="T16" fmla="*/ 24 w 27"/>
                  <a:gd name="T17" fmla="*/ 16 h 45"/>
                  <a:gd name="T18" fmla="*/ 22 w 27"/>
                  <a:gd name="T19" fmla="*/ 3 h 45"/>
                  <a:gd name="T20" fmla="*/ 11 w 27"/>
                  <a:gd name="T21" fmla="*/ 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45">
                    <a:moveTo>
                      <a:pt x="11" y="6"/>
                    </a:moveTo>
                    <a:cubicBezTo>
                      <a:pt x="6" y="13"/>
                      <a:pt x="6" y="13"/>
                      <a:pt x="6" y="13"/>
                    </a:cubicBezTo>
                    <a:cubicBezTo>
                      <a:pt x="4" y="17"/>
                      <a:pt x="2" y="21"/>
                      <a:pt x="1" y="2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7"/>
                      <a:pt x="2" y="33"/>
                      <a:pt x="4" y="36"/>
                    </a:cubicBezTo>
                    <a:cubicBezTo>
                      <a:pt x="6" y="40"/>
                      <a:pt x="9" y="45"/>
                      <a:pt x="13" y="45"/>
                    </a:cubicBezTo>
                    <a:cubicBezTo>
                      <a:pt x="19" y="45"/>
                      <a:pt x="19" y="42"/>
                      <a:pt x="18" y="3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7" y="12"/>
                      <a:pt x="27" y="6"/>
                      <a:pt x="22" y="3"/>
                    </a:cubicBezTo>
                    <a:cubicBezTo>
                      <a:pt x="15" y="0"/>
                      <a:pt x="14" y="3"/>
                      <a:pt x="11" y="6"/>
                    </a:cubicBezTo>
                  </a:path>
                </a:pathLst>
              </a:custGeom>
              <a:solidFill>
                <a:srgbClr val="FFD1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48"/>
              <p:cNvSpPr/>
              <p:nvPr/>
            </p:nvSpPr>
            <p:spPr bwMode="auto">
              <a:xfrm>
                <a:off x="2938451" y="3486181"/>
                <a:ext cx="220661" cy="90488"/>
              </a:xfrm>
              <a:custGeom>
                <a:avLst/>
                <a:gdLst>
                  <a:gd name="T0" fmla="*/ 4 w 29"/>
                  <a:gd name="T1" fmla="*/ 10 h 12"/>
                  <a:gd name="T2" fmla="*/ 5 w 29"/>
                  <a:gd name="T3" fmla="*/ 10 h 12"/>
                  <a:gd name="T4" fmla="*/ 6 w 29"/>
                  <a:gd name="T5" fmla="*/ 6 h 12"/>
                  <a:gd name="T6" fmla="*/ 1 w 29"/>
                  <a:gd name="T7" fmla="*/ 0 h 12"/>
                  <a:gd name="T8" fmla="*/ 1 w 29"/>
                  <a:gd name="T9" fmla="*/ 0 h 12"/>
                  <a:gd name="T10" fmla="*/ 1 w 29"/>
                  <a:gd name="T11" fmla="*/ 0 h 12"/>
                  <a:gd name="T12" fmla="*/ 0 w 29"/>
                  <a:gd name="T13" fmla="*/ 2 h 12"/>
                  <a:gd name="T14" fmla="*/ 6 w 29"/>
                  <a:gd name="T15" fmla="*/ 8 h 12"/>
                  <a:gd name="T16" fmla="*/ 11 w 29"/>
                  <a:gd name="T17" fmla="*/ 3 h 12"/>
                  <a:gd name="T18" fmla="*/ 11 w 29"/>
                  <a:gd name="T19" fmla="*/ 2 h 12"/>
                  <a:gd name="T20" fmla="*/ 11 w 29"/>
                  <a:gd name="T21" fmla="*/ 1 h 12"/>
                  <a:gd name="T22" fmla="*/ 11 w 29"/>
                  <a:gd name="T23" fmla="*/ 1 h 12"/>
                  <a:gd name="T24" fmla="*/ 6 w 29"/>
                  <a:gd name="T25" fmla="*/ 10 h 12"/>
                  <a:gd name="T26" fmla="*/ 7 w 29"/>
                  <a:gd name="T27" fmla="*/ 12 h 12"/>
                  <a:gd name="T28" fmla="*/ 7 w 29"/>
                  <a:gd name="T29" fmla="*/ 12 h 12"/>
                  <a:gd name="T30" fmla="*/ 7 w 29"/>
                  <a:gd name="T31" fmla="*/ 12 h 12"/>
                  <a:gd name="T32" fmla="*/ 14 w 29"/>
                  <a:gd name="T33" fmla="*/ 6 h 12"/>
                  <a:gd name="T34" fmla="*/ 14 w 29"/>
                  <a:gd name="T35" fmla="*/ 6 h 12"/>
                  <a:gd name="T36" fmla="*/ 14 w 29"/>
                  <a:gd name="T37" fmla="*/ 6 h 12"/>
                  <a:gd name="T38" fmla="*/ 23 w 29"/>
                  <a:gd name="T39" fmla="*/ 10 h 12"/>
                  <a:gd name="T40" fmla="*/ 25 w 29"/>
                  <a:gd name="T41" fmla="*/ 10 h 12"/>
                  <a:gd name="T42" fmla="*/ 25 w 29"/>
                  <a:gd name="T43" fmla="*/ 10 h 12"/>
                  <a:gd name="T44" fmla="*/ 25 w 29"/>
                  <a:gd name="T45" fmla="*/ 10 h 12"/>
                  <a:gd name="T46" fmla="*/ 26 w 29"/>
                  <a:gd name="T47" fmla="*/ 8 h 12"/>
                  <a:gd name="T48" fmla="*/ 26 w 29"/>
                  <a:gd name="T49" fmla="*/ 8 h 12"/>
                  <a:gd name="T50" fmla="*/ 26 w 29"/>
                  <a:gd name="T51" fmla="*/ 8 h 12"/>
                  <a:gd name="T52" fmla="*/ 29 w 29"/>
                  <a:gd name="T53" fmla="*/ 9 h 12"/>
                  <a:gd name="T54" fmla="*/ 29 w 29"/>
                  <a:gd name="T55" fmla="*/ 9 h 12"/>
                  <a:gd name="T56" fmla="*/ 29 w 29"/>
                  <a:gd name="T57" fmla="*/ 9 h 12"/>
                  <a:gd name="T58" fmla="*/ 4 w 29"/>
                  <a:gd name="T59" fmla="*/ 10 h 12"/>
                  <a:gd name="T60" fmla="*/ 4 w 29"/>
                  <a:gd name="T61" fmla="*/ 10 h 12"/>
                  <a:gd name="T62" fmla="*/ 5 w 29"/>
                  <a:gd name="T63" fmla="*/ 10 h 12"/>
                  <a:gd name="T64" fmla="*/ 4 w 29"/>
                  <a:gd name="T65" fmla="*/ 10 h 12"/>
                  <a:gd name="T66" fmla="*/ 4 w 29"/>
                  <a:gd name="T67" fmla="*/ 10 h 12"/>
                  <a:gd name="T68" fmla="*/ 29 w 29"/>
                  <a:gd name="T69" fmla="*/ 9 h 12"/>
                  <a:gd name="T70" fmla="*/ 29 w 29"/>
                  <a:gd name="T71" fmla="*/ 9 h 12"/>
                  <a:gd name="T72" fmla="*/ 26 w 29"/>
                  <a:gd name="T73" fmla="*/ 8 h 12"/>
                  <a:gd name="T74" fmla="*/ 26 w 29"/>
                  <a:gd name="T75" fmla="*/ 8 h 12"/>
                  <a:gd name="T76" fmla="*/ 26 w 29"/>
                  <a:gd name="T77" fmla="*/ 8 h 12"/>
                  <a:gd name="T78" fmla="*/ 25 w 29"/>
                  <a:gd name="T79" fmla="*/ 10 h 12"/>
                  <a:gd name="T80" fmla="*/ 25 w 29"/>
                  <a:gd name="T81" fmla="*/ 10 h 12"/>
                  <a:gd name="T82" fmla="*/ 25 w 29"/>
                  <a:gd name="T83" fmla="*/ 10 h 12"/>
                  <a:gd name="T84" fmla="*/ 23 w 29"/>
                  <a:gd name="T85" fmla="*/ 10 h 12"/>
                  <a:gd name="T86" fmla="*/ 14 w 29"/>
                  <a:gd name="T87" fmla="*/ 6 h 12"/>
                  <a:gd name="T88" fmla="*/ 14 w 29"/>
                  <a:gd name="T89" fmla="*/ 6 h 12"/>
                  <a:gd name="T90" fmla="*/ 14 w 29"/>
                  <a:gd name="T91" fmla="*/ 6 h 12"/>
                  <a:gd name="T92" fmla="*/ 7 w 29"/>
                  <a:gd name="T93" fmla="*/ 12 h 12"/>
                  <a:gd name="T94" fmla="*/ 7 w 29"/>
                  <a:gd name="T95" fmla="*/ 12 h 12"/>
                  <a:gd name="T96" fmla="*/ 7 w 29"/>
                  <a:gd name="T97" fmla="*/ 12 h 12"/>
                  <a:gd name="T98" fmla="*/ 7 w 29"/>
                  <a:gd name="T99" fmla="*/ 10 h 12"/>
                  <a:gd name="T100" fmla="*/ 11 w 29"/>
                  <a:gd name="T101" fmla="*/ 2 h 12"/>
                  <a:gd name="T102" fmla="*/ 11 w 29"/>
                  <a:gd name="T103" fmla="*/ 2 h 12"/>
                  <a:gd name="T104" fmla="*/ 11 w 29"/>
                  <a:gd name="T105" fmla="*/ 2 h 12"/>
                  <a:gd name="T106" fmla="*/ 11 w 29"/>
                  <a:gd name="T107" fmla="*/ 3 h 12"/>
                  <a:gd name="T108" fmla="*/ 6 w 29"/>
                  <a:gd name="T109" fmla="*/ 8 h 12"/>
                  <a:gd name="T110" fmla="*/ 0 w 29"/>
                  <a:gd name="T111" fmla="*/ 2 h 12"/>
                  <a:gd name="T112" fmla="*/ 1 w 29"/>
                  <a:gd name="T113" fmla="*/ 0 h 12"/>
                  <a:gd name="T114" fmla="*/ 1 w 29"/>
                  <a:gd name="T115" fmla="*/ 0 h 12"/>
                  <a:gd name="T116" fmla="*/ 1 w 29"/>
                  <a:gd name="T117" fmla="*/ 0 h 12"/>
                  <a:gd name="T118" fmla="*/ 6 w 29"/>
                  <a:gd name="T119" fmla="*/ 6 h 12"/>
                  <a:gd name="T120" fmla="*/ 4 w 29"/>
                  <a:gd name="T121" fmla="*/ 10 h 12"/>
                  <a:gd name="T122" fmla="*/ 4 w 29"/>
                  <a:gd name="T123" fmla="*/ 10 h 12"/>
                  <a:gd name="T124" fmla="*/ 4 w 29"/>
                  <a:gd name="T125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9" h="12">
                    <a:moveTo>
                      <a:pt x="4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5" y="9"/>
                      <a:pt x="6" y="8"/>
                      <a:pt x="6" y="6"/>
                    </a:cubicBezTo>
                    <a:cubicBezTo>
                      <a:pt x="6" y="4"/>
                      <a:pt x="4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6"/>
                      <a:pt x="3" y="8"/>
                      <a:pt x="6" y="8"/>
                    </a:cubicBezTo>
                    <a:cubicBezTo>
                      <a:pt x="9" y="8"/>
                      <a:pt x="11" y="7"/>
                      <a:pt x="11" y="3"/>
                    </a:cubicBezTo>
                    <a:cubicBezTo>
                      <a:pt x="11" y="3"/>
                      <a:pt x="11" y="2"/>
                      <a:pt x="11" y="2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9" y="4"/>
                      <a:pt x="6" y="7"/>
                      <a:pt x="6" y="10"/>
                    </a:cubicBezTo>
                    <a:cubicBezTo>
                      <a:pt x="6" y="11"/>
                      <a:pt x="6" y="11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11" y="12"/>
                      <a:pt x="13" y="9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5" y="9"/>
                      <a:pt x="19" y="10"/>
                      <a:pt x="23" y="10"/>
                    </a:cubicBezTo>
                    <a:cubicBezTo>
                      <a:pt x="23" y="10"/>
                      <a:pt x="24" y="10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5" y="9"/>
                      <a:pt x="26" y="9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8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9"/>
                      <a:pt x="25" y="9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10"/>
                      <a:pt x="23" y="10"/>
                      <a:pt x="23" y="10"/>
                    </a:cubicBezTo>
                    <a:cubicBezTo>
                      <a:pt x="19" y="10"/>
                      <a:pt x="15" y="9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3" y="9"/>
                      <a:pt x="11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6" y="7"/>
                      <a:pt x="9" y="4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1" y="3"/>
                      <a:pt x="11" y="3"/>
                    </a:cubicBezTo>
                    <a:cubicBezTo>
                      <a:pt x="11" y="7"/>
                      <a:pt x="9" y="8"/>
                      <a:pt x="6" y="8"/>
                    </a:cubicBezTo>
                    <a:cubicBezTo>
                      <a:pt x="4" y="8"/>
                      <a:pt x="0" y="6"/>
                      <a:pt x="0" y="2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4" y="1"/>
                      <a:pt x="6" y="4"/>
                      <a:pt x="6" y="6"/>
                    </a:cubicBezTo>
                    <a:cubicBezTo>
                      <a:pt x="6" y="8"/>
                      <a:pt x="5" y="9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lose/>
                  </a:path>
                </a:pathLst>
              </a:custGeom>
              <a:solidFill>
                <a:srgbClr val="5E8F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49"/>
              <p:cNvSpPr/>
              <p:nvPr/>
            </p:nvSpPr>
            <p:spPr bwMode="auto">
              <a:xfrm>
                <a:off x="2686040" y="2487635"/>
                <a:ext cx="60325" cy="61913"/>
              </a:xfrm>
              <a:custGeom>
                <a:avLst/>
                <a:gdLst>
                  <a:gd name="T0" fmla="*/ 2 w 8"/>
                  <a:gd name="T1" fmla="*/ 7 h 8"/>
                  <a:gd name="T2" fmla="*/ 2 w 8"/>
                  <a:gd name="T3" fmla="*/ 2 h 8"/>
                  <a:gd name="T4" fmla="*/ 7 w 8"/>
                  <a:gd name="T5" fmla="*/ 1 h 8"/>
                  <a:gd name="T6" fmla="*/ 7 w 8"/>
                  <a:gd name="T7" fmla="*/ 6 h 8"/>
                  <a:gd name="T8" fmla="*/ 2 w 8"/>
                  <a:gd name="T9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2" y="7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8" y="2"/>
                      <a:pt x="8" y="5"/>
                      <a:pt x="7" y="6"/>
                    </a:cubicBezTo>
                    <a:cubicBezTo>
                      <a:pt x="6" y="8"/>
                      <a:pt x="3" y="8"/>
                      <a:pt x="2" y="7"/>
                    </a:cubicBezTo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50"/>
              <p:cNvSpPr/>
              <p:nvPr/>
            </p:nvSpPr>
            <p:spPr bwMode="auto">
              <a:xfrm>
                <a:off x="2678102" y="2481285"/>
                <a:ext cx="68262" cy="68263"/>
              </a:xfrm>
              <a:custGeom>
                <a:avLst/>
                <a:gdLst>
                  <a:gd name="T0" fmla="*/ 6 w 9"/>
                  <a:gd name="T1" fmla="*/ 0 h 9"/>
                  <a:gd name="T2" fmla="*/ 2 w 9"/>
                  <a:gd name="T3" fmla="*/ 2 h 9"/>
                  <a:gd name="T4" fmla="*/ 1 w 9"/>
                  <a:gd name="T5" fmla="*/ 8 h 9"/>
                  <a:gd name="T6" fmla="*/ 4 w 9"/>
                  <a:gd name="T7" fmla="*/ 9 h 9"/>
                  <a:gd name="T8" fmla="*/ 6 w 9"/>
                  <a:gd name="T9" fmla="*/ 9 h 9"/>
                  <a:gd name="T10" fmla="*/ 5 w 9"/>
                  <a:gd name="T11" fmla="*/ 9 h 9"/>
                  <a:gd name="T12" fmla="*/ 3 w 9"/>
                  <a:gd name="T13" fmla="*/ 8 h 9"/>
                  <a:gd name="T14" fmla="*/ 3 w 9"/>
                  <a:gd name="T15" fmla="*/ 3 h 9"/>
                  <a:gd name="T16" fmla="*/ 6 w 9"/>
                  <a:gd name="T17" fmla="*/ 1 h 9"/>
                  <a:gd name="T18" fmla="*/ 8 w 9"/>
                  <a:gd name="T19" fmla="*/ 2 h 9"/>
                  <a:gd name="T20" fmla="*/ 9 w 9"/>
                  <a:gd name="T21" fmla="*/ 5 h 9"/>
                  <a:gd name="T22" fmla="*/ 8 w 9"/>
                  <a:gd name="T23" fmla="*/ 1 h 9"/>
                  <a:gd name="T24" fmla="*/ 6 w 9"/>
                  <a:gd name="T2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9">
                    <a:moveTo>
                      <a:pt x="6" y="0"/>
                    </a:moveTo>
                    <a:cubicBezTo>
                      <a:pt x="5" y="0"/>
                      <a:pt x="3" y="1"/>
                      <a:pt x="2" y="2"/>
                    </a:cubicBezTo>
                    <a:cubicBezTo>
                      <a:pt x="0" y="4"/>
                      <a:pt x="0" y="7"/>
                      <a:pt x="1" y="8"/>
                    </a:cubicBezTo>
                    <a:cubicBezTo>
                      <a:pt x="2" y="9"/>
                      <a:pt x="3" y="9"/>
                      <a:pt x="4" y="9"/>
                    </a:cubicBezTo>
                    <a:cubicBezTo>
                      <a:pt x="4" y="9"/>
                      <a:pt x="5" y="9"/>
                      <a:pt x="6" y="9"/>
                    </a:cubicBezTo>
                    <a:cubicBezTo>
                      <a:pt x="6" y="9"/>
                      <a:pt x="5" y="9"/>
                      <a:pt x="5" y="9"/>
                    </a:cubicBezTo>
                    <a:cubicBezTo>
                      <a:pt x="4" y="9"/>
                      <a:pt x="3" y="8"/>
                      <a:pt x="3" y="8"/>
                    </a:cubicBezTo>
                    <a:cubicBezTo>
                      <a:pt x="1" y="7"/>
                      <a:pt x="1" y="4"/>
                      <a:pt x="3" y="3"/>
                    </a:cubicBezTo>
                    <a:cubicBezTo>
                      <a:pt x="4" y="2"/>
                      <a:pt x="5" y="1"/>
                      <a:pt x="6" y="1"/>
                    </a:cubicBezTo>
                    <a:cubicBezTo>
                      <a:pt x="6" y="1"/>
                      <a:pt x="7" y="2"/>
                      <a:pt x="8" y="2"/>
                    </a:cubicBezTo>
                    <a:cubicBezTo>
                      <a:pt x="8" y="3"/>
                      <a:pt x="9" y="4"/>
                      <a:pt x="9" y="5"/>
                    </a:cubicBezTo>
                    <a:cubicBezTo>
                      <a:pt x="9" y="3"/>
                      <a:pt x="9" y="2"/>
                      <a:pt x="8" y="1"/>
                    </a:cubicBezTo>
                    <a:cubicBezTo>
                      <a:pt x="7" y="1"/>
                      <a:pt x="7" y="0"/>
                      <a:pt x="6" y="0"/>
                    </a:cubicBezTo>
                  </a:path>
                </a:pathLst>
              </a:custGeom>
              <a:solidFill>
                <a:srgbClr val="FFEF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51"/>
              <p:cNvSpPr/>
              <p:nvPr/>
            </p:nvSpPr>
            <p:spPr bwMode="auto">
              <a:xfrm>
                <a:off x="2686040" y="2487635"/>
                <a:ext cx="60325" cy="61913"/>
              </a:xfrm>
              <a:custGeom>
                <a:avLst/>
                <a:gdLst>
                  <a:gd name="T0" fmla="*/ 5 w 8"/>
                  <a:gd name="T1" fmla="*/ 0 h 8"/>
                  <a:gd name="T2" fmla="*/ 2 w 8"/>
                  <a:gd name="T3" fmla="*/ 2 h 8"/>
                  <a:gd name="T4" fmla="*/ 2 w 8"/>
                  <a:gd name="T5" fmla="*/ 7 h 8"/>
                  <a:gd name="T6" fmla="*/ 4 w 8"/>
                  <a:gd name="T7" fmla="*/ 8 h 8"/>
                  <a:gd name="T8" fmla="*/ 5 w 8"/>
                  <a:gd name="T9" fmla="*/ 8 h 8"/>
                  <a:gd name="T10" fmla="*/ 7 w 8"/>
                  <a:gd name="T11" fmla="*/ 6 h 8"/>
                  <a:gd name="T12" fmla="*/ 8 w 8"/>
                  <a:gd name="T13" fmla="*/ 4 h 8"/>
                  <a:gd name="T14" fmla="*/ 7 w 8"/>
                  <a:gd name="T15" fmla="*/ 1 h 8"/>
                  <a:gd name="T16" fmla="*/ 5 w 8"/>
                  <a:gd name="T1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5" y="0"/>
                    </a:moveTo>
                    <a:cubicBezTo>
                      <a:pt x="4" y="0"/>
                      <a:pt x="3" y="1"/>
                      <a:pt x="2" y="2"/>
                    </a:cubicBezTo>
                    <a:cubicBezTo>
                      <a:pt x="0" y="3"/>
                      <a:pt x="0" y="6"/>
                      <a:pt x="2" y="7"/>
                    </a:cubicBezTo>
                    <a:cubicBezTo>
                      <a:pt x="2" y="7"/>
                      <a:pt x="3" y="8"/>
                      <a:pt x="4" y="8"/>
                    </a:cubicBezTo>
                    <a:cubicBezTo>
                      <a:pt x="4" y="8"/>
                      <a:pt x="5" y="8"/>
                      <a:pt x="5" y="8"/>
                    </a:cubicBezTo>
                    <a:cubicBezTo>
                      <a:pt x="5" y="7"/>
                      <a:pt x="6" y="7"/>
                      <a:pt x="7" y="6"/>
                    </a:cubicBezTo>
                    <a:cubicBezTo>
                      <a:pt x="7" y="5"/>
                      <a:pt x="8" y="5"/>
                      <a:pt x="8" y="4"/>
                    </a:cubicBezTo>
                    <a:cubicBezTo>
                      <a:pt x="8" y="3"/>
                      <a:pt x="7" y="2"/>
                      <a:pt x="7" y="1"/>
                    </a:cubicBezTo>
                    <a:cubicBezTo>
                      <a:pt x="6" y="1"/>
                      <a:pt x="5" y="0"/>
                      <a:pt x="5" y="0"/>
                    </a:cubicBezTo>
                  </a:path>
                </a:pathLst>
              </a:custGeom>
              <a:solidFill>
                <a:srgbClr val="F8E9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52"/>
              <p:cNvSpPr/>
              <p:nvPr/>
            </p:nvSpPr>
            <p:spPr bwMode="auto">
              <a:xfrm>
                <a:off x="2930514" y="2274908"/>
                <a:ext cx="84137" cy="38100"/>
              </a:xfrm>
              <a:custGeom>
                <a:avLst/>
                <a:gdLst>
                  <a:gd name="T0" fmla="*/ 0 w 11"/>
                  <a:gd name="T1" fmla="*/ 0 h 5"/>
                  <a:gd name="T2" fmla="*/ 4 w 11"/>
                  <a:gd name="T3" fmla="*/ 2 h 5"/>
                  <a:gd name="T4" fmla="*/ 5 w 11"/>
                  <a:gd name="T5" fmla="*/ 3 h 5"/>
                  <a:gd name="T6" fmla="*/ 5 w 11"/>
                  <a:gd name="T7" fmla="*/ 4 h 5"/>
                  <a:gd name="T8" fmla="*/ 6 w 11"/>
                  <a:gd name="T9" fmla="*/ 5 h 5"/>
                  <a:gd name="T10" fmla="*/ 6 w 11"/>
                  <a:gd name="T11" fmla="*/ 4 h 5"/>
                  <a:gd name="T12" fmla="*/ 7 w 11"/>
                  <a:gd name="T13" fmla="*/ 4 h 5"/>
                  <a:gd name="T14" fmla="*/ 7 w 11"/>
                  <a:gd name="T15" fmla="*/ 4 h 5"/>
                  <a:gd name="T16" fmla="*/ 8 w 11"/>
                  <a:gd name="T17" fmla="*/ 3 h 5"/>
                  <a:gd name="T18" fmla="*/ 11 w 11"/>
                  <a:gd name="T19" fmla="*/ 0 h 5"/>
                  <a:gd name="T20" fmla="*/ 11 w 11"/>
                  <a:gd name="T21" fmla="*/ 0 h 5"/>
                  <a:gd name="T22" fmla="*/ 8 w 11"/>
                  <a:gd name="T23" fmla="*/ 3 h 5"/>
                  <a:gd name="T24" fmla="*/ 6 w 11"/>
                  <a:gd name="T25" fmla="*/ 5 h 5"/>
                  <a:gd name="T26" fmla="*/ 5 w 11"/>
                  <a:gd name="T27" fmla="*/ 4 h 5"/>
                  <a:gd name="T28" fmla="*/ 5 w 11"/>
                  <a:gd name="T29" fmla="*/ 4 h 5"/>
                  <a:gd name="T30" fmla="*/ 5 w 11"/>
                  <a:gd name="T31" fmla="*/ 3 h 5"/>
                  <a:gd name="T32" fmla="*/ 4 w 11"/>
                  <a:gd name="T33" fmla="*/ 2 h 5"/>
                  <a:gd name="T34" fmla="*/ 0 w 11"/>
                  <a:gd name="T3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" h="5">
                    <a:moveTo>
                      <a:pt x="0" y="0"/>
                    </a:moveTo>
                    <a:cubicBezTo>
                      <a:pt x="1" y="1"/>
                      <a:pt x="3" y="1"/>
                      <a:pt x="4" y="2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5"/>
                      <a:pt x="6" y="5"/>
                      <a:pt x="6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3"/>
                      <a:pt x="8" y="3"/>
                    </a:cubicBezTo>
                    <a:cubicBezTo>
                      <a:pt x="9" y="2"/>
                      <a:pt x="10" y="1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1"/>
                      <a:pt x="9" y="2"/>
                      <a:pt x="8" y="3"/>
                    </a:cubicBezTo>
                    <a:cubicBezTo>
                      <a:pt x="7" y="3"/>
                      <a:pt x="7" y="4"/>
                      <a:pt x="6" y="5"/>
                    </a:cubicBezTo>
                    <a:cubicBezTo>
                      <a:pt x="6" y="5"/>
                      <a:pt x="5" y="5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53"/>
              <p:cNvSpPr/>
              <p:nvPr/>
            </p:nvSpPr>
            <p:spPr bwMode="auto">
              <a:xfrm>
                <a:off x="2922576" y="2266970"/>
                <a:ext cx="53975" cy="46038"/>
              </a:xfrm>
              <a:custGeom>
                <a:avLst/>
                <a:gdLst>
                  <a:gd name="T0" fmla="*/ 0 w 7"/>
                  <a:gd name="T1" fmla="*/ 1 h 6"/>
                  <a:gd name="T2" fmla="*/ 2 w 7"/>
                  <a:gd name="T3" fmla="*/ 1 h 6"/>
                  <a:gd name="T4" fmla="*/ 4 w 7"/>
                  <a:gd name="T5" fmla="*/ 3 h 6"/>
                  <a:gd name="T6" fmla="*/ 6 w 7"/>
                  <a:gd name="T7" fmla="*/ 4 h 6"/>
                  <a:gd name="T8" fmla="*/ 7 w 7"/>
                  <a:gd name="T9" fmla="*/ 6 h 6"/>
                  <a:gd name="T10" fmla="*/ 7 w 7"/>
                  <a:gd name="T11" fmla="*/ 6 h 6"/>
                  <a:gd name="T12" fmla="*/ 6 w 7"/>
                  <a:gd name="T13" fmla="*/ 4 h 6"/>
                  <a:gd name="T14" fmla="*/ 4 w 7"/>
                  <a:gd name="T15" fmla="*/ 2 h 6"/>
                  <a:gd name="T16" fmla="*/ 2 w 7"/>
                  <a:gd name="T17" fmla="*/ 1 h 6"/>
                  <a:gd name="T18" fmla="*/ 0 w 7"/>
                  <a:gd name="T19" fmla="*/ 0 h 6"/>
                  <a:gd name="T20" fmla="*/ 0 w 7"/>
                  <a:gd name="T21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6">
                    <a:moveTo>
                      <a:pt x="0" y="1"/>
                    </a:moveTo>
                    <a:cubicBezTo>
                      <a:pt x="1" y="1"/>
                      <a:pt x="2" y="1"/>
                      <a:pt x="2" y="1"/>
                    </a:cubicBezTo>
                    <a:cubicBezTo>
                      <a:pt x="3" y="2"/>
                      <a:pt x="4" y="2"/>
                      <a:pt x="4" y="3"/>
                    </a:cubicBezTo>
                    <a:cubicBezTo>
                      <a:pt x="5" y="3"/>
                      <a:pt x="5" y="4"/>
                      <a:pt x="6" y="4"/>
                    </a:cubicBezTo>
                    <a:cubicBezTo>
                      <a:pt x="6" y="5"/>
                      <a:pt x="6" y="5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5"/>
                      <a:pt x="6" y="5"/>
                      <a:pt x="6" y="4"/>
                    </a:cubicBezTo>
                    <a:cubicBezTo>
                      <a:pt x="5" y="4"/>
                      <a:pt x="5" y="3"/>
                      <a:pt x="4" y="2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54"/>
              <p:cNvSpPr/>
              <p:nvPr/>
            </p:nvSpPr>
            <p:spPr bwMode="auto">
              <a:xfrm>
                <a:off x="2984488" y="2274908"/>
                <a:ext cx="44450" cy="38100"/>
              </a:xfrm>
              <a:custGeom>
                <a:avLst/>
                <a:gdLst>
                  <a:gd name="T0" fmla="*/ 0 w 6"/>
                  <a:gd name="T1" fmla="*/ 5 h 5"/>
                  <a:gd name="T2" fmla="*/ 6 w 6"/>
                  <a:gd name="T3" fmla="*/ 0 h 5"/>
                  <a:gd name="T4" fmla="*/ 6 w 6"/>
                  <a:gd name="T5" fmla="*/ 0 h 5"/>
                  <a:gd name="T6" fmla="*/ 0 w 6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0" y="5"/>
                    </a:moveTo>
                    <a:cubicBezTo>
                      <a:pt x="1" y="3"/>
                      <a:pt x="3" y="1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1"/>
                      <a:pt x="1" y="3"/>
                      <a:pt x="0" y="5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55"/>
              <p:cNvSpPr/>
              <p:nvPr/>
            </p:nvSpPr>
            <p:spPr bwMode="auto">
              <a:xfrm>
                <a:off x="2984488" y="2266970"/>
                <a:ext cx="68262" cy="38100"/>
              </a:xfrm>
              <a:custGeom>
                <a:avLst/>
                <a:gdLst>
                  <a:gd name="T0" fmla="*/ 0 w 9"/>
                  <a:gd name="T1" fmla="*/ 5 h 5"/>
                  <a:gd name="T2" fmla="*/ 9 w 9"/>
                  <a:gd name="T3" fmla="*/ 1 h 5"/>
                  <a:gd name="T4" fmla="*/ 9 w 9"/>
                  <a:gd name="T5" fmla="*/ 0 h 5"/>
                  <a:gd name="T6" fmla="*/ 0 w 9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5">
                    <a:moveTo>
                      <a:pt x="0" y="5"/>
                    </a:moveTo>
                    <a:cubicBezTo>
                      <a:pt x="2" y="2"/>
                      <a:pt x="5" y="1"/>
                      <a:pt x="9" y="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5" y="1"/>
                      <a:pt x="2" y="2"/>
                      <a:pt x="0" y="5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56"/>
              <p:cNvSpPr/>
              <p:nvPr/>
            </p:nvSpPr>
            <p:spPr bwMode="auto">
              <a:xfrm>
                <a:off x="2976551" y="2266970"/>
                <a:ext cx="84137" cy="31750"/>
              </a:xfrm>
              <a:custGeom>
                <a:avLst/>
                <a:gdLst>
                  <a:gd name="T0" fmla="*/ 0 w 11"/>
                  <a:gd name="T1" fmla="*/ 4 h 4"/>
                  <a:gd name="T2" fmla="*/ 1 w 11"/>
                  <a:gd name="T3" fmla="*/ 4 h 4"/>
                  <a:gd name="T4" fmla="*/ 2 w 11"/>
                  <a:gd name="T5" fmla="*/ 3 h 4"/>
                  <a:gd name="T6" fmla="*/ 4 w 11"/>
                  <a:gd name="T7" fmla="*/ 2 h 4"/>
                  <a:gd name="T8" fmla="*/ 4 w 11"/>
                  <a:gd name="T9" fmla="*/ 2 h 4"/>
                  <a:gd name="T10" fmla="*/ 5 w 11"/>
                  <a:gd name="T11" fmla="*/ 1 h 4"/>
                  <a:gd name="T12" fmla="*/ 11 w 11"/>
                  <a:gd name="T13" fmla="*/ 0 h 4"/>
                  <a:gd name="T14" fmla="*/ 11 w 11"/>
                  <a:gd name="T15" fmla="*/ 0 h 4"/>
                  <a:gd name="T16" fmla="*/ 5 w 11"/>
                  <a:gd name="T17" fmla="*/ 1 h 4"/>
                  <a:gd name="T18" fmla="*/ 4 w 11"/>
                  <a:gd name="T19" fmla="*/ 2 h 4"/>
                  <a:gd name="T20" fmla="*/ 2 w 11"/>
                  <a:gd name="T21" fmla="*/ 2 h 4"/>
                  <a:gd name="T22" fmla="*/ 1 w 11"/>
                  <a:gd name="T23" fmla="*/ 3 h 4"/>
                  <a:gd name="T24" fmla="*/ 0 w 11"/>
                  <a:gd name="T2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4">
                    <a:moveTo>
                      <a:pt x="0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1" y="3"/>
                      <a:pt x="2" y="3"/>
                      <a:pt x="2" y="3"/>
                    </a:cubicBezTo>
                    <a:cubicBezTo>
                      <a:pt x="3" y="2"/>
                      <a:pt x="3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0"/>
                      <a:pt x="9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0"/>
                      <a:pt x="7" y="0"/>
                      <a:pt x="5" y="1"/>
                    </a:cubicBezTo>
                    <a:cubicBezTo>
                      <a:pt x="5" y="1"/>
                      <a:pt x="4" y="2"/>
                      <a:pt x="4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2" y="3"/>
                      <a:pt x="2" y="3"/>
                      <a:pt x="1" y="3"/>
                    </a:cubicBezTo>
                    <a:cubicBezTo>
                      <a:pt x="1" y="4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57"/>
              <p:cNvSpPr/>
              <p:nvPr/>
            </p:nvSpPr>
            <p:spPr bwMode="auto">
              <a:xfrm>
                <a:off x="2876539" y="2260620"/>
                <a:ext cx="92075" cy="52388"/>
              </a:xfrm>
              <a:custGeom>
                <a:avLst/>
                <a:gdLst>
                  <a:gd name="T0" fmla="*/ 12 w 12"/>
                  <a:gd name="T1" fmla="*/ 7 h 7"/>
                  <a:gd name="T2" fmla="*/ 9 w 12"/>
                  <a:gd name="T3" fmla="*/ 5 h 7"/>
                  <a:gd name="T4" fmla="*/ 8 w 12"/>
                  <a:gd name="T5" fmla="*/ 4 h 7"/>
                  <a:gd name="T6" fmla="*/ 8 w 12"/>
                  <a:gd name="T7" fmla="*/ 3 h 7"/>
                  <a:gd name="T8" fmla="*/ 7 w 12"/>
                  <a:gd name="T9" fmla="*/ 3 h 7"/>
                  <a:gd name="T10" fmla="*/ 4 w 12"/>
                  <a:gd name="T11" fmla="*/ 1 h 7"/>
                  <a:gd name="T12" fmla="*/ 2 w 12"/>
                  <a:gd name="T13" fmla="*/ 0 h 7"/>
                  <a:gd name="T14" fmla="*/ 0 w 12"/>
                  <a:gd name="T15" fmla="*/ 0 h 7"/>
                  <a:gd name="T16" fmla="*/ 0 w 12"/>
                  <a:gd name="T17" fmla="*/ 0 h 7"/>
                  <a:gd name="T18" fmla="*/ 2 w 12"/>
                  <a:gd name="T19" fmla="*/ 0 h 7"/>
                  <a:gd name="T20" fmla="*/ 4 w 12"/>
                  <a:gd name="T21" fmla="*/ 1 h 7"/>
                  <a:gd name="T22" fmla="*/ 7 w 12"/>
                  <a:gd name="T23" fmla="*/ 3 h 7"/>
                  <a:gd name="T24" fmla="*/ 7 w 12"/>
                  <a:gd name="T25" fmla="*/ 3 h 7"/>
                  <a:gd name="T26" fmla="*/ 8 w 12"/>
                  <a:gd name="T27" fmla="*/ 4 h 7"/>
                  <a:gd name="T28" fmla="*/ 9 w 12"/>
                  <a:gd name="T29" fmla="*/ 5 h 7"/>
                  <a:gd name="T30" fmla="*/ 12 w 12"/>
                  <a:gd name="T3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7">
                    <a:moveTo>
                      <a:pt x="12" y="7"/>
                    </a:moveTo>
                    <a:cubicBezTo>
                      <a:pt x="11" y="6"/>
                      <a:pt x="10" y="6"/>
                      <a:pt x="9" y="5"/>
                    </a:cubicBezTo>
                    <a:cubicBezTo>
                      <a:pt x="9" y="4"/>
                      <a:pt x="9" y="4"/>
                      <a:pt x="8" y="4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5" y="2"/>
                      <a:pt x="4" y="1"/>
                    </a:cubicBezTo>
                    <a:cubicBezTo>
                      <a:pt x="3" y="1"/>
                      <a:pt x="3" y="1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3" y="1"/>
                      <a:pt x="4" y="1"/>
                    </a:cubicBezTo>
                    <a:cubicBezTo>
                      <a:pt x="5" y="2"/>
                      <a:pt x="6" y="2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9" y="4"/>
                      <a:pt x="9" y="4"/>
                      <a:pt x="9" y="5"/>
                    </a:cubicBezTo>
                    <a:cubicBezTo>
                      <a:pt x="10" y="6"/>
                      <a:pt x="11" y="6"/>
                      <a:pt x="12" y="7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58"/>
              <p:cNvSpPr/>
              <p:nvPr/>
            </p:nvSpPr>
            <p:spPr bwMode="auto">
              <a:xfrm>
                <a:off x="2732077" y="2389209"/>
                <a:ext cx="6350" cy="15875"/>
              </a:xfrm>
              <a:custGeom>
                <a:avLst/>
                <a:gdLst>
                  <a:gd name="T0" fmla="*/ 1 w 1"/>
                  <a:gd name="T1" fmla="*/ 2 h 2"/>
                  <a:gd name="T2" fmla="*/ 0 w 1"/>
                  <a:gd name="T3" fmla="*/ 0 h 2"/>
                  <a:gd name="T4" fmla="*/ 0 w 1"/>
                  <a:gd name="T5" fmla="*/ 1 h 2"/>
                  <a:gd name="T6" fmla="*/ 1 w 1"/>
                  <a:gd name="T7" fmla="*/ 2 h 2"/>
                  <a:gd name="T8" fmla="*/ 1 w 1"/>
                  <a:gd name="T9" fmla="*/ 2 h 2"/>
                  <a:gd name="T10" fmla="*/ 1 w 1"/>
                  <a:gd name="T11" fmla="*/ 1 h 2"/>
                  <a:gd name="T12" fmla="*/ 1 w 1"/>
                  <a:gd name="T13" fmla="*/ 1 h 2"/>
                  <a:gd name="T14" fmla="*/ 0 w 1"/>
                  <a:gd name="T15" fmla="*/ 1 h 2"/>
                  <a:gd name="T16" fmla="*/ 0 w 1"/>
                  <a:gd name="T17" fmla="*/ 1 h 2"/>
                  <a:gd name="T18" fmla="*/ 1 w 1"/>
                  <a:gd name="T1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2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59"/>
              <p:cNvSpPr/>
              <p:nvPr/>
            </p:nvSpPr>
            <p:spPr bwMode="auto">
              <a:xfrm>
                <a:off x="2738427" y="2397146"/>
                <a:ext cx="7937" cy="7938"/>
              </a:xfrm>
              <a:custGeom>
                <a:avLst/>
                <a:gdLst>
                  <a:gd name="T0" fmla="*/ 5 w 5"/>
                  <a:gd name="T1" fmla="*/ 5 h 5"/>
                  <a:gd name="T2" fmla="*/ 0 w 5"/>
                  <a:gd name="T3" fmla="*/ 0 h 5"/>
                  <a:gd name="T4" fmla="*/ 0 w 5"/>
                  <a:gd name="T5" fmla="*/ 0 h 5"/>
                  <a:gd name="T6" fmla="*/ 0 w 5"/>
                  <a:gd name="T7" fmla="*/ 5 h 5"/>
                  <a:gd name="T8" fmla="*/ 5 w 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5" y="5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5" y="5"/>
                    </a:ln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60"/>
              <p:cNvSpPr/>
              <p:nvPr/>
            </p:nvSpPr>
            <p:spPr bwMode="auto">
              <a:xfrm>
                <a:off x="2738427" y="2389209"/>
                <a:ext cx="7937" cy="7938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0 h 1"/>
                  <a:gd name="T6" fmla="*/ 0 w 1"/>
                  <a:gd name="T7" fmla="*/ 1 h 1"/>
                  <a:gd name="T8" fmla="*/ 1 w 1"/>
                  <a:gd name="T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1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61"/>
              <p:cNvSpPr/>
              <p:nvPr/>
            </p:nvSpPr>
            <p:spPr bwMode="auto">
              <a:xfrm>
                <a:off x="2746364" y="2381271"/>
                <a:ext cx="0" cy="15875"/>
              </a:xfrm>
              <a:custGeom>
                <a:avLst/>
                <a:gdLst>
                  <a:gd name="T0" fmla="*/ 2 h 2"/>
                  <a:gd name="T1" fmla="*/ 0 h 2"/>
                  <a:gd name="T2" fmla="*/ 0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62"/>
              <p:cNvSpPr/>
              <p:nvPr/>
            </p:nvSpPr>
            <p:spPr bwMode="auto">
              <a:xfrm>
                <a:off x="2732077" y="2389209"/>
                <a:ext cx="6350" cy="7938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0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63"/>
              <p:cNvSpPr/>
              <p:nvPr/>
            </p:nvSpPr>
            <p:spPr bwMode="auto">
              <a:xfrm>
                <a:off x="2624127" y="2397146"/>
                <a:ext cx="76200" cy="7938"/>
              </a:xfrm>
              <a:custGeom>
                <a:avLst/>
                <a:gdLst>
                  <a:gd name="T0" fmla="*/ 0 w 10"/>
                  <a:gd name="T1" fmla="*/ 1 h 1"/>
                  <a:gd name="T2" fmla="*/ 2 w 10"/>
                  <a:gd name="T3" fmla="*/ 0 h 1"/>
                  <a:gd name="T4" fmla="*/ 4 w 10"/>
                  <a:gd name="T5" fmla="*/ 0 h 1"/>
                  <a:gd name="T6" fmla="*/ 6 w 10"/>
                  <a:gd name="T7" fmla="*/ 0 h 1"/>
                  <a:gd name="T8" fmla="*/ 10 w 10"/>
                  <a:gd name="T9" fmla="*/ 0 h 1"/>
                  <a:gd name="T10" fmla="*/ 10 w 10"/>
                  <a:gd name="T11" fmla="*/ 0 h 1"/>
                  <a:gd name="T12" fmla="*/ 6 w 10"/>
                  <a:gd name="T13" fmla="*/ 0 h 1"/>
                  <a:gd name="T14" fmla="*/ 4 w 10"/>
                  <a:gd name="T15" fmla="*/ 0 h 1"/>
                  <a:gd name="T16" fmla="*/ 0 w 10"/>
                  <a:gd name="T1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">
                    <a:moveTo>
                      <a:pt x="0" y="1"/>
                    </a:moveTo>
                    <a:cubicBezTo>
                      <a:pt x="0" y="1"/>
                      <a:pt x="1" y="0"/>
                      <a:pt x="2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5" y="0"/>
                      <a:pt x="6" y="0"/>
                      <a:pt x="6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0"/>
                      <a:pt x="8" y="0"/>
                      <a:pt x="6" y="0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3" y="0"/>
                      <a:pt x="1" y="0"/>
                      <a:pt x="0" y="1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64"/>
              <p:cNvSpPr/>
              <p:nvPr/>
            </p:nvSpPr>
            <p:spPr bwMode="auto">
              <a:xfrm>
                <a:off x="2640002" y="2405084"/>
                <a:ext cx="60325" cy="22225"/>
              </a:xfrm>
              <a:custGeom>
                <a:avLst/>
                <a:gdLst>
                  <a:gd name="T0" fmla="*/ 0 w 8"/>
                  <a:gd name="T1" fmla="*/ 0 h 3"/>
                  <a:gd name="T2" fmla="*/ 2 w 8"/>
                  <a:gd name="T3" fmla="*/ 0 h 3"/>
                  <a:gd name="T4" fmla="*/ 3 w 8"/>
                  <a:gd name="T5" fmla="*/ 0 h 3"/>
                  <a:gd name="T6" fmla="*/ 4 w 8"/>
                  <a:gd name="T7" fmla="*/ 0 h 3"/>
                  <a:gd name="T8" fmla="*/ 8 w 8"/>
                  <a:gd name="T9" fmla="*/ 3 h 3"/>
                  <a:gd name="T10" fmla="*/ 8 w 8"/>
                  <a:gd name="T11" fmla="*/ 2 h 3"/>
                  <a:gd name="T12" fmla="*/ 4 w 8"/>
                  <a:gd name="T13" fmla="*/ 0 h 3"/>
                  <a:gd name="T14" fmla="*/ 3 w 8"/>
                  <a:gd name="T15" fmla="*/ 0 h 3"/>
                  <a:gd name="T16" fmla="*/ 2 w 8"/>
                  <a:gd name="T17" fmla="*/ 0 h 3"/>
                  <a:gd name="T18" fmla="*/ 0 w 8"/>
                  <a:gd name="T1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3">
                    <a:moveTo>
                      <a:pt x="0" y="0"/>
                    </a:moveTo>
                    <a:cubicBezTo>
                      <a:pt x="0" y="0"/>
                      <a:pt x="1" y="0"/>
                      <a:pt x="2" y="0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6" y="1"/>
                      <a:pt x="7" y="2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6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65"/>
              <p:cNvSpPr/>
              <p:nvPr/>
            </p:nvSpPr>
            <p:spPr bwMode="auto">
              <a:xfrm>
                <a:off x="2738427" y="2343171"/>
                <a:ext cx="15875" cy="61913"/>
              </a:xfrm>
              <a:custGeom>
                <a:avLst/>
                <a:gdLst>
                  <a:gd name="T0" fmla="*/ 0 w 2"/>
                  <a:gd name="T1" fmla="*/ 0 h 8"/>
                  <a:gd name="T2" fmla="*/ 1 w 2"/>
                  <a:gd name="T3" fmla="*/ 4 h 8"/>
                  <a:gd name="T4" fmla="*/ 1 w 2"/>
                  <a:gd name="T5" fmla="*/ 8 h 8"/>
                  <a:gd name="T6" fmla="*/ 2 w 2"/>
                  <a:gd name="T7" fmla="*/ 7 h 8"/>
                  <a:gd name="T8" fmla="*/ 2 w 2"/>
                  <a:gd name="T9" fmla="*/ 3 h 8"/>
                  <a:gd name="T10" fmla="*/ 1 w 2"/>
                  <a:gd name="T11" fmla="*/ 0 h 8"/>
                  <a:gd name="T12" fmla="*/ 0 w 2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8">
                    <a:moveTo>
                      <a:pt x="0" y="0"/>
                    </a:moveTo>
                    <a:cubicBezTo>
                      <a:pt x="1" y="1"/>
                      <a:pt x="1" y="2"/>
                      <a:pt x="1" y="4"/>
                    </a:cubicBezTo>
                    <a:cubicBezTo>
                      <a:pt x="1" y="5"/>
                      <a:pt x="1" y="6"/>
                      <a:pt x="1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6"/>
                      <a:pt x="2" y="5"/>
                      <a:pt x="2" y="3"/>
                    </a:cubicBezTo>
                    <a:cubicBezTo>
                      <a:pt x="2" y="2"/>
                      <a:pt x="2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Freeform 66"/>
              <p:cNvSpPr/>
              <p:nvPr/>
            </p:nvSpPr>
            <p:spPr bwMode="auto">
              <a:xfrm>
                <a:off x="2746364" y="2366984"/>
                <a:ext cx="23812" cy="30163"/>
              </a:xfrm>
              <a:custGeom>
                <a:avLst/>
                <a:gdLst>
                  <a:gd name="T0" fmla="*/ 1 w 3"/>
                  <a:gd name="T1" fmla="*/ 4 h 4"/>
                  <a:gd name="T2" fmla="*/ 3 w 3"/>
                  <a:gd name="T3" fmla="*/ 0 h 4"/>
                  <a:gd name="T4" fmla="*/ 3 w 3"/>
                  <a:gd name="T5" fmla="*/ 0 h 4"/>
                  <a:gd name="T6" fmla="*/ 3 w 3"/>
                  <a:gd name="T7" fmla="*/ 0 h 4"/>
                  <a:gd name="T8" fmla="*/ 0 w 3"/>
                  <a:gd name="T9" fmla="*/ 4 h 4"/>
                  <a:gd name="T10" fmla="*/ 1 w 3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4">
                    <a:moveTo>
                      <a:pt x="1" y="4"/>
                    </a:moveTo>
                    <a:cubicBezTo>
                      <a:pt x="1" y="2"/>
                      <a:pt x="2" y="1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1"/>
                      <a:pt x="0" y="2"/>
                      <a:pt x="0" y="4"/>
                    </a:cubicBez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Freeform 67"/>
              <p:cNvSpPr/>
              <p:nvPr/>
            </p:nvSpPr>
            <p:spPr bwMode="auto">
              <a:xfrm>
                <a:off x="2762239" y="2282845"/>
                <a:ext cx="68262" cy="76201"/>
              </a:xfrm>
              <a:custGeom>
                <a:avLst/>
                <a:gdLst>
                  <a:gd name="T0" fmla="*/ 0 w 9"/>
                  <a:gd name="T1" fmla="*/ 10 h 10"/>
                  <a:gd name="T2" fmla="*/ 6 w 9"/>
                  <a:gd name="T3" fmla="*/ 7 h 10"/>
                  <a:gd name="T4" fmla="*/ 8 w 9"/>
                  <a:gd name="T5" fmla="*/ 4 h 10"/>
                  <a:gd name="T6" fmla="*/ 9 w 9"/>
                  <a:gd name="T7" fmla="*/ 3 h 10"/>
                  <a:gd name="T8" fmla="*/ 9 w 9"/>
                  <a:gd name="T9" fmla="*/ 0 h 10"/>
                  <a:gd name="T10" fmla="*/ 9 w 9"/>
                  <a:gd name="T11" fmla="*/ 0 h 10"/>
                  <a:gd name="T12" fmla="*/ 9 w 9"/>
                  <a:gd name="T13" fmla="*/ 2 h 10"/>
                  <a:gd name="T14" fmla="*/ 8 w 9"/>
                  <a:gd name="T15" fmla="*/ 4 h 10"/>
                  <a:gd name="T16" fmla="*/ 6 w 9"/>
                  <a:gd name="T17" fmla="*/ 7 h 10"/>
                  <a:gd name="T18" fmla="*/ 4 w 9"/>
                  <a:gd name="T19" fmla="*/ 9 h 10"/>
                  <a:gd name="T20" fmla="*/ 1 w 9"/>
                  <a:gd name="T21" fmla="*/ 10 h 10"/>
                  <a:gd name="T22" fmla="*/ 0 w 9"/>
                  <a:gd name="T2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10">
                    <a:moveTo>
                      <a:pt x="0" y="10"/>
                    </a:moveTo>
                    <a:cubicBezTo>
                      <a:pt x="3" y="10"/>
                      <a:pt x="4" y="8"/>
                      <a:pt x="6" y="7"/>
                    </a:cubicBezTo>
                    <a:cubicBezTo>
                      <a:pt x="7" y="6"/>
                      <a:pt x="8" y="5"/>
                      <a:pt x="8" y="4"/>
                    </a:cubicBezTo>
                    <a:cubicBezTo>
                      <a:pt x="9" y="4"/>
                      <a:pt x="9" y="3"/>
                      <a:pt x="9" y="3"/>
                    </a:cubicBezTo>
                    <a:cubicBezTo>
                      <a:pt x="9" y="2"/>
                      <a:pt x="9" y="1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1"/>
                      <a:pt x="9" y="2"/>
                      <a:pt x="9" y="2"/>
                    </a:cubicBezTo>
                    <a:cubicBezTo>
                      <a:pt x="9" y="3"/>
                      <a:pt x="9" y="4"/>
                      <a:pt x="8" y="4"/>
                    </a:cubicBezTo>
                    <a:cubicBezTo>
                      <a:pt x="8" y="5"/>
                      <a:pt x="7" y="6"/>
                      <a:pt x="6" y="7"/>
                    </a:cubicBezTo>
                    <a:cubicBezTo>
                      <a:pt x="5" y="7"/>
                      <a:pt x="4" y="8"/>
                      <a:pt x="4" y="9"/>
                    </a:cubicBezTo>
                    <a:cubicBezTo>
                      <a:pt x="3" y="9"/>
                      <a:pt x="2" y="10"/>
                      <a:pt x="1" y="10"/>
                    </a:cubicBez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Freeform 68"/>
              <p:cNvSpPr/>
              <p:nvPr/>
            </p:nvSpPr>
            <p:spPr bwMode="auto">
              <a:xfrm>
                <a:off x="2624127" y="2427309"/>
                <a:ext cx="53975" cy="0"/>
              </a:xfrm>
              <a:custGeom>
                <a:avLst/>
                <a:gdLst>
                  <a:gd name="T0" fmla="*/ 0 w 7"/>
                  <a:gd name="T1" fmla="*/ 3 w 7"/>
                  <a:gd name="T2" fmla="*/ 5 w 7"/>
                  <a:gd name="T3" fmla="*/ 6 w 7"/>
                  <a:gd name="T4" fmla="*/ 7 w 7"/>
                  <a:gd name="T5" fmla="*/ 5 w 7"/>
                  <a:gd name="T6" fmla="*/ 3 w 7"/>
                  <a:gd name="T7" fmla="*/ 0 w 7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7">
                    <a:moveTo>
                      <a:pt x="0" y="0"/>
                    </a:moveTo>
                    <a:cubicBezTo>
                      <a:pt x="1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5" y="0"/>
                    </a:cubicBezTo>
                    <a:cubicBezTo>
                      <a:pt x="5" y="0"/>
                      <a:pt x="6" y="0"/>
                      <a:pt x="6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Freeform 69"/>
              <p:cNvSpPr/>
              <p:nvPr/>
            </p:nvSpPr>
            <p:spPr bwMode="auto">
              <a:xfrm>
                <a:off x="2632065" y="2419372"/>
                <a:ext cx="68262" cy="7938"/>
              </a:xfrm>
              <a:custGeom>
                <a:avLst/>
                <a:gdLst>
                  <a:gd name="T0" fmla="*/ 0 w 9"/>
                  <a:gd name="T1" fmla="*/ 0 h 1"/>
                  <a:gd name="T2" fmla="*/ 5 w 9"/>
                  <a:gd name="T3" fmla="*/ 0 h 1"/>
                  <a:gd name="T4" fmla="*/ 9 w 9"/>
                  <a:gd name="T5" fmla="*/ 1 h 1"/>
                  <a:gd name="T6" fmla="*/ 9 w 9"/>
                  <a:gd name="T7" fmla="*/ 1 h 1"/>
                  <a:gd name="T8" fmla="*/ 5 w 9"/>
                  <a:gd name="T9" fmla="*/ 0 h 1"/>
                  <a:gd name="T10" fmla="*/ 0 w 9"/>
                  <a:gd name="T1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">
                    <a:moveTo>
                      <a:pt x="0" y="0"/>
                    </a:moveTo>
                    <a:cubicBezTo>
                      <a:pt x="2" y="0"/>
                      <a:pt x="3" y="0"/>
                      <a:pt x="5" y="0"/>
                    </a:cubicBezTo>
                    <a:cubicBezTo>
                      <a:pt x="6" y="0"/>
                      <a:pt x="8" y="0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2" name="Freeform 70"/>
              <p:cNvSpPr/>
              <p:nvPr/>
            </p:nvSpPr>
            <p:spPr bwMode="auto">
              <a:xfrm>
                <a:off x="3205150" y="3189316"/>
                <a:ext cx="298449" cy="266702"/>
              </a:xfrm>
              <a:custGeom>
                <a:avLst/>
                <a:gdLst>
                  <a:gd name="T0" fmla="*/ 37 w 39"/>
                  <a:gd name="T1" fmla="*/ 5 h 35"/>
                  <a:gd name="T2" fmla="*/ 37 w 39"/>
                  <a:gd name="T3" fmla="*/ 16 h 35"/>
                  <a:gd name="T4" fmla="*/ 13 w 39"/>
                  <a:gd name="T5" fmla="*/ 33 h 35"/>
                  <a:gd name="T6" fmla="*/ 3 w 39"/>
                  <a:gd name="T7" fmla="*/ 30 h 35"/>
                  <a:gd name="T8" fmla="*/ 3 w 39"/>
                  <a:gd name="T9" fmla="*/ 19 h 35"/>
                  <a:gd name="T10" fmla="*/ 27 w 39"/>
                  <a:gd name="T11" fmla="*/ 2 h 35"/>
                  <a:gd name="T12" fmla="*/ 37 w 39"/>
                  <a:gd name="T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5">
                    <a:moveTo>
                      <a:pt x="37" y="5"/>
                    </a:moveTo>
                    <a:cubicBezTo>
                      <a:pt x="39" y="9"/>
                      <a:pt x="39" y="14"/>
                      <a:pt x="37" y="16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0" y="35"/>
                      <a:pt x="6" y="33"/>
                      <a:pt x="3" y="30"/>
                    </a:cubicBezTo>
                    <a:cubicBezTo>
                      <a:pt x="0" y="26"/>
                      <a:pt x="0" y="21"/>
                      <a:pt x="3" y="19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9" y="0"/>
                      <a:pt x="34" y="1"/>
                      <a:pt x="37" y="5"/>
                    </a:cubicBezTo>
                  </a:path>
                </a:pathLst>
              </a:custGeom>
              <a:solidFill>
                <a:srgbClr val="EDC3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3" name="Freeform 71"/>
              <p:cNvSpPr/>
              <p:nvPr/>
            </p:nvSpPr>
            <p:spPr bwMode="auto">
              <a:xfrm>
                <a:off x="3427399" y="3121053"/>
                <a:ext cx="198437" cy="250827"/>
              </a:xfrm>
              <a:custGeom>
                <a:avLst/>
                <a:gdLst>
                  <a:gd name="T0" fmla="*/ 20 w 26"/>
                  <a:gd name="T1" fmla="*/ 31 h 33"/>
                  <a:gd name="T2" fmla="*/ 7 w 26"/>
                  <a:gd name="T3" fmla="*/ 26 h 33"/>
                  <a:gd name="T4" fmla="*/ 2 w 26"/>
                  <a:gd name="T5" fmla="*/ 14 h 33"/>
                  <a:gd name="T6" fmla="*/ 6 w 26"/>
                  <a:gd name="T7" fmla="*/ 2 h 33"/>
                  <a:gd name="T8" fmla="*/ 18 w 26"/>
                  <a:gd name="T9" fmla="*/ 7 h 33"/>
                  <a:gd name="T10" fmla="*/ 24 w 26"/>
                  <a:gd name="T11" fmla="*/ 19 h 33"/>
                  <a:gd name="T12" fmla="*/ 20 w 26"/>
                  <a:gd name="T13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3">
                    <a:moveTo>
                      <a:pt x="20" y="31"/>
                    </a:moveTo>
                    <a:cubicBezTo>
                      <a:pt x="15" y="33"/>
                      <a:pt x="9" y="31"/>
                      <a:pt x="7" y="26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0" y="9"/>
                      <a:pt x="2" y="4"/>
                      <a:pt x="6" y="2"/>
                    </a:cubicBezTo>
                    <a:cubicBezTo>
                      <a:pt x="11" y="0"/>
                      <a:pt x="16" y="2"/>
                      <a:pt x="18" y="7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24"/>
                      <a:pt x="24" y="29"/>
                      <a:pt x="20" y="31"/>
                    </a:cubicBezTo>
                    <a:close/>
                  </a:path>
                </a:pathLst>
              </a:custGeom>
              <a:solidFill>
                <a:srgbClr val="FFD1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4" name="Freeform 72"/>
              <p:cNvSpPr/>
              <p:nvPr/>
            </p:nvSpPr>
            <p:spPr bwMode="auto">
              <a:xfrm>
                <a:off x="3367074" y="3181379"/>
                <a:ext cx="687384" cy="822332"/>
              </a:xfrm>
              <a:custGeom>
                <a:avLst/>
                <a:gdLst>
                  <a:gd name="T0" fmla="*/ 72 w 90"/>
                  <a:gd name="T1" fmla="*/ 20 h 108"/>
                  <a:gd name="T2" fmla="*/ 74 w 90"/>
                  <a:gd name="T3" fmla="*/ 27 h 108"/>
                  <a:gd name="T4" fmla="*/ 75 w 90"/>
                  <a:gd name="T5" fmla="*/ 40 h 108"/>
                  <a:gd name="T6" fmla="*/ 76 w 90"/>
                  <a:gd name="T7" fmla="*/ 53 h 108"/>
                  <a:gd name="T8" fmla="*/ 78 w 90"/>
                  <a:gd name="T9" fmla="*/ 60 h 108"/>
                  <a:gd name="T10" fmla="*/ 88 w 90"/>
                  <a:gd name="T11" fmla="*/ 81 h 108"/>
                  <a:gd name="T12" fmla="*/ 82 w 90"/>
                  <a:gd name="T13" fmla="*/ 92 h 108"/>
                  <a:gd name="T14" fmla="*/ 46 w 90"/>
                  <a:gd name="T15" fmla="*/ 106 h 108"/>
                  <a:gd name="T16" fmla="*/ 35 w 90"/>
                  <a:gd name="T17" fmla="*/ 101 h 108"/>
                  <a:gd name="T18" fmla="*/ 28 w 90"/>
                  <a:gd name="T19" fmla="*/ 84 h 108"/>
                  <a:gd name="T20" fmla="*/ 14 w 90"/>
                  <a:gd name="T21" fmla="*/ 49 h 108"/>
                  <a:gd name="T22" fmla="*/ 4 w 90"/>
                  <a:gd name="T23" fmla="*/ 28 h 108"/>
                  <a:gd name="T24" fmla="*/ 3 w 90"/>
                  <a:gd name="T25" fmla="*/ 20 h 108"/>
                  <a:gd name="T26" fmla="*/ 9 w 90"/>
                  <a:gd name="T27" fmla="*/ 18 h 108"/>
                  <a:gd name="T28" fmla="*/ 55 w 90"/>
                  <a:gd name="T29" fmla="*/ 2 h 108"/>
                  <a:gd name="T30" fmla="*/ 66 w 90"/>
                  <a:gd name="T31" fmla="*/ 7 h 108"/>
                  <a:gd name="T32" fmla="*/ 72 w 90"/>
                  <a:gd name="T33" fmla="*/ 2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0" h="108">
                    <a:moveTo>
                      <a:pt x="72" y="20"/>
                    </a:moveTo>
                    <a:cubicBezTo>
                      <a:pt x="73" y="22"/>
                      <a:pt x="74" y="24"/>
                      <a:pt x="74" y="27"/>
                    </a:cubicBezTo>
                    <a:cubicBezTo>
                      <a:pt x="75" y="31"/>
                      <a:pt x="75" y="37"/>
                      <a:pt x="75" y="40"/>
                    </a:cubicBezTo>
                    <a:cubicBezTo>
                      <a:pt x="75" y="43"/>
                      <a:pt x="75" y="48"/>
                      <a:pt x="76" y="53"/>
                    </a:cubicBezTo>
                    <a:cubicBezTo>
                      <a:pt x="76" y="55"/>
                      <a:pt x="77" y="58"/>
                      <a:pt x="78" y="60"/>
                    </a:cubicBezTo>
                    <a:cubicBezTo>
                      <a:pt x="88" y="81"/>
                      <a:pt x="88" y="81"/>
                      <a:pt x="88" y="81"/>
                    </a:cubicBezTo>
                    <a:cubicBezTo>
                      <a:pt x="90" y="85"/>
                      <a:pt x="86" y="91"/>
                      <a:pt x="82" y="92"/>
                    </a:cubicBezTo>
                    <a:cubicBezTo>
                      <a:pt x="46" y="106"/>
                      <a:pt x="46" y="106"/>
                      <a:pt x="46" y="106"/>
                    </a:cubicBezTo>
                    <a:cubicBezTo>
                      <a:pt x="42" y="108"/>
                      <a:pt x="37" y="105"/>
                      <a:pt x="35" y="101"/>
                    </a:cubicBezTo>
                    <a:cubicBezTo>
                      <a:pt x="35" y="101"/>
                      <a:pt x="32" y="94"/>
                      <a:pt x="28" y="84"/>
                    </a:cubicBezTo>
                    <a:cubicBezTo>
                      <a:pt x="23" y="75"/>
                      <a:pt x="17" y="60"/>
                      <a:pt x="14" y="49"/>
                    </a:cubicBezTo>
                    <a:cubicBezTo>
                      <a:pt x="11" y="39"/>
                      <a:pt x="6" y="30"/>
                      <a:pt x="4" y="28"/>
                    </a:cubicBezTo>
                    <a:cubicBezTo>
                      <a:pt x="2" y="26"/>
                      <a:pt x="0" y="22"/>
                      <a:pt x="3" y="20"/>
                    </a:cubicBezTo>
                    <a:cubicBezTo>
                      <a:pt x="5" y="20"/>
                      <a:pt x="7" y="19"/>
                      <a:pt x="9" y="18"/>
                    </a:cubicBezTo>
                    <a:cubicBezTo>
                      <a:pt x="55" y="2"/>
                      <a:pt x="55" y="2"/>
                      <a:pt x="55" y="2"/>
                    </a:cubicBezTo>
                    <a:cubicBezTo>
                      <a:pt x="59" y="0"/>
                      <a:pt x="64" y="2"/>
                      <a:pt x="66" y="7"/>
                    </a:cubicBezTo>
                    <a:lnTo>
                      <a:pt x="72" y="20"/>
                    </a:lnTo>
                    <a:close/>
                  </a:path>
                </a:pathLst>
              </a:custGeom>
              <a:solidFill>
                <a:srgbClr val="F7CB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5" name="Freeform 73"/>
              <p:cNvSpPr/>
              <p:nvPr/>
            </p:nvSpPr>
            <p:spPr bwMode="auto">
              <a:xfrm>
                <a:off x="3473436" y="3113115"/>
                <a:ext cx="306386" cy="288928"/>
              </a:xfrm>
              <a:custGeom>
                <a:avLst/>
                <a:gdLst>
                  <a:gd name="T0" fmla="*/ 36 w 40"/>
                  <a:gd name="T1" fmla="*/ 28 h 38"/>
                  <a:gd name="T2" fmla="*/ 16 w 40"/>
                  <a:gd name="T3" fmla="*/ 38 h 38"/>
                  <a:gd name="T4" fmla="*/ 0 w 40"/>
                  <a:gd name="T5" fmla="*/ 25 h 38"/>
                  <a:gd name="T6" fmla="*/ 15 w 40"/>
                  <a:gd name="T7" fmla="*/ 3 h 38"/>
                  <a:gd name="T8" fmla="*/ 28 w 40"/>
                  <a:gd name="T9" fmla="*/ 5 h 38"/>
                  <a:gd name="T10" fmla="*/ 36 w 40"/>
                  <a:gd name="T11" fmla="*/ 15 h 38"/>
                  <a:gd name="T12" fmla="*/ 36 w 40"/>
                  <a:gd name="T13" fmla="*/ 2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38">
                    <a:moveTo>
                      <a:pt x="36" y="28"/>
                    </a:moveTo>
                    <a:cubicBezTo>
                      <a:pt x="32" y="31"/>
                      <a:pt x="26" y="35"/>
                      <a:pt x="16" y="38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" y="14"/>
                      <a:pt x="11" y="7"/>
                      <a:pt x="15" y="3"/>
                    </a:cubicBezTo>
                    <a:cubicBezTo>
                      <a:pt x="19" y="0"/>
                      <a:pt x="25" y="1"/>
                      <a:pt x="28" y="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40" y="19"/>
                      <a:pt x="39" y="25"/>
                      <a:pt x="36" y="28"/>
                    </a:cubicBezTo>
                    <a:close/>
                  </a:path>
                </a:pathLst>
              </a:custGeom>
              <a:solidFill>
                <a:srgbClr val="FFD1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6" name="Freeform 74"/>
              <p:cNvSpPr/>
              <p:nvPr/>
            </p:nvSpPr>
            <p:spPr bwMode="auto">
              <a:xfrm>
                <a:off x="3657585" y="3127403"/>
                <a:ext cx="228599" cy="214314"/>
              </a:xfrm>
              <a:custGeom>
                <a:avLst/>
                <a:gdLst>
                  <a:gd name="T0" fmla="*/ 27 w 30"/>
                  <a:gd name="T1" fmla="*/ 25 h 28"/>
                  <a:gd name="T2" fmla="*/ 15 w 30"/>
                  <a:gd name="T3" fmla="*/ 24 h 28"/>
                  <a:gd name="T4" fmla="*/ 5 w 30"/>
                  <a:gd name="T5" fmla="*/ 15 h 28"/>
                  <a:gd name="T6" fmla="*/ 3 w 30"/>
                  <a:gd name="T7" fmla="*/ 3 h 28"/>
                  <a:gd name="T8" fmla="*/ 15 w 30"/>
                  <a:gd name="T9" fmla="*/ 4 h 28"/>
                  <a:gd name="T10" fmla="*/ 25 w 30"/>
                  <a:gd name="T11" fmla="*/ 13 h 28"/>
                  <a:gd name="T12" fmla="*/ 27 w 30"/>
                  <a:gd name="T13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8">
                    <a:moveTo>
                      <a:pt x="27" y="25"/>
                    </a:moveTo>
                    <a:cubicBezTo>
                      <a:pt x="24" y="28"/>
                      <a:pt x="19" y="27"/>
                      <a:pt x="15" y="24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" y="11"/>
                      <a:pt x="0" y="6"/>
                      <a:pt x="3" y="3"/>
                    </a:cubicBezTo>
                    <a:cubicBezTo>
                      <a:pt x="6" y="0"/>
                      <a:pt x="11" y="0"/>
                      <a:pt x="15" y="4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9" y="16"/>
                      <a:pt x="30" y="22"/>
                      <a:pt x="27" y="25"/>
                    </a:cubicBezTo>
                    <a:close/>
                  </a:path>
                </a:pathLst>
              </a:custGeom>
              <a:solidFill>
                <a:srgbClr val="FFD1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7" name="Freeform 75"/>
              <p:cNvSpPr/>
              <p:nvPr/>
            </p:nvSpPr>
            <p:spPr bwMode="auto">
              <a:xfrm>
                <a:off x="3367074" y="3317905"/>
                <a:ext cx="168274" cy="236540"/>
              </a:xfrm>
              <a:custGeom>
                <a:avLst/>
                <a:gdLst>
                  <a:gd name="T0" fmla="*/ 16 w 22"/>
                  <a:gd name="T1" fmla="*/ 14 h 31"/>
                  <a:gd name="T2" fmla="*/ 19 w 22"/>
                  <a:gd name="T3" fmla="*/ 21 h 31"/>
                  <a:gd name="T4" fmla="*/ 21 w 22"/>
                  <a:gd name="T5" fmla="*/ 30 h 31"/>
                  <a:gd name="T6" fmla="*/ 8 w 22"/>
                  <a:gd name="T7" fmla="*/ 19 h 31"/>
                  <a:gd name="T8" fmla="*/ 2 w 22"/>
                  <a:gd name="T9" fmla="*/ 1 h 31"/>
                  <a:gd name="T10" fmla="*/ 10 w 22"/>
                  <a:gd name="T11" fmla="*/ 8 h 31"/>
                  <a:gd name="T12" fmla="*/ 16 w 22"/>
                  <a:gd name="T13" fmla="*/ 1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1">
                    <a:moveTo>
                      <a:pt x="16" y="14"/>
                    </a:moveTo>
                    <a:cubicBezTo>
                      <a:pt x="18" y="16"/>
                      <a:pt x="18" y="19"/>
                      <a:pt x="19" y="21"/>
                    </a:cubicBezTo>
                    <a:cubicBezTo>
                      <a:pt x="21" y="25"/>
                      <a:pt x="22" y="29"/>
                      <a:pt x="21" y="30"/>
                    </a:cubicBezTo>
                    <a:cubicBezTo>
                      <a:pt x="19" y="31"/>
                      <a:pt x="14" y="27"/>
                      <a:pt x="8" y="19"/>
                    </a:cubicBezTo>
                    <a:cubicBezTo>
                      <a:pt x="3" y="11"/>
                      <a:pt x="0" y="3"/>
                      <a:pt x="2" y="1"/>
                    </a:cubicBezTo>
                    <a:cubicBezTo>
                      <a:pt x="3" y="0"/>
                      <a:pt x="6" y="4"/>
                      <a:pt x="10" y="8"/>
                    </a:cubicBezTo>
                    <a:cubicBezTo>
                      <a:pt x="12" y="10"/>
                      <a:pt x="14" y="11"/>
                      <a:pt x="16" y="14"/>
                    </a:cubicBezTo>
                    <a:close/>
                  </a:path>
                </a:pathLst>
              </a:custGeom>
              <a:solidFill>
                <a:srgbClr val="F0C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8" name="Freeform 76"/>
              <p:cNvSpPr/>
              <p:nvPr/>
            </p:nvSpPr>
            <p:spPr bwMode="auto">
              <a:xfrm>
                <a:off x="3205150" y="2930551"/>
                <a:ext cx="512760" cy="563568"/>
              </a:xfrm>
              <a:custGeom>
                <a:avLst/>
                <a:gdLst>
                  <a:gd name="T0" fmla="*/ 12 w 67"/>
                  <a:gd name="T1" fmla="*/ 72 h 74"/>
                  <a:gd name="T2" fmla="*/ 4 w 67"/>
                  <a:gd name="T3" fmla="*/ 71 h 74"/>
                  <a:gd name="T4" fmla="*/ 2 w 67"/>
                  <a:gd name="T5" fmla="*/ 63 h 74"/>
                  <a:gd name="T6" fmla="*/ 55 w 67"/>
                  <a:gd name="T7" fmla="*/ 3 h 74"/>
                  <a:gd name="T8" fmla="*/ 63 w 67"/>
                  <a:gd name="T9" fmla="*/ 3 h 74"/>
                  <a:gd name="T10" fmla="*/ 65 w 67"/>
                  <a:gd name="T11" fmla="*/ 11 h 74"/>
                  <a:gd name="T12" fmla="*/ 12 w 67"/>
                  <a:gd name="T13" fmla="*/ 7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74">
                    <a:moveTo>
                      <a:pt x="12" y="72"/>
                    </a:moveTo>
                    <a:cubicBezTo>
                      <a:pt x="10" y="74"/>
                      <a:pt x="7" y="74"/>
                      <a:pt x="4" y="71"/>
                    </a:cubicBezTo>
                    <a:cubicBezTo>
                      <a:pt x="1" y="69"/>
                      <a:pt x="0" y="65"/>
                      <a:pt x="2" y="63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57" y="0"/>
                      <a:pt x="61" y="1"/>
                      <a:pt x="63" y="3"/>
                    </a:cubicBezTo>
                    <a:cubicBezTo>
                      <a:pt x="66" y="5"/>
                      <a:pt x="67" y="9"/>
                      <a:pt x="65" y="11"/>
                    </a:cubicBezTo>
                    <a:cubicBezTo>
                      <a:pt x="12" y="72"/>
                      <a:pt x="12" y="72"/>
                      <a:pt x="12" y="72"/>
                    </a:cubicBezTo>
                  </a:path>
                </a:pathLst>
              </a:custGeom>
              <a:solidFill>
                <a:srgbClr val="445A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9" name="Freeform 77"/>
              <p:cNvSpPr/>
              <p:nvPr/>
            </p:nvSpPr>
            <p:spPr bwMode="auto">
              <a:xfrm>
                <a:off x="3236900" y="2982939"/>
                <a:ext cx="458785" cy="517530"/>
              </a:xfrm>
              <a:custGeom>
                <a:avLst/>
                <a:gdLst>
                  <a:gd name="T0" fmla="*/ 8 w 60"/>
                  <a:gd name="T1" fmla="*/ 65 h 68"/>
                  <a:gd name="T2" fmla="*/ 2 w 60"/>
                  <a:gd name="T3" fmla="*/ 66 h 68"/>
                  <a:gd name="T4" fmla="*/ 2 w 60"/>
                  <a:gd name="T5" fmla="*/ 60 h 68"/>
                  <a:gd name="T6" fmla="*/ 53 w 60"/>
                  <a:gd name="T7" fmla="*/ 2 h 68"/>
                  <a:gd name="T8" fmla="*/ 59 w 60"/>
                  <a:gd name="T9" fmla="*/ 1 h 68"/>
                  <a:gd name="T10" fmla="*/ 58 w 60"/>
                  <a:gd name="T11" fmla="*/ 7 h 68"/>
                  <a:gd name="T12" fmla="*/ 8 w 60"/>
                  <a:gd name="T13" fmla="*/ 6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68">
                    <a:moveTo>
                      <a:pt x="8" y="65"/>
                    </a:moveTo>
                    <a:cubicBezTo>
                      <a:pt x="6" y="67"/>
                      <a:pt x="3" y="68"/>
                      <a:pt x="2" y="66"/>
                    </a:cubicBezTo>
                    <a:cubicBezTo>
                      <a:pt x="0" y="65"/>
                      <a:pt x="1" y="62"/>
                      <a:pt x="2" y="60"/>
                    </a:cubicBezTo>
                    <a:cubicBezTo>
                      <a:pt x="53" y="2"/>
                      <a:pt x="53" y="2"/>
                      <a:pt x="53" y="2"/>
                    </a:cubicBezTo>
                    <a:cubicBezTo>
                      <a:pt x="55" y="0"/>
                      <a:pt x="57" y="0"/>
                      <a:pt x="59" y="1"/>
                    </a:cubicBezTo>
                    <a:cubicBezTo>
                      <a:pt x="60" y="2"/>
                      <a:pt x="60" y="5"/>
                      <a:pt x="58" y="7"/>
                    </a:cubicBezTo>
                    <a:cubicBezTo>
                      <a:pt x="8" y="65"/>
                      <a:pt x="8" y="65"/>
                      <a:pt x="8" y="65"/>
                    </a:cubicBezTo>
                  </a:path>
                </a:pathLst>
              </a:custGeom>
              <a:solidFill>
                <a:srgbClr val="354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0" name="Freeform 78"/>
              <p:cNvSpPr/>
              <p:nvPr/>
            </p:nvSpPr>
            <p:spPr bwMode="auto">
              <a:xfrm>
                <a:off x="3451211" y="2914676"/>
                <a:ext cx="182562" cy="198439"/>
              </a:xfrm>
              <a:custGeom>
                <a:avLst/>
                <a:gdLst>
                  <a:gd name="T0" fmla="*/ 5 w 24"/>
                  <a:gd name="T1" fmla="*/ 25 h 26"/>
                  <a:gd name="T2" fmla="*/ 1 w 24"/>
                  <a:gd name="T3" fmla="*/ 25 h 26"/>
                  <a:gd name="T4" fmla="*/ 1 w 24"/>
                  <a:gd name="T5" fmla="*/ 22 h 26"/>
                  <a:gd name="T6" fmla="*/ 19 w 24"/>
                  <a:gd name="T7" fmla="*/ 1 h 26"/>
                  <a:gd name="T8" fmla="*/ 22 w 24"/>
                  <a:gd name="T9" fmla="*/ 2 h 26"/>
                  <a:gd name="T10" fmla="*/ 23 w 24"/>
                  <a:gd name="T11" fmla="*/ 5 h 26"/>
                  <a:gd name="T12" fmla="*/ 5 w 24"/>
                  <a:gd name="T13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6">
                    <a:moveTo>
                      <a:pt x="5" y="25"/>
                    </a:moveTo>
                    <a:cubicBezTo>
                      <a:pt x="4" y="26"/>
                      <a:pt x="3" y="26"/>
                      <a:pt x="1" y="25"/>
                    </a:cubicBezTo>
                    <a:cubicBezTo>
                      <a:pt x="0" y="24"/>
                      <a:pt x="0" y="23"/>
                      <a:pt x="1" y="2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20" y="0"/>
                      <a:pt x="21" y="1"/>
                      <a:pt x="22" y="2"/>
                    </a:cubicBezTo>
                    <a:cubicBezTo>
                      <a:pt x="23" y="2"/>
                      <a:pt x="24" y="4"/>
                      <a:pt x="23" y="5"/>
                    </a:cubicBezTo>
                    <a:lnTo>
                      <a:pt x="5" y="25"/>
                    </a:lnTo>
                    <a:close/>
                  </a:path>
                </a:pathLst>
              </a:custGeom>
              <a:solidFill>
                <a:srgbClr val="445A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1" name="Freeform 79"/>
              <p:cNvSpPr/>
              <p:nvPr/>
            </p:nvSpPr>
            <p:spPr bwMode="auto">
              <a:xfrm>
                <a:off x="3144825" y="3409981"/>
                <a:ext cx="152399" cy="160339"/>
              </a:xfrm>
              <a:custGeom>
                <a:avLst/>
                <a:gdLst>
                  <a:gd name="T0" fmla="*/ 18 w 20"/>
                  <a:gd name="T1" fmla="*/ 10 h 21"/>
                  <a:gd name="T2" fmla="*/ 3 w 20"/>
                  <a:gd name="T3" fmla="*/ 19 h 21"/>
                  <a:gd name="T4" fmla="*/ 9 w 20"/>
                  <a:gd name="T5" fmla="*/ 2 h 21"/>
                  <a:gd name="T6" fmla="*/ 17 w 20"/>
                  <a:gd name="T7" fmla="*/ 3 h 21"/>
                  <a:gd name="T8" fmla="*/ 18 w 20"/>
                  <a:gd name="T9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18" y="10"/>
                    </a:moveTo>
                    <a:cubicBezTo>
                      <a:pt x="16" y="12"/>
                      <a:pt x="5" y="21"/>
                      <a:pt x="3" y="19"/>
                    </a:cubicBezTo>
                    <a:cubicBezTo>
                      <a:pt x="0" y="17"/>
                      <a:pt x="8" y="4"/>
                      <a:pt x="9" y="2"/>
                    </a:cubicBezTo>
                    <a:cubicBezTo>
                      <a:pt x="11" y="0"/>
                      <a:pt x="14" y="0"/>
                      <a:pt x="17" y="3"/>
                    </a:cubicBezTo>
                    <a:cubicBezTo>
                      <a:pt x="19" y="5"/>
                      <a:pt x="20" y="8"/>
                      <a:pt x="18" y="10"/>
                    </a:cubicBezTo>
                  </a:path>
                </a:pathLst>
              </a:custGeom>
              <a:solidFill>
                <a:srgbClr val="253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2" name="Freeform 80"/>
              <p:cNvSpPr/>
              <p:nvPr/>
            </p:nvSpPr>
            <p:spPr bwMode="auto">
              <a:xfrm>
                <a:off x="3619485" y="2936901"/>
                <a:ext cx="98425" cy="84138"/>
              </a:xfrm>
              <a:custGeom>
                <a:avLst/>
                <a:gdLst>
                  <a:gd name="T0" fmla="*/ 12 w 13"/>
                  <a:gd name="T1" fmla="*/ 9 h 11"/>
                  <a:gd name="T2" fmla="*/ 5 w 13"/>
                  <a:gd name="T3" fmla="*/ 8 h 11"/>
                  <a:gd name="T4" fmla="*/ 1 w 13"/>
                  <a:gd name="T5" fmla="*/ 2 h 11"/>
                  <a:gd name="T6" fmla="*/ 8 w 13"/>
                  <a:gd name="T7" fmla="*/ 1 h 11"/>
                  <a:gd name="T8" fmla="*/ 12 w 13"/>
                  <a:gd name="T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1">
                    <a:moveTo>
                      <a:pt x="12" y="9"/>
                    </a:moveTo>
                    <a:cubicBezTo>
                      <a:pt x="11" y="11"/>
                      <a:pt x="8" y="10"/>
                      <a:pt x="5" y="8"/>
                    </a:cubicBezTo>
                    <a:cubicBezTo>
                      <a:pt x="2" y="7"/>
                      <a:pt x="0" y="4"/>
                      <a:pt x="1" y="2"/>
                    </a:cubicBezTo>
                    <a:cubicBezTo>
                      <a:pt x="2" y="0"/>
                      <a:pt x="5" y="0"/>
                      <a:pt x="8" y="1"/>
                    </a:cubicBezTo>
                    <a:cubicBezTo>
                      <a:pt x="10" y="2"/>
                      <a:pt x="13" y="7"/>
                      <a:pt x="12" y="9"/>
                    </a:cubicBezTo>
                    <a:close/>
                  </a:path>
                </a:pathLst>
              </a:custGeom>
              <a:solidFill>
                <a:srgbClr val="49627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3" name="Freeform 81"/>
              <p:cNvSpPr/>
              <p:nvPr/>
            </p:nvSpPr>
            <p:spPr bwMode="auto">
              <a:xfrm>
                <a:off x="3190862" y="3379818"/>
                <a:ext cx="473073" cy="349253"/>
              </a:xfrm>
              <a:custGeom>
                <a:avLst/>
                <a:gdLst>
                  <a:gd name="T0" fmla="*/ 59 w 62"/>
                  <a:gd name="T1" fmla="*/ 42 h 46"/>
                  <a:gd name="T2" fmla="*/ 46 w 62"/>
                  <a:gd name="T3" fmla="*/ 43 h 46"/>
                  <a:gd name="T4" fmla="*/ 24 w 62"/>
                  <a:gd name="T5" fmla="*/ 34 h 46"/>
                  <a:gd name="T6" fmla="*/ 16 w 62"/>
                  <a:gd name="T7" fmla="*/ 28 h 46"/>
                  <a:gd name="T8" fmla="*/ 6 w 62"/>
                  <a:gd name="T9" fmla="*/ 20 h 46"/>
                  <a:gd name="T10" fmla="*/ 3 w 62"/>
                  <a:gd name="T11" fmla="*/ 6 h 46"/>
                  <a:gd name="T12" fmla="*/ 16 w 62"/>
                  <a:gd name="T13" fmla="*/ 3 h 46"/>
                  <a:gd name="T14" fmla="*/ 56 w 62"/>
                  <a:gd name="T15" fmla="*/ 28 h 46"/>
                  <a:gd name="T16" fmla="*/ 59 w 62"/>
                  <a:gd name="T17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46">
                    <a:moveTo>
                      <a:pt x="59" y="42"/>
                    </a:moveTo>
                    <a:cubicBezTo>
                      <a:pt x="56" y="46"/>
                      <a:pt x="50" y="46"/>
                      <a:pt x="46" y="43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1" y="17"/>
                      <a:pt x="0" y="11"/>
                      <a:pt x="3" y="6"/>
                    </a:cubicBezTo>
                    <a:cubicBezTo>
                      <a:pt x="5" y="2"/>
                      <a:pt x="11" y="0"/>
                      <a:pt x="16" y="3"/>
                    </a:cubicBezTo>
                    <a:cubicBezTo>
                      <a:pt x="56" y="28"/>
                      <a:pt x="56" y="28"/>
                      <a:pt x="56" y="28"/>
                    </a:cubicBezTo>
                    <a:cubicBezTo>
                      <a:pt x="60" y="31"/>
                      <a:pt x="62" y="37"/>
                      <a:pt x="59" y="42"/>
                    </a:cubicBezTo>
                  </a:path>
                </a:pathLst>
              </a:custGeom>
              <a:solidFill>
                <a:srgbClr val="FFD1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4" name="Freeform 82"/>
              <p:cNvSpPr/>
              <p:nvPr/>
            </p:nvSpPr>
            <p:spPr bwMode="auto">
              <a:xfrm>
                <a:off x="3205150" y="3402043"/>
                <a:ext cx="115887" cy="122239"/>
              </a:xfrm>
              <a:custGeom>
                <a:avLst/>
                <a:gdLst>
                  <a:gd name="T0" fmla="*/ 12 w 15"/>
                  <a:gd name="T1" fmla="*/ 1 h 16"/>
                  <a:gd name="T2" fmla="*/ 12 w 15"/>
                  <a:gd name="T3" fmla="*/ 11 h 16"/>
                  <a:gd name="T4" fmla="*/ 4 w 15"/>
                  <a:gd name="T5" fmla="*/ 14 h 16"/>
                  <a:gd name="T6" fmla="*/ 2 w 15"/>
                  <a:gd name="T7" fmla="*/ 4 h 16"/>
                  <a:gd name="T8" fmla="*/ 12 w 15"/>
                  <a:gd name="T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6">
                    <a:moveTo>
                      <a:pt x="12" y="1"/>
                    </a:moveTo>
                    <a:cubicBezTo>
                      <a:pt x="15" y="3"/>
                      <a:pt x="15" y="7"/>
                      <a:pt x="12" y="11"/>
                    </a:cubicBezTo>
                    <a:cubicBezTo>
                      <a:pt x="10" y="14"/>
                      <a:pt x="6" y="16"/>
                      <a:pt x="4" y="14"/>
                    </a:cubicBezTo>
                    <a:cubicBezTo>
                      <a:pt x="1" y="12"/>
                      <a:pt x="0" y="8"/>
                      <a:pt x="2" y="4"/>
                    </a:cubicBezTo>
                    <a:cubicBezTo>
                      <a:pt x="5" y="1"/>
                      <a:pt x="10" y="0"/>
                      <a:pt x="12" y="1"/>
                    </a:cubicBezTo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5" name="Freeform 83"/>
              <p:cNvSpPr/>
              <p:nvPr/>
            </p:nvSpPr>
            <p:spPr bwMode="auto">
              <a:xfrm>
                <a:off x="3213087" y="3409981"/>
                <a:ext cx="100012" cy="98426"/>
              </a:xfrm>
              <a:custGeom>
                <a:avLst/>
                <a:gdLst>
                  <a:gd name="T0" fmla="*/ 8 w 13"/>
                  <a:gd name="T1" fmla="*/ 0 h 13"/>
                  <a:gd name="T2" fmla="*/ 2 w 13"/>
                  <a:gd name="T3" fmla="*/ 4 h 13"/>
                  <a:gd name="T4" fmla="*/ 3 w 13"/>
                  <a:gd name="T5" fmla="*/ 12 h 13"/>
                  <a:gd name="T6" fmla="*/ 5 w 13"/>
                  <a:gd name="T7" fmla="*/ 13 h 13"/>
                  <a:gd name="T8" fmla="*/ 11 w 13"/>
                  <a:gd name="T9" fmla="*/ 9 h 13"/>
                  <a:gd name="T10" fmla="*/ 11 w 13"/>
                  <a:gd name="T11" fmla="*/ 1 h 13"/>
                  <a:gd name="T12" fmla="*/ 8 w 13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3">
                    <a:moveTo>
                      <a:pt x="8" y="0"/>
                    </a:moveTo>
                    <a:cubicBezTo>
                      <a:pt x="6" y="0"/>
                      <a:pt x="3" y="2"/>
                      <a:pt x="2" y="4"/>
                    </a:cubicBezTo>
                    <a:cubicBezTo>
                      <a:pt x="0" y="7"/>
                      <a:pt x="1" y="11"/>
                      <a:pt x="3" y="12"/>
                    </a:cubicBezTo>
                    <a:cubicBezTo>
                      <a:pt x="4" y="13"/>
                      <a:pt x="4" y="13"/>
                      <a:pt x="5" y="13"/>
                    </a:cubicBezTo>
                    <a:cubicBezTo>
                      <a:pt x="7" y="13"/>
                      <a:pt x="9" y="12"/>
                      <a:pt x="11" y="9"/>
                    </a:cubicBezTo>
                    <a:cubicBezTo>
                      <a:pt x="13" y="6"/>
                      <a:pt x="13" y="3"/>
                      <a:pt x="11" y="1"/>
                    </a:cubicBezTo>
                    <a:cubicBezTo>
                      <a:pt x="10" y="1"/>
                      <a:pt x="9" y="0"/>
                      <a:pt x="8" y="0"/>
                    </a:cubicBezTo>
                  </a:path>
                </a:pathLst>
              </a:custGeom>
              <a:solidFill>
                <a:srgbClr val="F8E9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6" name="Freeform 84"/>
              <p:cNvSpPr/>
              <p:nvPr/>
            </p:nvSpPr>
            <p:spPr bwMode="auto">
              <a:xfrm>
                <a:off x="3457561" y="3456019"/>
                <a:ext cx="650872" cy="577855"/>
              </a:xfrm>
              <a:custGeom>
                <a:avLst/>
                <a:gdLst>
                  <a:gd name="T0" fmla="*/ 83 w 85"/>
                  <a:gd name="T1" fmla="*/ 36 h 76"/>
                  <a:gd name="T2" fmla="*/ 76 w 85"/>
                  <a:gd name="T3" fmla="*/ 53 h 76"/>
                  <a:gd name="T4" fmla="*/ 32 w 85"/>
                  <a:gd name="T5" fmla="*/ 73 h 76"/>
                  <a:gd name="T6" fmla="*/ 15 w 85"/>
                  <a:gd name="T7" fmla="*/ 67 h 76"/>
                  <a:gd name="T8" fmla="*/ 3 w 85"/>
                  <a:gd name="T9" fmla="*/ 40 h 76"/>
                  <a:gd name="T10" fmla="*/ 10 w 85"/>
                  <a:gd name="T11" fmla="*/ 23 h 76"/>
                  <a:gd name="T12" fmla="*/ 54 w 85"/>
                  <a:gd name="T13" fmla="*/ 3 h 76"/>
                  <a:gd name="T14" fmla="*/ 70 w 85"/>
                  <a:gd name="T15" fmla="*/ 9 h 76"/>
                  <a:gd name="T16" fmla="*/ 83 w 85"/>
                  <a:gd name="T17" fmla="*/ 3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76">
                    <a:moveTo>
                      <a:pt x="83" y="36"/>
                    </a:moveTo>
                    <a:cubicBezTo>
                      <a:pt x="85" y="42"/>
                      <a:pt x="83" y="50"/>
                      <a:pt x="76" y="53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26" y="76"/>
                      <a:pt x="18" y="73"/>
                      <a:pt x="15" y="67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0" y="34"/>
                      <a:pt x="3" y="26"/>
                      <a:pt x="10" y="23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60" y="0"/>
                      <a:pt x="68" y="3"/>
                      <a:pt x="70" y="9"/>
                    </a:cubicBezTo>
                    <a:lnTo>
                      <a:pt x="83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4" name="任意多边形 113"/>
              <p:cNvSpPr/>
              <p:nvPr/>
            </p:nvSpPr>
            <p:spPr bwMode="auto">
              <a:xfrm>
                <a:off x="3524247" y="3544719"/>
                <a:ext cx="788961" cy="809199"/>
              </a:xfrm>
              <a:custGeom>
                <a:avLst/>
                <a:gdLst>
                  <a:gd name="connsiteX0" fmla="*/ 503893 w 788961"/>
                  <a:gd name="connsiteY0" fmla="*/ 1088 h 809199"/>
                  <a:gd name="connsiteX1" fmla="*/ 578151 w 788961"/>
                  <a:gd name="connsiteY1" fmla="*/ 110534 h 809199"/>
                  <a:gd name="connsiteX2" fmla="*/ 769474 w 788961"/>
                  <a:gd name="connsiteY2" fmla="*/ 678467 h 809199"/>
                  <a:gd name="connsiteX3" fmla="*/ 788606 w 788961"/>
                  <a:gd name="connsiteY3" fmla="*/ 791528 h 809199"/>
                  <a:gd name="connsiteX4" fmla="*/ 784976 w 788961"/>
                  <a:gd name="connsiteY4" fmla="*/ 809199 h 809199"/>
                  <a:gd name="connsiteX5" fmla="*/ 135778 w 788961"/>
                  <a:gd name="connsiteY5" fmla="*/ 809199 h 809199"/>
                  <a:gd name="connsiteX6" fmla="*/ 122109 w 788961"/>
                  <a:gd name="connsiteY6" fmla="*/ 767872 h 809199"/>
                  <a:gd name="connsiteX7" fmla="*/ 19488 w 788961"/>
                  <a:gd name="connsiteY7" fmla="*/ 457604 h 809199"/>
                  <a:gd name="connsiteX8" fmla="*/ 27141 w 788961"/>
                  <a:gd name="connsiteY8" fmla="*/ 278810 h 809199"/>
                  <a:gd name="connsiteX9" fmla="*/ 478663 w 788961"/>
                  <a:gd name="connsiteY9" fmla="*/ 5361 h 809199"/>
                  <a:gd name="connsiteX10" fmla="*/ 503893 w 788961"/>
                  <a:gd name="connsiteY10" fmla="*/ 1088 h 809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88961" h="809199">
                    <a:moveTo>
                      <a:pt x="503893" y="1088"/>
                    </a:moveTo>
                    <a:cubicBezTo>
                      <a:pt x="530798" y="7990"/>
                      <a:pt x="560932" y="47430"/>
                      <a:pt x="578151" y="110534"/>
                    </a:cubicBezTo>
                    <a:cubicBezTo>
                      <a:pt x="769474" y="678467"/>
                      <a:pt x="769474" y="678467"/>
                      <a:pt x="769474" y="678467"/>
                    </a:cubicBezTo>
                    <a:cubicBezTo>
                      <a:pt x="784780" y="720536"/>
                      <a:pt x="790519" y="759976"/>
                      <a:pt x="788606" y="791528"/>
                    </a:cubicBezTo>
                    <a:lnTo>
                      <a:pt x="784976" y="809199"/>
                    </a:lnTo>
                    <a:lnTo>
                      <a:pt x="135778" y="809199"/>
                    </a:lnTo>
                    <a:lnTo>
                      <a:pt x="122109" y="767872"/>
                    </a:lnTo>
                    <a:cubicBezTo>
                      <a:pt x="19488" y="457604"/>
                      <a:pt x="19488" y="457604"/>
                      <a:pt x="19488" y="457604"/>
                    </a:cubicBezTo>
                    <a:cubicBezTo>
                      <a:pt x="-11124" y="383983"/>
                      <a:pt x="-3471" y="299845"/>
                      <a:pt x="27141" y="278810"/>
                    </a:cubicBezTo>
                    <a:cubicBezTo>
                      <a:pt x="478663" y="5361"/>
                      <a:pt x="478663" y="5361"/>
                      <a:pt x="478663" y="5361"/>
                    </a:cubicBezTo>
                    <a:cubicBezTo>
                      <a:pt x="486316" y="102"/>
                      <a:pt x="494925" y="-1213"/>
                      <a:pt x="503893" y="1088"/>
                    </a:cubicBezTo>
                    <a:close/>
                  </a:path>
                </a:pathLst>
              </a:custGeom>
              <a:solidFill>
                <a:srgbClr val="4F4F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86"/>
              <p:cNvSpPr/>
              <p:nvPr/>
            </p:nvSpPr>
            <p:spPr bwMode="auto">
              <a:xfrm>
                <a:off x="3671873" y="3121053"/>
                <a:ext cx="38100" cy="120651"/>
              </a:xfrm>
              <a:custGeom>
                <a:avLst/>
                <a:gdLst>
                  <a:gd name="T0" fmla="*/ 0 w 5"/>
                  <a:gd name="T1" fmla="*/ 0 h 16"/>
                  <a:gd name="T2" fmla="*/ 0 w 5"/>
                  <a:gd name="T3" fmla="*/ 2 h 16"/>
                  <a:gd name="T4" fmla="*/ 2 w 5"/>
                  <a:gd name="T5" fmla="*/ 3 h 16"/>
                  <a:gd name="T6" fmla="*/ 3 w 5"/>
                  <a:gd name="T7" fmla="*/ 5 h 16"/>
                  <a:gd name="T8" fmla="*/ 4 w 5"/>
                  <a:gd name="T9" fmla="*/ 6 h 16"/>
                  <a:gd name="T10" fmla="*/ 4 w 5"/>
                  <a:gd name="T11" fmla="*/ 7 h 16"/>
                  <a:gd name="T12" fmla="*/ 4 w 5"/>
                  <a:gd name="T13" fmla="*/ 9 h 16"/>
                  <a:gd name="T14" fmla="*/ 4 w 5"/>
                  <a:gd name="T15" fmla="*/ 11 h 16"/>
                  <a:gd name="T16" fmla="*/ 4 w 5"/>
                  <a:gd name="T17" fmla="*/ 16 h 16"/>
                  <a:gd name="T18" fmla="*/ 4 w 5"/>
                  <a:gd name="T19" fmla="*/ 16 h 16"/>
                  <a:gd name="T20" fmla="*/ 4 w 5"/>
                  <a:gd name="T21" fmla="*/ 11 h 16"/>
                  <a:gd name="T22" fmla="*/ 4 w 5"/>
                  <a:gd name="T23" fmla="*/ 7 h 16"/>
                  <a:gd name="T24" fmla="*/ 4 w 5"/>
                  <a:gd name="T25" fmla="*/ 6 h 16"/>
                  <a:gd name="T26" fmla="*/ 3 w 5"/>
                  <a:gd name="T27" fmla="*/ 5 h 16"/>
                  <a:gd name="T28" fmla="*/ 2 w 5"/>
                  <a:gd name="T29" fmla="*/ 4 h 16"/>
                  <a:gd name="T30" fmla="*/ 1 w 5"/>
                  <a:gd name="T31" fmla="*/ 2 h 16"/>
                  <a:gd name="T32" fmla="*/ 0 w 5"/>
                  <a:gd name="T3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" h="16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1" y="2"/>
                      <a:pt x="1" y="3"/>
                      <a:pt x="2" y="3"/>
                    </a:cubicBezTo>
                    <a:cubicBezTo>
                      <a:pt x="2" y="4"/>
                      <a:pt x="3" y="4"/>
                      <a:pt x="3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7"/>
                      <a:pt x="4" y="7"/>
                    </a:cubicBezTo>
                    <a:cubicBezTo>
                      <a:pt x="4" y="8"/>
                      <a:pt x="4" y="8"/>
                      <a:pt x="4" y="9"/>
                    </a:cubicBezTo>
                    <a:cubicBezTo>
                      <a:pt x="4" y="10"/>
                      <a:pt x="4" y="11"/>
                      <a:pt x="4" y="11"/>
                    </a:cubicBezTo>
                    <a:cubicBezTo>
                      <a:pt x="4" y="13"/>
                      <a:pt x="4" y="15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5"/>
                      <a:pt x="4" y="13"/>
                      <a:pt x="4" y="11"/>
                    </a:cubicBezTo>
                    <a:cubicBezTo>
                      <a:pt x="4" y="10"/>
                      <a:pt x="5" y="8"/>
                      <a:pt x="4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4"/>
                      <a:pt x="2" y="4"/>
                    </a:cubicBezTo>
                    <a:cubicBezTo>
                      <a:pt x="2" y="3"/>
                      <a:pt x="1" y="3"/>
                      <a:pt x="1" y="2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E6BC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9" name="Freeform 87"/>
              <p:cNvSpPr/>
              <p:nvPr/>
            </p:nvSpPr>
            <p:spPr bwMode="auto">
              <a:xfrm>
                <a:off x="3794109" y="3165503"/>
                <a:ext cx="31750" cy="100013"/>
              </a:xfrm>
              <a:custGeom>
                <a:avLst/>
                <a:gdLst>
                  <a:gd name="T0" fmla="*/ 0 w 4"/>
                  <a:gd name="T1" fmla="*/ 0 h 13"/>
                  <a:gd name="T2" fmla="*/ 1 w 4"/>
                  <a:gd name="T3" fmla="*/ 2 h 13"/>
                  <a:gd name="T4" fmla="*/ 2 w 4"/>
                  <a:gd name="T5" fmla="*/ 3 h 13"/>
                  <a:gd name="T6" fmla="*/ 3 w 4"/>
                  <a:gd name="T7" fmla="*/ 6 h 13"/>
                  <a:gd name="T8" fmla="*/ 4 w 4"/>
                  <a:gd name="T9" fmla="*/ 10 h 13"/>
                  <a:gd name="T10" fmla="*/ 4 w 4"/>
                  <a:gd name="T11" fmla="*/ 11 h 13"/>
                  <a:gd name="T12" fmla="*/ 4 w 4"/>
                  <a:gd name="T13" fmla="*/ 13 h 13"/>
                  <a:gd name="T14" fmla="*/ 4 w 4"/>
                  <a:gd name="T15" fmla="*/ 13 h 13"/>
                  <a:gd name="T16" fmla="*/ 4 w 4"/>
                  <a:gd name="T17" fmla="*/ 11 h 13"/>
                  <a:gd name="T18" fmla="*/ 4 w 4"/>
                  <a:gd name="T19" fmla="*/ 9 h 13"/>
                  <a:gd name="T20" fmla="*/ 3 w 4"/>
                  <a:gd name="T21" fmla="*/ 6 h 13"/>
                  <a:gd name="T22" fmla="*/ 2 w 4"/>
                  <a:gd name="T23" fmla="*/ 3 h 13"/>
                  <a:gd name="T24" fmla="*/ 1 w 4"/>
                  <a:gd name="T25" fmla="*/ 1 h 13"/>
                  <a:gd name="T26" fmla="*/ 0 w 4"/>
                  <a:gd name="T2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13">
                    <a:moveTo>
                      <a:pt x="0" y="0"/>
                    </a:move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4" y="7"/>
                      <a:pt x="4" y="9"/>
                      <a:pt x="4" y="10"/>
                    </a:cubicBezTo>
                    <a:cubicBezTo>
                      <a:pt x="4" y="10"/>
                      <a:pt x="4" y="11"/>
                      <a:pt x="4" y="11"/>
                    </a:cubicBezTo>
                    <a:cubicBezTo>
                      <a:pt x="4" y="12"/>
                      <a:pt x="4" y="12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4" y="8"/>
                      <a:pt x="4" y="7"/>
                      <a:pt x="3" y="6"/>
                    </a:cubicBezTo>
                    <a:cubicBezTo>
                      <a:pt x="3" y="5"/>
                      <a:pt x="3" y="4"/>
                      <a:pt x="2" y="3"/>
                    </a:cubicBezTo>
                    <a:cubicBezTo>
                      <a:pt x="2" y="2"/>
                      <a:pt x="1" y="2"/>
                      <a:pt x="1" y="1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E6BC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0" name="Freeform 88"/>
              <p:cNvSpPr/>
              <p:nvPr/>
            </p:nvSpPr>
            <p:spPr bwMode="auto">
              <a:xfrm>
                <a:off x="3671873" y="3135341"/>
                <a:ext cx="31750" cy="100013"/>
              </a:xfrm>
              <a:custGeom>
                <a:avLst/>
                <a:gdLst>
                  <a:gd name="T0" fmla="*/ 0 w 4"/>
                  <a:gd name="T1" fmla="*/ 0 h 13"/>
                  <a:gd name="T2" fmla="*/ 1 w 4"/>
                  <a:gd name="T3" fmla="*/ 1 h 13"/>
                  <a:gd name="T4" fmla="*/ 1 w 4"/>
                  <a:gd name="T5" fmla="*/ 2 h 13"/>
                  <a:gd name="T6" fmla="*/ 2 w 4"/>
                  <a:gd name="T7" fmla="*/ 2 h 13"/>
                  <a:gd name="T8" fmla="*/ 3 w 4"/>
                  <a:gd name="T9" fmla="*/ 6 h 13"/>
                  <a:gd name="T10" fmla="*/ 3 w 4"/>
                  <a:gd name="T11" fmla="*/ 10 h 13"/>
                  <a:gd name="T12" fmla="*/ 3 w 4"/>
                  <a:gd name="T13" fmla="*/ 11 h 13"/>
                  <a:gd name="T14" fmla="*/ 3 w 4"/>
                  <a:gd name="T15" fmla="*/ 12 h 13"/>
                  <a:gd name="T16" fmla="*/ 3 w 4"/>
                  <a:gd name="T17" fmla="*/ 13 h 13"/>
                  <a:gd name="T18" fmla="*/ 3 w 4"/>
                  <a:gd name="T19" fmla="*/ 13 h 13"/>
                  <a:gd name="T20" fmla="*/ 3 w 4"/>
                  <a:gd name="T21" fmla="*/ 11 h 13"/>
                  <a:gd name="T22" fmla="*/ 3 w 4"/>
                  <a:gd name="T23" fmla="*/ 10 h 13"/>
                  <a:gd name="T24" fmla="*/ 3 w 4"/>
                  <a:gd name="T25" fmla="*/ 6 h 13"/>
                  <a:gd name="T26" fmla="*/ 2 w 4"/>
                  <a:gd name="T27" fmla="*/ 3 h 13"/>
                  <a:gd name="T28" fmla="*/ 1 w 4"/>
                  <a:gd name="T29" fmla="*/ 1 h 13"/>
                  <a:gd name="T30" fmla="*/ 1 w 4"/>
                  <a:gd name="T31" fmla="*/ 1 h 13"/>
                  <a:gd name="T32" fmla="*/ 1 w 4"/>
                  <a:gd name="T33" fmla="*/ 0 h 13"/>
                  <a:gd name="T34" fmla="*/ 0 w 4"/>
                  <a:gd name="T3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" h="13">
                    <a:moveTo>
                      <a:pt x="0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3"/>
                      <a:pt x="3" y="4"/>
                      <a:pt x="3" y="6"/>
                    </a:cubicBezTo>
                    <a:cubicBezTo>
                      <a:pt x="3" y="7"/>
                      <a:pt x="3" y="8"/>
                      <a:pt x="3" y="10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2"/>
                      <a:pt x="3" y="12"/>
                      <a:pt x="3" y="11"/>
                    </a:cubicBezTo>
                    <a:cubicBezTo>
                      <a:pt x="3" y="11"/>
                      <a:pt x="3" y="10"/>
                      <a:pt x="3" y="10"/>
                    </a:cubicBezTo>
                    <a:cubicBezTo>
                      <a:pt x="4" y="8"/>
                      <a:pt x="4" y="7"/>
                      <a:pt x="3" y="6"/>
                    </a:cubicBezTo>
                    <a:cubicBezTo>
                      <a:pt x="3" y="5"/>
                      <a:pt x="3" y="4"/>
                      <a:pt x="2" y="3"/>
                    </a:cubicBezTo>
                    <a:cubicBezTo>
                      <a:pt x="2" y="2"/>
                      <a:pt x="2" y="2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BC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1" name="Freeform 89"/>
              <p:cNvSpPr/>
              <p:nvPr/>
            </p:nvSpPr>
            <p:spPr bwMode="auto">
              <a:xfrm>
                <a:off x="3687747" y="3151216"/>
                <a:ext cx="22225" cy="60326"/>
              </a:xfrm>
              <a:custGeom>
                <a:avLst/>
                <a:gdLst>
                  <a:gd name="T0" fmla="*/ 0 w 3"/>
                  <a:gd name="T1" fmla="*/ 0 h 8"/>
                  <a:gd name="T2" fmla="*/ 3 w 3"/>
                  <a:gd name="T3" fmla="*/ 8 h 8"/>
                  <a:gd name="T4" fmla="*/ 3 w 3"/>
                  <a:gd name="T5" fmla="*/ 8 h 8"/>
                  <a:gd name="T6" fmla="*/ 0 w 3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cubicBezTo>
                      <a:pt x="1" y="2"/>
                      <a:pt x="2" y="5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2" y="5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E6BC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Freeform 90"/>
              <p:cNvSpPr/>
              <p:nvPr/>
            </p:nvSpPr>
            <p:spPr bwMode="auto">
              <a:xfrm>
                <a:off x="3802047" y="3173441"/>
                <a:ext cx="7937" cy="92076"/>
              </a:xfrm>
              <a:custGeom>
                <a:avLst/>
                <a:gdLst>
                  <a:gd name="T0" fmla="*/ 0 w 1"/>
                  <a:gd name="T1" fmla="*/ 0 h 12"/>
                  <a:gd name="T2" fmla="*/ 1 w 1"/>
                  <a:gd name="T3" fmla="*/ 6 h 12"/>
                  <a:gd name="T4" fmla="*/ 1 w 1"/>
                  <a:gd name="T5" fmla="*/ 12 h 12"/>
                  <a:gd name="T6" fmla="*/ 1 w 1"/>
                  <a:gd name="T7" fmla="*/ 12 h 12"/>
                  <a:gd name="T8" fmla="*/ 1 w 1"/>
                  <a:gd name="T9" fmla="*/ 6 h 12"/>
                  <a:gd name="T10" fmla="*/ 0 w 1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" h="12">
                    <a:moveTo>
                      <a:pt x="0" y="0"/>
                    </a:moveTo>
                    <a:cubicBezTo>
                      <a:pt x="1" y="2"/>
                      <a:pt x="1" y="4"/>
                      <a:pt x="1" y="6"/>
                    </a:cubicBezTo>
                    <a:cubicBezTo>
                      <a:pt x="1" y="8"/>
                      <a:pt x="1" y="10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0"/>
                      <a:pt x="1" y="8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E6BC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Freeform 91"/>
              <p:cNvSpPr/>
              <p:nvPr/>
            </p:nvSpPr>
            <p:spPr bwMode="auto">
              <a:xfrm>
                <a:off x="3802047" y="3181379"/>
                <a:ext cx="53975" cy="76201"/>
              </a:xfrm>
              <a:custGeom>
                <a:avLst/>
                <a:gdLst>
                  <a:gd name="T0" fmla="*/ 0 w 7"/>
                  <a:gd name="T1" fmla="*/ 1 h 10"/>
                  <a:gd name="T2" fmla="*/ 3 w 7"/>
                  <a:gd name="T3" fmla="*/ 5 h 10"/>
                  <a:gd name="T4" fmla="*/ 6 w 7"/>
                  <a:gd name="T5" fmla="*/ 10 h 10"/>
                  <a:gd name="T6" fmla="*/ 7 w 7"/>
                  <a:gd name="T7" fmla="*/ 10 h 10"/>
                  <a:gd name="T8" fmla="*/ 4 w 7"/>
                  <a:gd name="T9" fmla="*/ 5 h 10"/>
                  <a:gd name="T10" fmla="*/ 0 w 7"/>
                  <a:gd name="T11" fmla="*/ 0 h 10"/>
                  <a:gd name="T12" fmla="*/ 0 w 7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0">
                    <a:moveTo>
                      <a:pt x="0" y="1"/>
                    </a:moveTo>
                    <a:cubicBezTo>
                      <a:pt x="1" y="2"/>
                      <a:pt x="2" y="4"/>
                      <a:pt x="3" y="5"/>
                    </a:cubicBezTo>
                    <a:cubicBezTo>
                      <a:pt x="4" y="7"/>
                      <a:pt x="5" y="8"/>
                      <a:pt x="6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6" y="8"/>
                      <a:pt x="5" y="7"/>
                      <a:pt x="4" y="5"/>
                    </a:cubicBezTo>
                    <a:cubicBezTo>
                      <a:pt x="2" y="4"/>
                      <a:pt x="1" y="2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E6BC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Freeform 92"/>
              <p:cNvSpPr/>
              <p:nvPr/>
            </p:nvSpPr>
            <p:spPr bwMode="auto">
              <a:xfrm>
                <a:off x="3419461" y="3478244"/>
                <a:ext cx="53975" cy="68263"/>
              </a:xfrm>
              <a:custGeom>
                <a:avLst/>
                <a:gdLst>
                  <a:gd name="T0" fmla="*/ 0 w 7"/>
                  <a:gd name="T1" fmla="*/ 0 h 9"/>
                  <a:gd name="T2" fmla="*/ 2 w 7"/>
                  <a:gd name="T3" fmla="*/ 0 h 9"/>
                  <a:gd name="T4" fmla="*/ 3 w 7"/>
                  <a:gd name="T5" fmla="*/ 1 h 9"/>
                  <a:gd name="T6" fmla="*/ 5 w 7"/>
                  <a:gd name="T7" fmla="*/ 4 h 9"/>
                  <a:gd name="T8" fmla="*/ 7 w 7"/>
                  <a:gd name="T9" fmla="*/ 9 h 9"/>
                  <a:gd name="T10" fmla="*/ 7 w 7"/>
                  <a:gd name="T11" fmla="*/ 9 h 9"/>
                  <a:gd name="T12" fmla="*/ 5 w 7"/>
                  <a:gd name="T13" fmla="*/ 3 h 9"/>
                  <a:gd name="T14" fmla="*/ 3 w 7"/>
                  <a:gd name="T15" fmla="*/ 1 h 9"/>
                  <a:gd name="T16" fmla="*/ 2 w 7"/>
                  <a:gd name="T17" fmla="*/ 0 h 9"/>
                  <a:gd name="T18" fmla="*/ 0 w 7"/>
                  <a:gd name="T1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" h="9">
                    <a:moveTo>
                      <a:pt x="0" y="0"/>
                    </a:move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3" y="1"/>
                    </a:cubicBezTo>
                    <a:cubicBezTo>
                      <a:pt x="3" y="2"/>
                      <a:pt x="4" y="3"/>
                      <a:pt x="5" y="4"/>
                    </a:cubicBezTo>
                    <a:cubicBezTo>
                      <a:pt x="6" y="5"/>
                      <a:pt x="6" y="7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7"/>
                      <a:pt x="6" y="5"/>
                      <a:pt x="5" y="3"/>
                    </a:cubicBezTo>
                    <a:cubicBezTo>
                      <a:pt x="4" y="2"/>
                      <a:pt x="3" y="2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E6BC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5" name="Freeform 93"/>
              <p:cNvSpPr/>
              <p:nvPr/>
            </p:nvSpPr>
            <p:spPr bwMode="auto">
              <a:xfrm>
                <a:off x="3427399" y="3478244"/>
                <a:ext cx="23812" cy="53975"/>
              </a:xfrm>
              <a:custGeom>
                <a:avLst/>
                <a:gdLst>
                  <a:gd name="T0" fmla="*/ 0 w 3"/>
                  <a:gd name="T1" fmla="*/ 0 h 7"/>
                  <a:gd name="T2" fmla="*/ 3 w 3"/>
                  <a:gd name="T3" fmla="*/ 7 h 7"/>
                  <a:gd name="T4" fmla="*/ 3 w 3"/>
                  <a:gd name="T5" fmla="*/ 7 h 7"/>
                  <a:gd name="T6" fmla="*/ 0 w 3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7">
                    <a:moveTo>
                      <a:pt x="0" y="0"/>
                    </a:moveTo>
                    <a:cubicBezTo>
                      <a:pt x="2" y="2"/>
                      <a:pt x="2" y="5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4"/>
                      <a:pt x="2" y="2"/>
                      <a:pt x="0" y="0"/>
                    </a:cubicBezTo>
                    <a:close/>
                  </a:path>
                </a:pathLst>
              </a:custGeom>
              <a:solidFill>
                <a:srgbClr val="E6BC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6" name="Freeform 94"/>
              <p:cNvSpPr/>
              <p:nvPr/>
            </p:nvSpPr>
            <p:spPr bwMode="auto">
              <a:xfrm>
                <a:off x="3411524" y="3470306"/>
                <a:ext cx="69850" cy="23813"/>
              </a:xfrm>
              <a:custGeom>
                <a:avLst/>
                <a:gdLst>
                  <a:gd name="T0" fmla="*/ 0 w 9"/>
                  <a:gd name="T1" fmla="*/ 0 h 3"/>
                  <a:gd name="T2" fmla="*/ 2 w 9"/>
                  <a:gd name="T3" fmla="*/ 0 h 3"/>
                  <a:gd name="T4" fmla="*/ 5 w 9"/>
                  <a:gd name="T5" fmla="*/ 1 h 3"/>
                  <a:gd name="T6" fmla="*/ 9 w 9"/>
                  <a:gd name="T7" fmla="*/ 3 h 3"/>
                  <a:gd name="T8" fmla="*/ 9 w 9"/>
                  <a:gd name="T9" fmla="*/ 3 h 3"/>
                  <a:gd name="T10" fmla="*/ 5 w 9"/>
                  <a:gd name="T11" fmla="*/ 1 h 3"/>
                  <a:gd name="T12" fmla="*/ 2 w 9"/>
                  <a:gd name="T13" fmla="*/ 0 h 3"/>
                  <a:gd name="T14" fmla="*/ 0 w 9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3">
                    <a:moveTo>
                      <a:pt x="0" y="0"/>
                    </a:moveTo>
                    <a:cubicBezTo>
                      <a:pt x="1" y="0"/>
                      <a:pt x="2" y="0"/>
                      <a:pt x="2" y="0"/>
                    </a:cubicBezTo>
                    <a:cubicBezTo>
                      <a:pt x="3" y="1"/>
                      <a:pt x="4" y="1"/>
                      <a:pt x="5" y="1"/>
                    </a:cubicBezTo>
                    <a:cubicBezTo>
                      <a:pt x="6" y="2"/>
                      <a:pt x="8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8" y="2"/>
                      <a:pt x="6" y="2"/>
                      <a:pt x="5" y="1"/>
                    </a:cubicBezTo>
                    <a:cubicBezTo>
                      <a:pt x="4" y="1"/>
                      <a:pt x="3" y="1"/>
                      <a:pt x="2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E6BC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7" name="Freeform 95"/>
              <p:cNvSpPr/>
              <p:nvPr/>
            </p:nvSpPr>
            <p:spPr bwMode="auto">
              <a:xfrm>
                <a:off x="3359137" y="3584607"/>
                <a:ext cx="30162" cy="23813"/>
              </a:xfrm>
              <a:custGeom>
                <a:avLst/>
                <a:gdLst>
                  <a:gd name="T0" fmla="*/ 4 w 4"/>
                  <a:gd name="T1" fmla="*/ 0 h 3"/>
                  <a:gd name="T2" fmla="*/ 0 w 4"/>
                  <a:gd name="T3" fmla="*/ 3 h 3"/>
                  <a:gd name="T4" fmla="*/ 4 w 4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4" y="0"/>
                    </a:moveTo>
                    <a:cubicBezTo>
                      <a:pt x="2" y="0"/>
                      <a:pt x="1" y="2"/>
                      <a:pt x="0" y="3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8" name="Freeform 96"/>
              <p:cNvSpPr>
                <a:spLocks noEditPoints="1"/>
              </p:cNvSpPr>
              <p:nvPr/>
            </p:nvSpPr>
            <p:spPr bwMode="auto">
              <a:xfrm>
                <a:off x="3373424" y="3538569"/>
                <a:ext cx="46037" cy="38100"/>
              </a:xfrm>
              <a:custGeom>
                <a:avLst/>
                <a:gdLst>
                  <a:gd name="T0" fmla="*/ 1 w 6"/>
                  <a:gd name="T1" fmla="*/ 4 h 5"/>
                  <a:gd name="T2" fmla="*/ 0 w 6"/>
                  <a:gd name="T3" fmla="*/ 5 h 5"/>
                  <a:gd name="T4" fmla="*/ 1 w 6"/>
                  <a:gd name="T5" fmla="*/ 4 h 5"/>
                  <a:gd name="T6" fmla="*/ 6 w 6"/>
                  <a:gd name="T7" fmla="*/ 0 h 5"/>
                  <a:gd name="T8" fmla="*/ 1 w 6"/>
                  <a:gd name="T9" fmla="*/ 4 h 5"/>
                  <a:gd name="T10" fmla="*/ 6 w 6"/>
                  <a:gd name="T1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5">
                    <a:moveTo>
                      <a:pt x="1" y="4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1" y="5"/>
                      <a:pt x="1" y="4"/>
                    </a:cubicBezTo>
                    <a:moveTo>
                      <a:pt x="6" y="0"/>
                    </a:moveTo>
                    <a:cubicBezTo>
                      <a:pt x="3" y="1"/>
                      <a:pt x="3" y="3"/>
                      <a:pt x="1" y="4"/>
                    </a:cubicBezTo>
                    <a:cubicBezTo>
                      <a:pt x="6" y="0"/>
                      <a:pt x="6" y="0"/>
                      <a:pt x="6" y="0"/>
                    </a:cubicBezTo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9" name="Freeform 97"/>
              <p:cNvSpPr>
                <a:spLocks noEditPoints="1"/>
              </p:cNvSpPr>
              <p:nvPr/>
            </p:nvSpPr>
            <p:spPr bwMode="auto">
              <a:xfrm>
                <a:off x="3343262" y="3532219"/>
                <a:ext cx="53975" cy="60326"/>
              </a:xfrm>
              <a:custGeom>
                <a:avLst/>
                <a:gdLst>
                  <a:gd name="T0" fmla="*/ 6 w 7"/>
                  <a:gd name="T1" fmla="*/ 2 h 8"/>
                  <a:gd name="T2" fmla="*/ 2 w 7"/>
                  <a:gd name="T3" fmla="*/ 4 h 8"/>
                  <a:gd name="T4" fmla="*/ 0 w 7"/>
                  <a:gd name="T5" fmla="*/ 8 h 8"/>
                  <a:gd name="T6" fmla="*/ 6 w 7"/>
                  <a:gd name="T7" fmla="*/ 2 h 8"/>
                  <a:gd name="T8" fmla="*/ 7 w 7"/>
                  <a:gd name="T9" fmla="*/ 0 h 8"/>
                  <a:gd name="T10" fmla="*/ 6 w 7"/>
                  <a:gd name="T11" fmla="*/ 2 h 8"/>
                  <a:gd name="T12" fmla="*/ 7 w 7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8">
                    <a:moveTo>
                      <a:pt x="6" y="2"/>
                    </a:moveTo>
                    <a:cubicBezTo>
                      <a:pt x="4" y="2"/>
                      <a:pt x="3" y="3"/>
                      <a:pt x="2" y="4"/>
                    </a:cubicBezTo>
                    <a:cubicBezTo>
                      <a:pt x="0" y="5"/>
                      <a:pt x="1" y="6"/>
                      <a:pt x="0" y="8"/>
                    </a:cubicBezTo>
                    <a:cubicBezTo>
                      <a:pt x="6" y="2"/>
                      <a:pt x="6" y="2"/>
                      <a:pt x="6" y="2"/>
                    </a:cubicBezTo>
                    <a:moveTo>
                      <a:pt x="7" y="0"/>
                    </a:move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7" y="0"/>
                    </a:cubicBezTo>
                  </a:path>
                </a:pathLst>
              </a:custGeom>
              <a:solidFill>
                <a:srgbClr val="EB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0" name="Freeform 98"/>
              <p:cNvSpPr/>
              <p:nvPr/>
            </p:nvSpPr>
            <p:spPr bwMode="auto">
              <a:xfrm>
                <a:off x="3465499" y="3500469"/>
                <a:ext cx="53975" cy="76201"/>
              </a:xfrm>
              <a:custGeom>
                <a:avLst/>
                <a:gdLst>
                  <a:gd name="T0" fmla="*/ 0 w 7"/>
                  <a:gd name="T1" fmla="*/ 0 h 10"/>
                  <a:gd name="T2" fmla="*/ 4 w 7"/>
                  <a:gd name="T3" fmla="*/ 5 h 10"/>
                  <a:gd name="T4" fmla="*/ 5 w 7"/>
                  <a:gd name="T5" fmla="*/ 6 h 10"/>
                  <a:gd name="T6" fmla="*/ 6 w 7"/>
                  <a:gd name="T7" fmla="*/ 8 h 10"/>
                  <a:gd name="T8" fmla="*/ 6 w 7"/>
                  <a:gd name="T9" fmla="*/ 9 h 10"/>
                  <a:gd name="T10" fmla="*/ 7 w 7"/>
                  <a:gd name="T11" fmla="*/ 10 h 10"/>
                  <a:gd name="T12" fmla="*/ 7 w 7"/>
                  <a:gd name="T13" fmla="*/ 10 h 10"/>
                  <a:gd name="T14" fmla="*/ 6 w 7"/>
                  <a:gd name="T15" fmla="*/ 9 h 10"/>
                  <a:gd name="T16" fmla="*/ 6 w 7"/>
                  <a:gd name="T17" fmla="*/ 8 h 10"/>
                  <a:gd name="T18" fmla="*/ 6 w 7"/>
                  <a:gd name="T19" fmla="*/ 7 h 10"/>
                  <a:gd name="T20" fmla="*/ 5 w 7"/>
                  <a:gd name="T21" fmla="*/ 6 h 10"/>
                  <a:gd name="T22" fmla="*/ 4 w 7"/>
                  <a:gd name="T23" fmla="*/ 5 h 10"/>
                  <a:gd name="T24" fmla="*/ 0 w 7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" h="10">
                    <a:moveTo>
                      <a:pt x="0" y="0"/>
                    </a:moveTo>
                    <a:cubicBezTo>
                      <a:pt x="2" y="1"/>
                      <a:pt x="3" y="3"/>
                      <a:pt x="4" y="5"/>
                    </a:cubicBezTo>
                    <a:cubicBezTo>
                      <a:pt x="4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9"/>
                      <a:pt x="6" y="9"/>
                    </a:cubicBezTo>
                    <a:cubicBezTo>
                      <a:pt x="7" y="9"/>
                      <a:pt x="7" y="10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10"/>
                      <a:pt x="7" y="9"/>
                      <a:pt x="6" y="9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5" y="6"/>
                      <a:pt x="5" y="6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E6BC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1" name="Freeform 99"/>
              <p:cNvSpPr/>
              <p:nvPr/>
            </p:nvSpPr>
            <p:spPr bwMode="auto">
              <a:xfrm>
                <a:off x="3489311" y="3500469"/>
                <a:ext cx="46037" cy="84138"/>
              </a:xfrm>
              <a:custGeom>
                <a:avLst/>
                <a:gdLst>
                  <a:gd name="T0" fmla="*/ 0 w 6"/>
                  <a:gd name="T1" fmla="*/ 0 h 11"/>
                  <a:gd name="T2" fmla="*/ 3 w 6"/>
                  <a:gd name="T3" fmla="*/ 5 h 11"/>
                  <a:gd name="T4" fmla="*/ 4 w 6"/>
                  <a:gd name="T5" fmla="*/ 8 h 11"/>
                  <a:gd name="T6" fmla="*/ 6 w 6"/>
                  <a:gd name="T7" fmla="*/ 11 h 11"/>
                  <a:gd name="T8" fmla="*/ 6 w 6"/>
                  <a:gd name="T9" fmla="*/ 11 h 11"/>
                  <a:gd name="T10" fmla="*/ 5 w 6"/>
                  <a:gd name="T11" fmla="*/ 8 h 11"/>
                  <a:gd name="T12" fmla="*/ 4 w 6"/>
                  <a:gd name="T13" fmla="*/ 7 h 11"/>
                  <a:gd name="T14" fmla="*/ 3 w 6"/>
                  <a:gd name="T15" fmla="*/ 6 h 11"/>
                  <a:gd name="T16" fmla="*/ 0 w 6"/>
                  <a:gd name="T1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1">
                    <a:moveTo>
                      <a:pt x="0" y="0"/>
                    </a:moveTo>
                    <a:cubicBezTo>
                      <a:pt x="1" y="2"/>
                      <a:pt x="2" y="3"/>
                      <a:pt x="3" y="5"/>
                    </a:cubicBezTo>
                    <a:cubicBezTo>
                      <a:pt x="3" y="6"/>
                      <a:pt x="4" y="7"/>
                      <a:pt x="4" y="8"/>
                    </a:cubicBezTo>
                    <a:cubicBezTo>
                      <a:pt x="5" y="9"/>
                      <a:pt x="5" y="10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5" y="10"/>
                      <a:pt x="5" y="9"/>
                      <a:pt x="5" y="8"/>
                    </a:cubicBezTo>
                    <a:cubicBezTo>
                      <a:pt x="4" y="8"/>
                      <a:pt x="4" y="7"/>
                      <a:pt x="4" y="7"/>
                    </a:cubicBezTo>
                    <a:cubicBezTo>
                      <a:pt x="4" y="6"/>
                      <a:pt x="3" y="6"/>
                      <a:pt x="3" y="6"/>
                    </a:cubicBezTo>
                    <a:cubicBezTo>
                      <a:pt x="2" y="4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E6BC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2" name="Freeform 100"/>
              <p:cNvSpPr/>
              <p:nvPr/>
            </p:nvSpPr>
            <p:spPr bwMode="auto">
              <a:xfrm>
                <a:off x="3343262" y="3432206"/>
                <a:ext cx="176212" cy="106363"/>
              </a:xfrm>
              <a:custGeom>
                <a:avLst/>
                <a:gdLst>
                  <a:gd name="T0" fmla="*/ 0 w 23"/>
                  <a:gd name="T1" fmla="*/ 0 h 14"/>
                  <a:gd name="T2" fmla="*/ 5 w 23"/>
                  <a:gd name="T3" fmla="*/ 4 h 14"/>
                  <a:gd name="T4" fmla="*/ 7 w 23"/>
                  <a:gd name="T5" fmla="*/ 7 h 14"/>
                  <a:gd name="T6" fmla="*/ 11 w 23"/>
                  <a:gd name="T7" fmla="*/ 8 h 14"/>
                  <a:gd name="T8" fmla="*/ 23 w 23"/>
                  <a:gd name="T9" fmla="*/ 13 h 14"/>
                  <a:gd name="T10" fmla="*/ 21 w 23"/>
                  <a:gd name="T11" fmla="*/ 11 h 14"/>
                  <a:gd name="T12" fmla="*/ 16 w 23"/>
                  <a:gd name="T13" fmla="*/ 9 h 14"/>
                  <a:gd name="T14" fmla="*/ 11 w 23"/>
                  <a:gd name="T15" fmla="*/ 6 h 14"/>
                  <a:gd name="T16" fmla="*/ 1 w 23"/>
                  <a:gd name="T17" fmla="*/ 0 h 14"/>
                  <a:gd name="T18" fmla="*/ 0 w 23"/>
                  <a:gd name="T1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14">
                    <a:moveTo>
                      <a:pt x="0" y="0"/>
                    </a:moveTo>
                    <a:cubicBezTo>
                      <a:pt x="2" y="1"/>
                      <a:pt x="4" y="3"/>
                      <a:pt x="5" y="4"/>
                    </a:cubicBezTo>
                    <a:cubicBezTo>
                      <a:pt x="6" y="5"/>
                      <a:pt x="5" y="6"/>
                      <a:pt x="7" y="7"/>
                    </a:cubicBezTo>
                    <a:cubicBezTo>
                      <a:pt x="8" y="8"/>
                      <a:pt x="9" y="7"/>
                      <a:pt x="11" y="8"/>
                    </a:cubicBezTo>
                    <a:cubicBezTo>
                      <a:pt x="14" y="10"/>
                      <a:pt x="19" y="14"/>
                      <a:pt x="23" y="13"/>
                    </a:cubicBezTo>
                    <a:cubicBezTo>
                      <a:pt x="23" y="13"/>
                      <a:pt x="22" y="12"/>
                      <a:pt x="21" y="11"/>
                    </a:cubicBezTo>
                    <a:cubicBezTo>
                      <a:pt x="19" y="11"/>
                      <a:pt x="18" y="10"/>
                      <a:pt x="16" y="9"/>
                    </a:cubicBezTo>
                    <a:cubicBezTo>
                      <a:pt x="14" y="8"/>
                      <a:pt x="13" y="7"/>
                      <a:pt x="11" y="6"/>
                    </a:cubicBezTo>
                    <a:cubicBezTo>
                      <a:pt x="8" y="5"/>
                      <a:pt x="5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0C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9375" y="2622550"/>
            <a:ext cx="2063115" cy="2030095"/>
            <a:chOff x="3791393" y="1300884"/>
            <a:chExt cx="4410000" cy="4425757"/>
          </a:xfrm>
        </p:grpSpPr>
        <p:grpSp>
          <p:nvGrpSpPr>
            <p:cNvPr id="3" name="组合 2"/>
            <p:cNvGrpSpPr/>
            <p:nvPr/>
          </p:nvGrpSpPr>
          <p:grpSpPr>
            <a:xfrm>
              <a:off x="3791393" y="1300884"/>
              <a:ext cx="4410000" cy="4425757"/>
              <a:chOff x="4296000" y="1609435"/>
              <a:chExt cx="3606678" cy="3619565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331000" y="2664000"/>
                <a:ext cx="1530000" cy="1530000"/>
              </a:xfrm>
              <a:prstGeom prst="ellipse">
                <a:avLst/>
              </a:prstGeom>
              <a:solidFill>
                <a:srgbClr val="94926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空心弧 21"/>
              <p:cNvSpPr/>
              <p:nvPr/>
            </p:nvSpPr>
            <p:spPr>
              <a:xfrm rot="5400000" flipH="1">
                <a:off x="4296000" y="1609435"/>
                <a:ext cx="3600000" cy="3600000"/>
              </a:xfrm>
              <a:prstGeom prst="blockArc">
                <a:avLst>
                  <a:gd name="adj1" fmla="val 16216591"/>
                  <a:gd name="adj2" fmla="val 0"/>
                  <a:gd name="adj3" fmla="val 25000"/>
                </a:avLst>
              </a:prstGeom>
              <a:solidFill>
                <a:srgbClr val="00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空心弧 22"/>
              <p:cNvSpPr/>
              <p:nvPr/>
            </p:nvSpPr>
            <p:spPr>
              <a:xfrm flipH="1" flipV="1">
                <a:off x="4302678" y="1629000"/>
                <a:ext cx="3600000" cy="3600000"/>
              </a:xfrm>
              <a:prstGeom prst="blockArc">
                <a:avLst>
                  <a:gd name="adj1" fmla="val 16216591"/>
                  <a:gd name="adj2" fmla="val 0"/>
                  <a:gd name="adj3" fmla="val 25000"/>
                </a:avLst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5102441" y="3136612"/>
              <a:ext cx="18473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3200" dirty="0">
                <a:solidFill>
                  <a:schemeClr val="bg1"/>
                </a:solidFill>
                <a:latin typeface="张海山锐谐体" panose="02000000000000000000" pitchFamily="2" charset="-122"/>
                <a:ea typeface="张海山锐谐体" panose="02000000000000000000" pitchFamily="2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107594" y="1273644"/>
            <a:ext cx="104483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孩子花钱的时间是固定的，准备钱越早越好，因为准备得越早，压力越小，收益越大， 未来越有保障。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-741871" y="263233"/>
            <a:ext cx="1335369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话术六：孩子还小，长大点再买（关于教育）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142704" y="2729453"/>
            <a:ext cx="100492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什么叫说孩子花钱的时间是固定的呢？因为你孩子从一出生就决定了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开始花钱到老为止。对吗？紧接着就是教育、工作、结婚之类的，这些都是连在一起的大额开销。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岁以后上大学再准备那肯定压力大。从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岁准备压力肯定小。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958010" y="5130542"/>
            <a:ext cx="107475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所以说买保险现在就是最好的，没有比现在更早的时间，没有比现在更合适的产品。 你看是给孩子存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万呢还是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万呢？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2524242" y="802974"/>
            <a:ext cx="7283910" cy="6386816"/>
            <a:chOff x="3990975" y="2149475"/>
            <a:chExt cx="2913062" cy="2554287"/>
          </a:xfrm>
        </p:grpSpPr>
        <p:sp>
          <p:nvSpPr>
            <p:cNvPr id="12" name="Freeform 5"/>
            <p:cNvSpPr/>
            <p:nvPr/>
          </p:nvSpPr>
          <p:spPr bwMode="auto">
            <a:xfrm>
              <a:off x="4973638" y="4270375"/>
              <a:ext cx="947737" cy="433387"/>
            </a:xfrm>
            <a:custGeom>
              <a:avLst/>
              <a:gdLst>
                <a:gd name="T0" fmla="*/ 9 w 214"/>
                <a:gd name="T1" fmla="*/ 98 h 98"/>
                <a:gd name="T2" fmla="*/ 0 w 214"/>
                <a:gd name="T3" fmla="*/ 91 h 98"/>
                <a:gd name="T4" fmla="*/ 0 w 214"/>
                <a:gd name="T5" fmla="*/ 89 h 98"/>
                <a:gd name="T6" fmla="*/ 9 w 214"/>
                <a:gd name="T7" fmla="*/ 82 h 98"/>
                <a:gd name="T8" fmla="*/ 18 w 214"/>
                <a:gd name="T9" fmla="*/ 82 h 98"/>
                <a:gd name="T10" fmla="*/ 29 w 214"/>
                <a:gd name="T11" fmla="*/ 75 h 98"/>
                <a:gd name="T12" fmla="*/ 51 w 214"/>
                <a:gd name="T13" fmla="*/ 7 h 98"/>
                <a:gd name="T14" fmla="*/ 62 w 214"/>
                <a:gd name="T15" fmla="*/ 0 h 98"/>
                <a:gd name="T16" fmla="*/ 152 w 214"/>
                <a:gd name="T17" fmla="*/ 0 h 98"/>
                <a:gd name="T18" fmla="*/ 163 w 214"/>
                <a:gd name="T19" fmla="*/ 7 h 98"/>
                <a:gd name="T20" fmla="*/ 185 w 214"/>
                <a:gd name="T21" fmla="*/ 75 h 98"/>
                <a:gd name="T22" fmla="*/ 196 w 214"/>
                <a:gd name="T23" fmla="*/ 82 h 98"/>
                <a:gd name="T24" fmla="*/ 205 w 214"/>
                <a:gd name="T25" fmla="*/ 82 h 98"/>
                <a:gd name="T26" fmla="*/ 214 w 214"/>
                <a:gd name="T27" fmla="*/ 89 h 98"/>
                <a:gd name="T28" fmla="*/ 214 w 214"/>
                <a:gd name="T29" fmla="*/ 91 h 98"/>
                <a:gd name="T30" fmla="*/ 205 w 214"/>
                <a:gd name="T31" fmla="*/ 98 h 98"/>
                <a:gd name="T32" fmla="*/ 9 w 214"/>
                <a:gd name="T33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4" h="98">
                  <a:moveTo>
                    <a:pt x="9" y="98"/>
                  </a:moveTo>
                  <a:cubicBezTo>
                    <a:pt x="4" y="98"/>
                    <a:pt x="0" y="95"/>
                    <a:pt x="0" y="9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5"/>
                    <a:pt x="4" y="82"/>
                    <a:pt x="9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2" y="82"/>
                    <a:pt x="28" y="78"/>
                    <a:pt x="29" y="75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2" y="3"/>
                    <a:pt x="57" y="0"/>
                    <a:pt x="62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7" y="0"/>
                    <a:pt x="162" y="3"/>
                    <a:pt x="163" y="7"/>
                  </a:cubicBezTo>
                  <a:cubicBezTo>
                    <a:pt x="185" y="75"/>
                    <a:pt x="185" y="75"/>
                    <a:pt x="185" y="75"/>
                  </a:cubicBezTo>
                  <a:cubicBezTo>
                    <a:pt x="186" y="78"/>
                    <a:pt x="191" y="82"/>
                    <a:pt x="196" y="82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210" y="82"/>
                    <a:pt x="214" y="85"/>
                    <a:pt x="214" y="89"/>
                  </a:cubicBezTo>
                  <a:cubicBezTo>
                    <a:pt x="214" y="91"/>
                    <a:pt x="214" y="91"/>
                    <a:pt x="214" y="91"/>
                  </a:cubicBezTo>
                  <a:cubicBezTo>
                    <a:pt x="214" y="95"/>
                    <a:pt x="210" y="98"/>
                    <a:pt x="205" y="98"/>
                  </a:cubicBezTo>
                  <a:lnTo>
                    <a:pt x="9" y="98"/>
                  </a:lnTo>
                  <a:close/>
                </a:path>
              </a:pathLst>
            </a:custGeom>
            <a:solidFill>
              <a:srgbClr val="3869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6"/>
            <p:cNvSpPr/>
            <p:nvPr/>
          </p:nvSpPr>
          <p:spPr bwMode="auto">
            <a:xfrm>
              <a:off x="4973638" y="4270375"/>
              <a:ext cx="947737" cy="403225"/>
            </a:xfrm>
            <a:custGeom>
              <a:avLst/>
              <a:gdLst>
                <a:gd name="T0" fmla="*/ 205 w 214"/>
                <a:gd name="T1" fmla="*/ 82 h 91"/>
                <a:gd name="T2" fmla="*/ 196 w 214"/>
                <a:gd name="T3" fmla="*/ 82 h 91"/>
                <a:gd name="T4" fmla="*/ 185 w 214"/>
                <a:gd name="T5" fmla="*/ 75 h 91"/>
                <a:gd name="T6" fmla="*/ 163 w 214"/>
                <a:gd name="T7" fmla="*/ 7 h 91"/>
                <a:gd name="T8" fmla="*/ 152 w 214"/>
                <a:gd name="T9" fmla="*/ 0 h 91"/>
                <a:gd name="T10" fmla="*/ 62 w 214"/>
                <a:gd name="T11" fmla="*/ 0 h 91"/>
                <a:gd name="T12" fmla="*/ 51 w 214"/>
                <a:gd name="T13" fmla="*/ 7 h 91"/>
                <a:gd name="T14" fmla="*/ 29 w 214"/>
                <a:gd name="T15" fmla="*/ 75 h 91"/>
                <a:gd name="T16" fmla="*/ 18 w 214"/>
                <a:gd name="T17" fmla="*/ 82 h 91"/>
                <a:gd name="T18" fmla="*/ 9 w 214"/>
                <a:gd name="T19" fmla="*/ 82 h 91"/>
                <a:gd name="T20" fmla="*/ 0 w 214"/>
                <a:gd name="T21" fmla="*/ 89 h 91"/>
                <a:gd name="T22" fmla="*/ 0 w 214"/>
                <a:gd name="T23" fmla="*/ 91 h 91"/>
                <a:gd name="T24" fmla="*/ 214 w 214"/>
                <a:gd name="T25" fmla="*/ 91 h 91"/>
                <a:gd name="T26" fmla="*/ 214 w 214"/>
                <a:gd name="T27" fmla="*/ 89 h 91"/>
                <a:gd name="T28" fmla="*/ 205 w 214"/>
                <a:gd name="T29" fmla="*/ 82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4" h="91">
                  <a:moveTo>
                    <a:pt x="205" y="82"/>
                  </a:moveTo>
                  <a:cubicBezTo>
                    <a:pt x="196" y="82"/>
                    <a:pt x="196" y="82"/>
                    <a:pt x="196" y="82"/>
                  </a:cubicBezTo>
                  <a:cubicBezTo>
                    <a:pt x="191" y="82"/>
                    <a:pt x="186" y="78"/>
                    <a:pt x="185" y="75"/>
                  </a:cubicBezTo>
                  <a:cubicBezTo>
                    <a:pt x="163" y="7"/>
                    <a:pt x="163" y="7"/>
                    <a:pt x="163" y="7"/>
                  </a:cubicBezTo>
                  <a:cubicBezTo>
                    <a:pt x="162" y="3"/>
                    <a:pt x="157" y="0"/>
                    <a:pt x="15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7" y="0"/>
                    <a:pt x="52" y="3"/>
                    <a:pt x="51" y="7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28" y="78"/>
                    <a:pt x="22" y="82"/>
                    <a:pt x="18" y="82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4" y="82"/>
                    <a:pt x="0" y="85"/>
                    <a:pt x="0" y="8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214" y="91"/>
                    <a:pt x="214" y="91"/>
                    <a:pt x="214" y="91"/>
                  </a:cubicBezTo>
                  <a:cubicBezTo>
                    <a:pt x="214" y="89"/>
                    <a:pt x="214" y="89"/>
                    <a:pt x="214" y="89"/>
                  </a:cubicBezTo>
                  <a:cubicBezTo>
                    <a:pt x="214" y="85"/>
                    <a:pt x="210" y="82"/>
                    <a:pt x="205" y="82"/>
                  </a:cubicBezTo>
                  <a:close/>
                </a:path>
              </a:pathLst>
            </a:custGeom>
            <a:solidFill>
              <a:srgbClr val="DAF0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7"/>
            <p:cNvSpPr/>
            <p:nvPr/>
          </p:nvSpPr>
          <p:spPr bwMode="auto">
            <a:xfrm>
              <a:off x="3990975" y="2163763"/>
              <a:ext cx="2913062" cy="2163762"/>
            </a:xfrm>
            <a:custGeom>
              <a:avLst/>
              <a:gdLst>
                <a:gd name="T0" fmla="*/ 658 w 658"/>
                <a:gd name="T1" fmla="*/ 468 h 489"/>
                <a:gd name="T2" fmla="*/ 636 w 658"/>
                <a:gd name="T3" fmla="*/ 489 h 489"/>
                <a:gd name="T4" fmla="*/ 21 w 658"/>
                <a:gd name="T5" fmla="*/ 489 h 489"/>
                <a:gd name="T6" fmla="*/ 0 w 658"/>
                <a:gd name="T7" fmla="*/ 468 h 489"/>
                <a:gd name="T8" fmla="*/ 0 w 658"/>
                <a:gd name="T9" fmla="*/ 21 h 489"/>
                <a:gd name="T10" fmla="*/ 21 w 658"/>
                <a:gd name="T11" fmla="*/ 0 h 489"/>
                <a:gd name="T12" fmla="*/ 636 w 658"/>
                <a:gd name="T13" fmla="*/ 0 h 489"/>
                <a:gd name="T14" fmla="*/ 658 w 658"/>
                <a:gd name="T15" fmla="*/ 21 h 489"/>
                <a:gd name="T16" fmla="*/ 658 w 658"/>
                <a:gd name="T17" fmla="*/ 468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8" h="489">
                  <a:moveTo>
                    <a:pt x="658" y="468"/>
                  </a:moveTo>
                  <a:cubicBezTo>
                    <a:pt x="658" y="479"/>
                    <a:pt x="648" y="489"/>
                    <a:pt x="636" y="489"/>
                  </a:cubicBezTo>
                  <a:cubicBezTo>
                    <a:pt x="21" y="489"/>
                    <a:pt x="21" y="489"/>
                    <a:pt x="21" y="489"/>
                  </a:cubicBezTo>
                  <a:cubicBezTo>
                    <a:pt x="10" y="489"/>
                    <a:pt x="0" y="479"/>
                    <a:pt x="0" y="468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636" y="0"/>
                    <a:pt x="636" y="0"/>
                    <a:pt x="636" y="0"/>
                  </a:cubicBezTo>
                  <a:cubicBezTo>
                    <a:pt x="648" y="0"/>
                    <a:pt x="658" y="10"/>
                    <a:pt x="658" y="21"/>
                  </a:cubicBezTo>
                  <a:lnTo>
                    <a:pt x="658" y="468"/>
                  </a:lnTo>
                  <a:close/>
                </a:path>
              </a:pathLst>
            </a:custGeom>
            <a:solidFill>
              <a:srgbClr val="005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8"/>
            <p:cNvSpPr/>
            <p:nvPr/>
          </p:nvSpPr>
          <p:spPr bwMode="auto">
            <a:xfrm>
              <a:off x="3990975" y="2149475"/>
              <a:ext cx="2913062" cy="2165350"/>
            </a:xfrm>
            <a:custGeom>
              <a:avLst/>
              <a:gdLst>
                <a:gd name="T0" fmla="*/ 658 w 658"/>
                <a:gd name="T1" fmla="*/ 467 h 489"/>
                <a:gd name="T2" fmla="*/ 636 w 658"/>
                <a:gd name="T3" fmla="*/ 489 h 489"/>
                <a:gd name="T4" fmla="*/ 21 w 658"/>
                <a:gd name="T5" fmla="*/ 489 h 489"/>
                <a:gd name="T6" fmla="*/ 0 w 658"/>
                <a:gd name="T7" fmla="*/ 467 h 489"/>
                <a:gd name="T8" fmla="*/ 0 w 658"/>
                <a:gd name="T9" fmla="*/ 21 h 489"/>
                <a:gd name="T10" fmla="*/ 21 w 658"/>
                <a:gd name="T11" fmla="*/ 0 h 489"/>
                <a:gd name="T12" fmla="*/ 636 w 658"/>
                <a:gd name="T13" fmla="*/ 0 h 489"/>
                <a:gd name="T14" fmla="*/ 658 w 658"/>
                <a:gd name="T15" fmla="*/ 21 h 489"/>
                <a:gd name="T16" fmla="*/ 658 w 658"/>
                <a:gd name="T17" fmla="*/ 467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8" h="489">
                  <a:moveTo>
                    <a:pt x="658" y="467"/>
                  </a:moveTo>
                  <a:cubicBezTo>
                    <a:pt x="658" y="479"/>
                    <a:pt x="648" y="489"/>
                    <a:pt x="636" y="489"/>
                  </a:cubicBezTo>
                  <a:cubicBezTo>
                    <a:pt x="21" y="489"/>
                    <a:pt x="21" y="489"/>
                    <a:pt x="21" y="489"/>
                  </a:cubicBezTo>
                  <a:cubicBezTo>
                    <a:pt x="10" y="489"/>
                    <a:pt x="0" y="479"/>
                    <a:pt x="0" y="46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636" y="0"/>
                    <a:pt x="636" y="0"/>
                    <a:pt x="636" y="0"/>
                  </a:cubicBezTo>
                  <a:cubicBezTo>
                    <a:pt x="648" y="0"/>
                    <a:pt x="658" y="9"/>
                    <a:pt x="658" y="21"/>
                  </a:cubicBezTo>
                  <a:lnTo>
                    <a:pt x="658" y="467"/>
                  </a:lnTo>
                  <a:close/>
                </a:path>
              </a:pathLst>
            </a:custGeom>
            <a:solidFill>
              <a:srgbClr val="011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9"/>
            <p:cNvSpPr/>
            <p:nvPr/>
          </p:nvSpPr>
          <p:spPr bwMode="auto">
            <a:xfrm>
              <a:off x="3990975" y="4013200"/>
              <a:ext cx="2913062" cy="301625"/>
            </a:xfrm>
            <a:custGeom>
              <a:avLst/>
              <a:gdLst>
                <a:gd name="T0" fmla="*/ 658 w 658"/>
                <a:gd name="T1" fmla="*/ 46 h 68"/>
                <a:gd name="T2" fmla="*/ 636 w 658"/>
                <a:gd name="T3" fmla="*/ 68 h 68"/>
                <a:gd name="T4" fmla="*/ 21 w 658"/>
                <a:gd name="T5" fmla="*/ 68 h 68"/>
                <a:gd name="T6" fmla="*/ 0 w 658"/>
                <a:gd name="T7" fmla="*/ 46 h 68"/>
                <a:gd name="T8" fmla="*/ 0 w 658"/>
                <a:gd name="T9" fmla="*/ 25 h 68"/>
                <a:gd name="T10" fmla="*/ 0 w 658"/>
                <a:gd name="T11" fmla="*/ 2 h 68"/>
                <a:gd name="T12" fmla="*/ 2 w 658"/>
                <a:gd name="T13" fmla="*/ 0 h 68"/>
                <a:gd name="T14" fmla="*/ 25 w 658"/>
                <a:gd name="T15" fmla="*/ 0 h 68"/>
                <a:gd name="T16" fmla="*/ 634 w 658"/>
                <a:gd name="T17" fmla="*/ 0 h 68"/>
                <a:gd name="T18" fmla="*/ 657 w 658"/>
                <a:gd name="T19" fmla="*/ 0 h 68"/>
                <a:gd name="T20" fmla="*/ 658 w 658"/>
                <a:gd name="T21" fmla="*/ 1 h 68"/>
                <a:gd name="T22" fmla="*/ 658 w 658"/>
                <a:gd name="T23" fmla="*/ 23 h 68"/>
                <a:gd name="T24" fmla="*/ 658 w 658"/>
                <a:gd name="T25" fmla="*/ 4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8" h="68">
                  <a:moveTo>
                    <a:pt x="658" y="46"/>
                  </a:moveTo>
                  <a:cubicBezTo>
                    <a:pt x="658" y="58"/>
                    <a:pt x="648" y="68"/>
                    <a:pt x="636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10" y="68"/>
                    <a:pt x="0" y="58"/>
                    <a:pt x="0" y="4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13" y="0"/>
                    <a:pt x="25" y="0"/>
                  </a:cubicBezTo>
                  <a:cubicBezTo>
                    <a:pt x="634" y="0"/>
                    <a:pt x="634" y="0"/>
                    <a:pt x="634" y="0"/>
                  </a:cubicBezTo>
                  <a:cubicBezTo>
                    <a:pt x="646" y="0"/>
                    <a:pt x="656" y="0"/>
                    <a:pt x="657" y="0"/>
                  </a:cubicBezTo>
                  <a:cubicBezTo>
                    <a:pt x="658" y="0"/>
                    <a:pt x="658" y="1"/>
                    <a:pt x="658" y="1"/>
                  </a:cubicBezTo>
                  <a:cubicBezTo>
                    <a:pt x="658" y="1"/>
                    <a:pt x="658" y="11"/>
                    <a:pt x="658" y="23"/>
                  </a:cubicBezTo>
                  <a:lnTo>
                    <a:pt x="658" y="46"/>
                  </a:lnTo>
                  <a:close/>
                </a:path>
              </a:pathLst>
            </a:custGeom>
            <a:solidFill>
              <a:srgbClr val="DAF0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Rectangle 10"/>
            <p:cNvSpPr>
              <a:spLocks noChangeArrowheads="1"/>
            </p:cNvSpPr>
            <p:nvPr/>
          </p:nvSpPr>
          <p:spPr bwMode="auto">
            <a:xfrm>
              <a:off x="4102100" y="2255838"/>
              <a:ext cx="2692400" cy="1651000"/>
            </a:xfrm>
            <a:prstGeom prst="rect">
              <a:avLst/>
            </a:prstGeom>
            <a:pattFill prst="pct5">
              <a:fgClr>
                <a:schemeClr val="bg1">
                  <a:lumMod val="95000"/>
                </a:schemeClr>
              </a:fgClr>
              <a:bgClr>
                <a:schemeClr val="bg1">
                  <a:lumMod val="95000"/>
                </a:schemeClr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2799770" y="1052879"/>
            <a:ext cx="6732160" cy="4160306"/>
          </a:xfrm>
          <a:prstGeom prst="rect">
            <a:avLst/>
          </a:prstGeom>
          <a:solidFill>
            <a:srgbClr val="CE34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买保险是为了若干年后的自己，你不是为了我买保险，不是为了人情，而是为你自己，保费不是给我，也不是给保险公司，而是存下来给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年后，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年后的你。</a:t>
            </a:r>
          </a:p>
          <a:p>
            <a:br>
              <a:rPr lang="zh-CN" altLang="en-US" dirty="0"/>
            </a:br>
            <a:endParaRPr lang="zh-CN" altLang="en-US" dirty="0"/>
          </a:p>
        </p:txBody>
      </p:sp>
      <p:sp>
        <p:nvSpPr>
          <p:cNvPr id="20" name="AutoShape 3"/>
          <p:cNvSpPr>
            <a:spLocks noChangeAspect="1" noChangeArrowheads="1" noTextEdit="1"/>
          </p:cNvSpPr>
          <p:nvPr/>
        </p:nvSpPr>
        <p:spPr bwMode="auto">
          <a:xfrm>
            <a:off x="-3103705" y="-574595"/>
            <a:ext cx="4986338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AutoShape 7"/>
          <p:cNvSpPr>
            <a:spLocks noChangeAspect="1" noChangeArrowheads="1" noTextEdit="1"/>
          </p:cNvSpPr>
          <p:nvPr/>
        </p:nvSpPr>
        <p:spPr bwMode="auto">
          <a:xfrm>
            <a:off x="4186238" y="1163638"/>
            <a:ext cx="3959225" cy="422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7500316" y="3382182"/>
            <a:ext cx="1846014" cy="1814955"/>
            <a:chOff x="4320167" y="2032844"/>
            <a:chExt cx="3823130" cy="3180919"/>
          </a:xfrm>
        </p:grpSpPr>
        <p:sp>
          <p:nvSpPr>
            <p:cNvPr id="25" name="Freeform 9"/>
            <p:cNvSpPr/>
            <p:nvPr/>
          </p:nvSpPr>
          <p:spPr bwMode="auto">
            <a:xfrm>
              <a:off x="4320167" y="4327586"/>
              <a:ext cx="536575" cy="868146"/>
            </a:xfrm>
            <a:custGeom>
              <a:avLst/>
              <a:gdLst>
                <a:gd name="T0" fmla="*/ 24 w 24"/>
                <a:gd name="T1" fmla="*/ 41 h 45"/>
                <a:gd name="T2" fmla="*/ 20 w 24"/>
                <a:gd name="T3" fmla="*/ 45 h 45"/>
                <a:gd name="T4" fmla="*/ 4 w 24"/>
                <a:gd name="T5" fmla="*/ 45 h 45"/>
                <a:gd name="T6" fmla="*/ 0 w 24"/>
                <a:gd name="T7" fmla="*/ 41 h 45"/>
                <a:gd name="T8" fmla="*/ 0 w 24"/>
                <a:gd name="T9" fmla="*/ 4 h 45"/>
                <a:gd name="T10" fmla="*/ 4 w 24"/>
                <a:gd name="T11" fmla="*/ 0 h 45"/>
                <a:gd name="T12" fmla="*/ 20 w 24"/>
                <a:gd name="T13" fmla="*/ 0 h 45"/>
                <a:gd name="T14" fmla="*/ 24 w 24"/>
                <a:gd name="T15" fmla="*/ 4 h 45"/>
                <a:gd name="T16" fmla="*/ 24 w 24"/>
                <a:gd name="T17" fmla="*/ 4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45">
                  <a:moveTo>
                    <a:pt x="24" y="41"/>
                  </a:moveTo>
                  <a:cubicBezTo>
                    <a:pt x="24" y="43"/>
                    <a:pt x="22" y="45"/>
                    <a:pt x="20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45"/>
                    <a:pt x="0" y="43"/>
                    <a:pt x="0" y="4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2" y="0"/>
                    <a:pt x="24" y="2"/>
                    <a:pt x="24" y="4"/>
                  </a:cubicBezTo>
                  <a:lnTo>
                    <a:pt x="24" y="41"/>
                  </a:ln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0"/>
            <p:cNvSpPr/>
            <p:nvPr/>
          </p:nvSpPr>
          <p:spPr bwMode="auto">
            <a:xfrm>
              <a:off x="5164031" y="3645687"/>
              <a:ext cx="514350" cy="1551450"/>
            </a:xfrm>
            <a:custGeom>
              <a:avLst/>
              <a:gdLst>
                <a:gd name="T0" fmla="*/ 23 w 23"/>
                <a:gd name="T1" fmla="*/ 71 h 75"/>
                <a:gd name="T2" fmla="*/ 19 w 23"/>
                <a:gd name="T3" fmla="*/ 75 h 75"/>
                <a:gd name="T4" fmla="*/ 4 w 23"/>
                <a:gd name="T5" fmla="*/ 75 h 75"/>
                <a:gd name="T6" fmla="*/ 0 w 23"/>
                <a:gd name="T7" fmla="*/ 71 h 75"/>
                <a:gd name="T8" fmla="*/ 0 w 23"/>
                <a:gd name="T9" fmla="*/ 4 h 75"/>
                <a:gd name="T10" fmla="*/ 4 w 23"/>
                <a:gd name="T11" fmla="*/ 0 h 75"/>
                <a:gd name="T12" fmla="*/ 19 w 23"/>
                <a:gd name="T13" fmla="*/ 0 h 75"/>
                <a:gd name="T14" fmla="*/ 23 w 23"/>
                <a:gd name="T15" fmla="*/ 4 h 75"/>
                <a:gd name="T16" fmla="*/ 23 w 23"/>
                <a:gd name="T17" fmla="*/ 7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75">
                  <a:moveTo>
                    <a:pt x="23" y="71"/>
                  </a:moveTo>
                  <a:cubicBezTo>
                    <a:pt x="23" y="73"/>
                    <a:pt x="22" y="75"/>
                    <a:pt x="19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2" y="75"/>
                    <a:pt x="0" y="73"/>
                    <a:pt x="0" y="7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2" y="0"/>
                    <a:pt x="23" y="2"/>
                    <a:pt x="23" y="4"/>
                  </a:cubicBezTo>
                  <a:lnTo>
                    <a:pt x="23" y="71"/>
                  </a:lnTo>
                  <a:close/>
                </a:path>
              </a:pathLst>
            </a:custGeom>
            <a:solidFill>
              <a:srgbClr val="00AC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7628947" y="2032844"/>
              <a:ext cx="514350" cy="3180919"/>
            </a:xfrm>
            <a:custGeom>
              <a:avLst/>
              <a:gdLst>
                <a:gd name="T0" fmla="*/ 23 w 23"/>
                <a:gd name="T1" fmla="*/ 161 h 165"/>
                <a:gd name="T2" fmla="*/ 19 w 23"/>
                <a:gd name="T3" fmla="*/ 165 h 165"/>
                <a:gd name="T4" fmla="*/ 4 w 23"/>
                <a:gd name="T5" fmla="*/ 165 h 165"/>
                <a:gd name="T6" fmla="*/ 0 w 23"/>
                <a:gd name="T7" fmla="*/ 161 h 165"/>
                <a:gd name="T8" fmla="*/ 0 w 23"/>
                <a:gd name="T9" fmla="*/ 4 h 165"/>
                <a:gd name="T10" fmla="*/ 4 w 23"/>
                <a:gd name="T11" fmla="*/ 0 h 165"/>
                <a:gd name="T12" fmla="*/ 19 w 23"/>
                <a:gd name="T13" fmla="*/ 0 h 165"/>
                <a:gd name="T14" fmla="*/ 23 w 23"/>
                <a:gd name="T15" fmla="*/ 4 h 165"/>
                <a:gd name="T16" fmla="*/ 23 w 23"/>
                <a:gd name="T17" fmla="*/ 161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65">
                  <a:moveTo>
                    <a:pt x="23" y="161"/>
                  </a:moveTo>
                  <a:cubicBezTo>
                    <a:pt x="23" y="163"/>
                    <a:pt x="21" y="165"/>
                    <a:pt x="19" y="165"/>
                  </a:cubicBezTo>
                  <a:cubicBezTo>
                    <a:pt x="4" y="165"/>
                    <a:pt x="4" y="165"/>
                    <a:pt x="4" y="165"/>
                  </a:cubicBezTo>
                  <a:cubicBezTo>
                    <a:pt x="2" y="165"/>
                    <a:pt x="0" y="163"/>
                    <a:pt x="0" y="16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3" y="2"/>
                    <a:pt x="23" y="4"/>
                  </a:cubicBezTo>
                  <a:lnTo>
                    <a:pt x="23" y="161"/>
                  </a:lnTo>
                  <a:close/>
                </a:path>
              </a:pathLst>
            </a:custGeom>
            <a:solidFill>
              <a:srgbClr val="00AC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1"/>
            <p:cNvSpPr/>
            <p:nvPr/>
          </p:nvSpPr>
          <p:spPr bwMode="auto">
            <a:xfrm>
              <a:off x="5985670" y="3175218"/>
              <a:ext cx="514350" cy="2025217"/>
            </a:xfrm>
            <a:custGeom>
              <a:avLst/>
              <a:gdLst>
                <a:gd name="T0" fmla="*/ 23 w 23"/>
                <a:gd name="T1" fmla="*/ 101 h 105"/>
                <a:gd name="T2" fmla="*/ 19 w 23"/>
                <a:gd name="T3" fmla="*/ 105 h 105"/>
                <a:gd name="T4" fmla="*/ 4 w 23"/>
                <a:gd name="T5" fmla="*/ 105 h 105"/>
                <a:gd name="T6" fmla="*/ 0 w 23"/>
                <a:gd name="T7" fmla="*/ 101 h 105"/>
                <a:gd name="T8" fmla="*/ 0 w 23"/>
                <a:gd name="T9" fmla="*/ 4 h 105"/>
                <a:gd name="T10" fmla="*/ 4 w 23"/>
                <a:gd name="T11" fmla="*/ 0 h 105"/>
                <a:gd name="T12" fmla="*/ 19 w 23"/>
                <a:gd name="T13" fmla="*/ 0 h 105"/>
                <a:gd name="T14" fmla="*/ 23 w 23"/>
                <a:gd name="T15" fmla="*/ 4 h 105"/>
                <a:gd name="T16" fmla="*/ 23 w 23"/>
                <a:gd name="T17" fmla="*/ 101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05">
                  <a:moveTo>
                    <a:pt x="23" y="101"/>
                  </a:moveTo>
                  <a:cubicBezTo>
                    <a:pt x="23" y="103"/>
                    <a:pt x="22" y="105"/>
                    <a:pt x="19" y="105"/>
                  </a:cubicBezTo>
                  <a:cubicBezTo>
                    <a:pt x="4" y="105"/>
                    <a:pt x="4" y="105"/>
                    <a:pt x="4" y="105"/>
                  </a:cubicBezTo>
                  <a:cubicBezTo>
                    <a:pt x="2" y="105"/>
                    <a:pt x="0" y="103"/>
                    <a:pt x="0" y="10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2" y="0"/>
                    <a:pt x="23" y="2"/>
                    <a:pt x="23" y="4"/>
                  </a:cubicBezTo>
                  <a:lnTo>
                    <a:pt x="23" y="101"/>
                  </a:lnTo>
                  <a:close/>
                </a:path>
              </a:pathLst>
            </a:custGeom>
            <a:solidFill>
              <a:srgbClr val="00AF9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12"/>
            <p:cNvSpPr/>
            <p:nvPr/>
          </p:nvSpPr>
          <p:spPr bwMode="auto">
            <a:xfrm>
              <a:off x="6807309" y="2595733"/>
              <a:ext cx="514350" cy="2603068"/>
            </a:xfrm>
            <a:custGeom>
              <a:avLst/>
              <a:gdLst>
                <a:gd name="T0" fmla="*/ 23 w 23"/>
                <a:gd name="T1" fmla="*/ 131 h 135"/>
                <a:gd name="T2" fmla="*/ 19 w 23"/>
                <a:gd name="T3" fmla="*/ 135 h 135"/>
                <a:gd name="T4" fmla="*/ 4 w 23"/>
                <a:gd name="T5" fmla="*/ 135 h 135"/>
                <a:gd name="T6" fmla="*/ 0 w 23"/>
                <a:gd name="T7" fmla="*/ 131 h 135"/>
                <a:gd name="T8" fmla="*/ 0 w 23"/>
                <a:gd name="T9" fmla="*/ 4 h 135"/>
                <a:gd name="T10" fmla="*/ 4 w 23"/>
                <a:gd name="T11" fmla="*/ 0 h 135"/>
                <a:gd name="T12" fmla="*/ 19 w 23"/>
                <a:gd name="T13" fmla="*/ 0 h 135"/>
                <a:gd name="T14" fmla="*/ 23 w 23"/>
                <a:gd name="T15" fmla="*/ 4 h 135"/>
                <a:gd name="T16" fmla="*/ 23 w 23"/>
                <a:gd name="T17" fmla="*/ 13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35">
                  <a:moveTo>
                    <a:pt x="23" y="131"/>
                  </a:moveTo>
                  <a:cubicBezTo>
                    <a:pt x="23" y="133"/>
                    <a:pt x="21" y="135"/>
                    <a:pt x="19" y="135"/>
                  </a:cubicBezTo>
                  <a:cubicBezTo>
                    <a:pt x="4" y="135"/>
                    <a:pt x="4" y="135"/>
                    <a:pt x="4" y="135"/>
                  </a:cubicBezTo>
                  <a:cubicBezTo>
                    <a:pt x="2" y="135"/>
                    <a:pt x="0" y="133"/>
                    <a:pt x="0" y="13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3" y="2"/>
                    <a:pt x="23" y="4"/>
                  </a:cubicBezTo>
                  <a:lnTo>
                    <a:pt x="23" y="131"/>
                  </a:ln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9" name="矩形 18"/>
          <p:cNvSpPr/>
          <p:nvPr/>
        </p:nvSpPr>
        <p:spPr>
          <a:xfrm>
            <a:off x="0" y="0"/>
            <a:ext cx="12192000" cy="60017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1" name="组合 20"/>
          <p:cNvGrpSpPr/>
          <p:nvPr/>
        </p:nvGrpSpPr>
        <p:grpSpPr>
          <a:xfrm>
            <a:off x="347722" y="30601"/>
            <a:ext cx="520521" cy="520521"/>
            <a:chOff x="314499" y="2507107"/>
            <a:chExt cx="1127012" cy="1127012"/>
          </a:xfrm>
        </p:grpSpPr>
        <p:sp>
          <p:nvSpPr>
            <p:cNvPr id="22" name="椭圆 21"/>
            <p:cNvSpPr/>
            <p:nvPr/>
          </p:nvSpPr>
          <p:spPr>
            <a:xfrm>
              <a:off x="314499" y="2507107"/>
              <a:ext cx="1127012" cy="11270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2">
              <a:biLevel thresh="25000"/>
            </a:blip>
            <a:stretch>
              <a:fillRect/>
            </a:stretch>
          </p:blipFill>
          <p:spPr>
            <a:xfrm>
              <a:off x="552870" y="2741736"/>
              <a:ext cx="642806" cy="657754"/>
            </a:xfrm>
            <a:prstGeom prst="rect">
              <a:avLst/>
            </a:prstGeom>
          </p:spPr>
        </p:pic>
      </p:grpSp>
      <p:grpSp>
        <p:nvGrpSpPr>
          <p:cNvPr id="32" name="组合 31"/>
          <p:cNvGrpSpPr/>
          <p:nvPr/>
        </p:nvGrpSpPr>
        <p:grpSpPr>
          <a:xfrm>
            <a:off x="9425789" y="171760"/>
            <a:ext cx="320322" cy="320318"/>
            <a:chOff x="9848438" y="6428700"/>
            <a:chExt cx="221677" cy="221676"/>
          </a:xfrm>
        </p:grpSpPr>
        <p:sp>
          <p:nvSpPr>
            <p:cNvPr id="33" name="矩形 32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-691176" y="-28806"/>
            <a:ext cx="133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话术七：能返一些佣金吗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9543042" y="1053818"/>
            <a:ext cx="2353919" cy="2250886"/>
            <a:chOff x="1070055" y="1608639"/>
            <a:chExt cx="4550772" cy="3990294"/>
          </a:xfrm>
        </p:grpSpPr>
        <p:grpSp>
          <p:nvGrpSpPr>
            <p:cNvPr id="2" name="组合 1"/>
            <p:cNvGrpSpPr/>
            <p:nvPr/>
          </p:nvGrpSpPr>
          <p:grpSpPr>
            <a:xfrm>
              <a:off x="1070055" y="1608639"/>
              <a:ext cx="4550772" cy="3990294"/>
              <a:chOff x="3990975" y="2149475"/>
              <a:chExt cx="2913062" cy="2554287"/>
            </a:xfrm>
          </p:grpSpPr>
          <p:sp>
            <p:nvSpPr>
              <p:cNvPr id="3" name="Freeform 5"/>
              <p:cNvSpPr/>
              <p:nvPr/>
            </p:nvSpPr>
            <p:spPr bwMode="auto">
              <a:xfrm>
                <a:off x="4973638" y="4270375"/>
                <a:ext cx="947737" cy="433387"/>
              </a:xfrm>
              <a:custGeom>
                <a:avLst/>
                <a:gdLst>
                  <a:gd name="T0" fmla="*/ 9 w 214"/>
                  <a:gd name="T1" fmla="*/ 98 h 98"/>
                  <a:gd name="T2" fmla="*/ 0 w 214"/>
                  <a:gd name="T3" fmla="*/ 91 h 98"/>
                  <a:gd name="T4" fmla="*/ 0 w 214"/>
                  <a:gd name="T5" fmla="*/ 89 h 98"/>
                  <a:gd name="T6" fmla="*/ 9 w 214"/>
                  <a:gd name="T7" fmla="*/ 82 h 98"/>
                  <a:gd name="T8" fmla="*/ 18 w 214"/>
                  <a:gd name="T9" fmla="*/ 82 h 98"/>
                  <a:gd name="T10" fmla="*/ 29 w 214"/>
                  <a:gd name="T11" fmla="*/ 75 h 98"/>
                  <a:gd name="T12" fmla="*/ 51 w 214"/>
                  <a:gd name="T13" fmla="*/ 7 h 98"/>
                  <a:gd name="T14" fmla="*/ 62 w 214"/>
                  <a:gd name="T15" fmla="*/ 0 h 98"/>
                  <a:gd name="T16" fmla="*/ 152 w 214"/>
                  <a:gd name="T17" fmla="*/ 0 h 98"/>
                  <a:gd name="T18" fmla="*/ 163 w 214"/>
                  <a:gd name="T19" fmla="*/ 7 h 98"/>
                  <a:gd name="T20" fmla="*/ 185 w 214"/>
                  <a:gd name="T21" fmla="*/ 75 h 98"/>
                  <a:gd name="T22" fmla="*/ 196 w 214"/>
                  <a:gd name="T23" fmla="*/ 82 h 98"/>
                  <a:gd name="T24" fmla="*/ 205 w 214"/>
                  <a:gd name="T25" fmla="*/ 82 h 98"/>
                  <a:gd name="T26" fmla="*/ 214 w 214"/>
                  <a:gd name="T27" fmla="*/ 89 h 98"/>
                  <a:gd name="T28" fmla="*/ 214 w 214"/>
                  <a:gd name="T29" fmla="*/ 91 h 98"/>
                  <a:gd name="T30" fmla="*/ 205 w 214"/>
                  <a:gd name="T31" fmla="*/ 98 h 98"/>
                  <a:gd name="T32" fmla="*/ 9 w 214"/>
                  <a:gd name="T3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4" h="98">
                    <a:moveTo>
                      <a:pt x="9" y="98"/>
                    </a:moveTo>
                    <a:cubicBezTo>
                      <a:pt x="4" y="98"/>
                      <a:pt x="0" y="95"/>
                      <a:pt x="0" y="91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85"/>
                      <a:pt x="4" y="82"/>
                      <a:pt x="9" y="82"/>
                    </a:cubicBezTo>
                    <a:cubicBezTo>
                      <a:pt x="18" y="82"/>
                      <a:pt x="18" y="82"/>
                      <a:pt x="18" y="82"/>
                    </a:cubicBezTo>
                    <a:cubicBezTo>
                      <a:pt x="22" y="82"/>
                      <a:pt x="28" y="78"/>
                      <a:pt x="29" y="75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3"/>
                      <a:pt x="57" y="0"/>
                      <a:pt x="62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57" y="0"/>
                      <a:pt x="162" y="3"/>
                      <a:pt x="163" y="7"/>
                    </a:cubicBezTo>
                    <a:cubicBezTo>
                      <a:pt x="185" y="75"/>
                      <a:pt x="185" y="75"/>
                      <a:pt x="185" y="75"/>
                    </a:cubicBezTo>
                    <a:cubicBezTo>
                      <a:pt x="186" y="78"/>
                      <a:pt x="191" y="82"/>
                      <a:pt x="196" y="82"/>
                    </a:cubicBezTo>
                    <a:cubicBezTo>
                      <a:pt x="205" y="82"/>
                      <a:pt x="205" y="82"/>
                      <a:pt x="205" y="82"/>
                    </a:cubicBezTo>
                    <a:cubicBezTo>
                      <a:pt x="210" y="82"/>
                      <a:pt x="214" y="85"/>
                      <a:pt x="214" y="89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95"/>
                      <a:pt x="210" y="98"/>
                      <a:pt x="205" y="98"/>
                    </a:cubicBezTo>
                    <a:lnTo>
                      <a:pt x="9" y="98"/>
                    </a:lnTo>
                    <a:close/>
                  </a:path>
                </a:pathLst>
              </a:custGeom>
              <a:solidFill>
                <a:srgbClr val="3869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" name="Freeform 6"/>
              <p:cNvSpPr/>
              <p:nvPr/>
            </p:nvSpPr>
            <p:spPr bwMode="auto">
              <a:xfrm>
                <a:off x="4973638" y="4270375"/>
                <a:ext cx="947737" cy="403225"/>
              </a:xfrm>
              <a:custGeom>
                <a:avLst/>
                <a:gdLst>
                  <a:gd name="T0" fmla="*/ 205 w 214"/>
                  <a:gd name="T1" fmla="*/ 82 h 91"/>
                  <a:gd name="T2" fmla="*/ 196 w 214"/>
                  <a:gd name="T3" fmla="*/ 82 h 91"/>
                  <a:gd name="T4" fmla="*/ 185 w 214"/>
                  <a:gd name="T5" fmla="*/ 75 h 91"/>
                  <a:gd name="T6" fmla="*/ 163 w 214"/>
                  <a:gd name="T7" fmla="*/ 7 h 91"/>
                  <a:gd name="T8" fmla="*/ 152 w 214"/>
                  <a:gd name="T9" fmla="*/ 0 h 91"/>
                  <a:gd name="T10" fmla="*/ 62 w 214"/>
                  <a:gd name="T11" fmla="*/ 0 h 91"/>
                  <a:gd name="T12" fmla="*/ 51 w 214"/>
                  <a:gd name="T13" fmla="*/ 7 h 91"/>
                  <a:gd name="T14" fmla="*/ 29 w 214"/>
                  <a:gd name="T15" fmla="*/ 75 h 91"/>
                  <a:gd name="T16" fmla="*/ 18 w 214"/>
                  <a:gd name="T17" fmla="*/ 82 h 91"/>
                  <a:gd name="T18" fmla="*/ 9 w 214"/>
                  <a:gd name="T19" fmla="*/ 82 h 91"/>
                  <a:gd name="T20" fmla="*/ 0 w 214"/>
                  <a:gd name="T21" fmla="*/ 89 h 91"/>
                  <a:gd name="T22" fmla="*/ 0 w 214"/>
                  <a:gd name="T23" fmla="*/ 91 h 91"/>
                  <a:gd name="T24" fmla="*/ 214 w 214"/>
                  <a:gd name="T25" fmla="*/ 91 h 91"/>
                  <a:gd name="T26" fmla="*/ 214 w 214"/>
                  <a:gd name="T27" fmla="*/ 89 h 91"/>
                  <a:gd name="T28" fmla="*/ 205 w 214"/>
                  <a:gd name="T29" fmla="*/ 8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4" h="91">
                    <a:moveTo>
                      <a:pt x="205" y="82"/>
                    </a:moveTo>
                    <a:cubicBezTo>
                      <a:pt x="196" y="82"/>
                      <a:pt x="196" y="82"/>
                      <a:pt x="196" y="82"/>
                    </a:cubicBezTo>
                    <a:cubicBezTo>
                      <a:pt x="191" y="82"/>
                      <a:pt x="186" y="78"/>
                      <a:pt x="185" y="75"/>
                    </a:cubicBezTo>
                    <a:cubicBezTo>
                      <a:pt x="163" y="7"/>
                      <a:pt x="163" y="7"/>
                      <a:pt x="163" y="7"/>
                    </a:cubicBezTo>
                    <a:cubicBezTo>
                      <a:pt x="162" y="3"/>
                      <a:pt x="157" y="0"/>
                      <a:pt x="15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57" y="0"/>
                      <a:pt x="52" y="3"/>
                      <a:pt x="51" y="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8" y="78"/>
                      <a:pt x="22" y="82"/>
                      <a:pt x="18" y="8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4" y="82"/>
                      <a:pt x="0" y="85"/>
                      <a:pt x="0" y="89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9"/>
                      <a:pt x="214" y="89"/>
                      <a:pt x="214" y="89"/>
                    </a:cubicBezTo>
                    <a:cubicBezTo>
                      <a:pt x="214" y="85"/>
                      <a:pt x="210" y="82"/>
                      <a:pt x="205" y="82"/>
                    </a:cubicBez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" name="Freeform 7"/>
              <p:cNvSpPr/>
              <p:nvPr/>
            </p:nvSpPr>
            <p:spPr bwMode="auto">
              <a:xfrm>
                <a:off x="3990975" y="2163763"/>
                <a:ext cx="2913062" cy="2163762"/>
              </a:xfrm>
              <a:custGeom>
                <a:avLst/>
                <a:gdLst>
                  <a:gd name="T0" fmla="*/ 658 w 658"/>
                  <a:gd name="T1" fmla="*/ 468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8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8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8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10"/>
                      <a:pt x="658" y="21"/>
                    </a:cubicBezTo>
                    <a:lnTo>
                      <a:pt x="658" y="468"/>
                    </a:lnTo>
                    <a:close/>
                  </a:path>
                </a:pathLst>
              </a:custGeom>
              <a:solidFill>
                <a:srgbClr val="0057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Freeform 8"/>
              <p:cNvSpPr/>
              <p:nvPr/>
            </p:nvSpPr>
            <p:spPr bwMode="auto">
              <a:xfrm>
                <a:off x="3990975" y="2149475"/>
                <a:ext cx="2913062" cy="2165350"/>
              </a:xfrm>
              <a:custGeom>
                <a:avLst/>
                <a:gdLst>
                  <a:gd name="T0" fmla="*/ 658 w 658"/>
                  <a:gd name="T1" fmla="*/ 467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7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7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7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9"/>
                      <a:pt x="658" y="21"/>
                    </a:cubicBezTo>
                    <a:lnTo>
                      <a:pt x="658" y="467"/>
                    </a:lnTo>
                    <a:close/>
                  </a:path>
                </a:pathLst>
              </a:custGeom>
              <a:solidFill>
                <a:srgbClr val="011C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" name="Freeform 9"/>
              <p:cNvSpPr/>
              <p:nvPr/>
            </p:nvSpPr>
            <p:spPr bwMode="auto">
              <a:xfrm>
                <a:off x="3990975" y="4013200"/>
                <a:ext cx="2913062" cy="301625"/>
              </a:xfrm>
              <a:custGeom>
                <a:avLst/>
                <a:gdLst>
                  <a:gd name="T0" fmla="*/ 658 w 658"/>
                  <a:gd name="T1" fmla="*/ 46 h 68"/>
                  <a:gd name="T2" fmla="*/ 636 w 658"/>
                  <a:gd name="T3" fmla="*/ 68 h 68"/>
                  <a:gd name="T4" fmla="*/ 21 w 658"/>
                  <a:gd name="T5" fmla="*/ 68 h 68"/>
                  <a:gd name="T6" fmla="*/ 0 w 658"/>
                  <a:gd name="T7" fmla="*/ 46 h 68"/>
                  <a:gd name="T8" fmla="*/ 0 w 658"/>
                  <a:gd name="T9" fmla="*/ 25 h 68"/>
                  <a:gd name="T10" fmla="*/ 0 w 658"/>
                  <a:gd name="T11" fmla="*/ 2 h 68"/>
                  <a:gd name="T12" fmla="*/ 2 w 658"/>
                  <a:gd name="T13" fmla="*/ 0 h 68"/>
                  <a:gd name="T14" fmla="*/ 25 w 658"/>
                  <a:gd name="T15" fmla="*/ 0 h 68"/>
                  <a:gd name="T16" fmla="*/ 634 w 658"/>
                  <a:gd name="T17" fmla="*/ 0 h 68"/>
                  <a:gd name="T18" fmla="*/ 657 w 658"/>
                  <a:gd name="T19" fmla="*/ 0 h 68"/>
                  <a:gd name="T20" fmla="*/ 658 w 658"/>
                  <a:gd name="T21" fmla="*/ 1 h 68"/>
                  <a:gd name="T22" fmla="*/ 658 w 658"/>
                  <a:gd name="T23" fmla="*/ 23 h 68"/>
                  <a:gd name="T24" fmla="*/ 658 w 658"/>
                  <a:gd name="T25" fmla="*/ 4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8" h="68">
                    <a:moveTo>
                      <a:pt x="658" y="46"/>
                    </a:moveTo>
                    <a:cubicBezTo>
                      <a:pt x="658" y="58"/>
                      <a:pt x="648" y="68"/>
                      <a:pt x="636" y="68"/>
                    </a:cubicBezTo>
                    <a:cubicBezTo>
                      <a:pt x="21" y="68"/>
                      <a:pt x="21" y="68"/>
                      <a:pt x="21" y="68"/>
                    </a:cubicBezTo>
                    <a:cubicBezTo>
                      <a:pt x="10" y="68"/>
                      <a:pt x="0" y="58"/>
                      <a:pt x="0" y="4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3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" y="0"/>
                      <a:pt x="13" y="0"/>
                      <a:pt x="25" y="0"/>
                    </a:cubicBezTo>
                    <a:cubicBezTo>
                      <a:pt x="634" y="0"/>
                      <a:pt x="634" y="0"/>
                      <a:pt x="634" y="0"/>
                    </a:cubicBezTo>
                    <a:cubicBezTo>
                      <a:pt x="646" y="0"/>
                      <a:pt x="656" y="0"/>
                      <a:pt x="657" y="0"/>
                    </a:cubicBezTo>
                    <a:cubicBezTo>
                      <a:pt x="658" y="0"/>
                      <a:pt x="658" y="1"/>
                      <a:pt x="658" y="1"/>
                    </a:cubicBezTo>
                    <a:cubicBezTo>
                      <a:pt x="658" y="1"/>
                      <a:pt x="658" y="11"/>
                      <a:pt x="658" y="23"/>
                    </a:cubicBezTo>
                    <a:lnTo>
                      <a:pt x="658" y="46"/>
                    </a:ln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" name="Rectangle 10"/>
              <p:cNvSpPr>
                <a:spLocks noChangeArrowheads="1"/>
              </p:cNvSpPr>
              <p:nvPr/>
            </p:nvSpPr>
            <p:spPr bwMode="auto">
              <a:xfrm>
                <a:off x="4102100" y="2255838"/>
                <a:ext cx="2692400" cy="1651000"/>
              </a:xfrm>
              <a:prstGeom prst="rect">
                <a:avLst/>
              </a:prstGeom>
              <a:pattFill prst="pct5">
                <a:fgClr>
                  <a:schemeClr val="bg1">
                    <a:lumMod val="95000"/>
                  </a:schemeClr>
                </a:fgClr>
                <a:bgClr>
                  <a:schemeClr val="bg1">
                    <a:lumMod val="95000"/>
                  </a:schemeClr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1243654" y="1754747"/>
              <a:ext cx="4206055" cy="2599236"/>
            </a:xfrm>
            <a:prstGeom prst="rect">
              <a:avLst/>
            </a:prstGeom>
            <a:solidFill>
              <a:srgbClr val="CE34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06660" y="1839102"/>
              <a:ext cx="2796704" cy="2450578"/>
            </a:xfrm>
            <a:prstGeom prst="rect">
              <a:avLst/>
            </a:prstGeom>
          </p:spPr>
        </p:pic>
      </p:grpSp>
      <p:sp>
        <p:nvSpPr>
          <p:cNvPr id="11" name="文本框 10"/>
          <p:cNvSpPr txBox="1"/>
          <p:nvPr/>
        </p:nvSpPr>
        <p:spPr>
          <a:xfrm>
            <a:off x="317330" y="835675"/>
            <a:ext cx="9002514" cy="277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我非常理解您的想法，其实用闲钱买的东西一般都是可有可无的，而保险不是可有可无的，是家庭应该要配置的金融工具，</a:t>
            </a:r>
            <a:r>
              <a:rPr lang="zh-CN" altLang="en-US" sz="32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在越是经济紧张的这种情况，越是应该拥有保障！</a:t>
            </a:r>
            <a:endParaRPr lang="zh-CN" altLang="en-US" sz="66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0" y="0"/>
            <a:ext cx="12192000" cy="60017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347722" y="30601"/>
            <a:ext cx="520521" cy="520521"/>
            <a:chOff x="314499" y="2507107"/>
            <a:chExt cx="1127012" cy="1127012"/>
          </a:xfrm>
        </p:grpSpPr>
        <p:sp>
          <p:nvSpPr>
            <p:cNvPr id="16" name="椭圆 15"/>
            <p:cNvSpPr/>
            <p:nvPr/>
          </p:nvSpPr>
          <p:spPr>
            <a:xfrm>
              <a:off x="314499" y="2507107"/>
              <a:ext cx="1127012" cy="11270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>
              <a:biLevel thresh="25000"/>
            </a:blip>
            <a:stretch>
              <a:fillRect/>
            </a:stretch>
          </p:blipFill>
          <p:spPr>
            <a:xfrm>
              <a:off x="552870" y="2741736"/>
              <a:ext cx="642806" cy="657754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9425789" y="171760"/>
            <a:ext cx="320322" cy="320318"/>
            <a:chOff x="9848438" y="6428700"/>
            <a:chExt cx="221677" cy="221676"/>
          </a:xfrm>
        </p:grpSpPr>
        <p:sp>
          <p:nvSpPr>
            <p:cNvPr id="19" name="矩形 18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-691176" y="-28806"/>
            <a:ext cx="133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话术八：经济紧张，没闲钱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7722" y="3582642"/>
            <a:ext cx="114607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因为一旦发生重疾，</a:t>
            </a:r>
            <a:r>
              <a:rPr lang="zh-CN" altLang="en-US" sz="32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不仅要花钱看病，还会失去赚钱能力，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家庭经济更会雪上加霜，现在每天几块钱很容易拿出来，但是万一得病如果需要几十万可不是一下子能拿出来的！这款产品最大的特点就是交费低、保障高，是一款真正惠民的健康保险产品。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110488" y="2793062"/>
            <a:ext cx="2954648" cy="2444018"/>
            <a:chOff x="1070055" y="1608639"/>
            <a:chExt cx="4550772" cy="3990294"/>
          </a:xfrm>
        </p:grpSpPr>
        <p:grpSp>
          <p:nvGrpSpPr>
            <p:cNvPr id="9" name="组合 8"/>
            <p:cNvGrpSpPr/>
            <p:nvPr/>
          </p:nvGrpSpPr>
          <p:grpSpPr>
            <a:xfrm>
              <a:off x="1070055" y="1608639"/>
              <a:ext cx="4550772" cy="3990294"/>
              <a:chOff x="3990975" y="2149475"/>
              <a:chExt cx="2913062" cy="2554287"/>
            </a:xfrm>
          </p:grpSpPr>
          <p:sp>
            <p:nvSpPr>
              <p:cNvPr id="10" name="Freeform 5"/>
              <p:cNvSpPr/>
              <p:nvPr/>
            </p:nvSpPr>
            <p:spPr bwMode="auto">
              <a:xfrm>
                <a:off x="4973638" y="4270375"/>
                <a:ext cx="947737" cy="433387"/>
              </a:xfrm>
              <a:custGeom>
                <a:avLst/>
                <a:gdLst>
                  <a:gd name="T0" fmla="*/ 9 w 214"/>
                  <a:gd name="T1" fmla="*/ 98 h 98"/>
                  <a:gd name="T2" fmla="*/ 0 w 214"/>
                  <a:gd name="T3" fmla="*/ 91 h 98"/>
                  <a:gd name="T4" fmla="*/ 0 w 214"/>
                  <a:gd name="T5" fmla="*/ 89 h 98"/>
                  <a:gd name="T6" fmla="*/ 9 w 214"/>
                  <a:gd name="T7" fmla="*/ 82 h 98"/>
                  <a:gd name="T8" fmla="*/ 18 w 214"/>
                  <a:gd name="T9" fmla="*/ 82 h 98"/>
                  <a:gd name="T10" fmla="*/ 29 w 214"/>
                  <a:gd name="T11" fmla="*/ 75 h 98"/>
                  <a:gd name="T12" fmla="*/ 51 w 214"/>
                  <a:gd name="T13" fmla="*/ 7 h 98"/>
                  <a:gd name="T14" fmla="*/ 62 w 214"/>
                  <a:gd name="T15" fmla="*/ 0 h 98"/>
                  <a:gd name="T16" fmla="*/ 152 w 214"/>
                  <a:gd name="T17" fmla="*/ 0 h 98"/>
                  <a:gd name="T18" fmla="*/ 163 w 214"/>
                  <a:gd name="T19" fmla="*/ 7 h 98"/>
                  <a:gd name="T20" fmla="*/ 185 w 214"/>
                  <a:gd name="T21" fmla="*/ 75 h 98"/>
                  <a:gd name="T22" fmla="*/ 196 w 214"/>
                  <a:gd name="T23" fmla="*/ 82 h 98"/>
                  <a:gd name="T24" fmla="*/ 205 w 214"/>
                  <a:gd name="T25" fmla="*/ 82 h 98"/>
                  <a:gd name="T26" fmla="*/ 214 w 214"/>
                  <a:gd name="T27" fmla="*/ 89 h 98"/>
                  <a:gd name="T28" fmla="*/ 214 w 214"/>
                  <a:gd name="T29" fmla="*/ 91 h 98"/>
                  <a:gd name="T30" fmla="*/ 205 w 214"/>
                  <a:gd name="T31" fmla="*/ 98 h 98"/>
                  <a:gd name="T32" fmla="*/ 9 w 214"/>
                  <a:gd name="T3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4" h="98">
                    <a:moveTo>
                      <a:pt x="9" y="98"/>
                    </a:moveTo>
                    <a:cubicBezTo>
                      <a:pt x="4" y="98"/>
                      <a:pt x="0" y="95"/>
                      <a:pt x="0" y="91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85"/>
                      <a:pt x="4" y="82"/>
                      <a:pt x="9" y="82"/>
                    </a:cubicBezTo>
                    <a:cubicBezTo>
                      <a:pt x="18" y="82"/>
                      <a:pt x="18" y="82"/>
                      <a:pt x="18" y="82"/>
                    </a:cubicBezTo>
                    <a:cubicBezTo>
                      <a:pt x="22" y="82"/>
                      <a:pt x="28" y="78"/>
                      <a:pt x="29" y="75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3"/>
                      <a:pt x="57" y="0"/>
                      <a:pt x="62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57" y="0"/>
                      <a:pt x="162" y="3"/>
                      <a:pt x="163" y="7"/>
                    </a:cubicBezTo>
                    <a:cubicBezTo>
                      <a:pt x="185" y="75"/>
                      <a:pt x="185" y="75"/>
                      <a:pt x="185" y="75"/>
                    </a:cubicBezTo>
                    <a:cubicBezTo>
                      <a:pt x="186" y="78"/>
                      <a:pt x="191" y="82"/>
                      <a:pt x="196" y="82"/>
                    </a:cubicBezTo>
                    <a:cubicBezTo>
                      <a:pt x="205" y="82"/>
                      <a:pt x="205" y="82"/>
                      <a:pt x="205" y="82"/>
                    </a:cubicBezTo>
                    <a:cubicBezTo>
                      <a:pt x="210" y="82"/>
                      <a:pt x="214" y="85"/>
                      <a:pt x="214" y="89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95"/>
                      <a:pt x="210" y="98"/>
                      <a:pt x="205" y="98"/>
                    </a:cubicBezTo>
                    <a:lnTo>
                      <a:pt x="9" y="98"/>
                    </a:lnTo>
                    <a:close/>
                  </a:path>
                </a:pathLst>
              </a:custGeom>
              <a:solidFill>
                <a:srgbClr val="3869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6"/>
              <p:cNvSpPr/>
              <p:nvPr/>
            </p:nvSpPr>
            <p:spPr bwMode="auto">
              <a:xfrm>
                <a:off x="4973638" y="4270375"/>
                <a:ext cx="947737" cy="403225"/>
              </a:xfrm>
              <a:custGeom>
                <a:avLst/>
                <a:gdLst>
                  <a:gd name="T0" fmla="*/ 205 w 214"/>
                  <a:gd name="T1" fmla="*/ 82 h 91"/>
                  <a:gd name="T2" fmla="*/ 196 w 214"/>
                  <a:gd name="T3" fmla="*/ 82 h 91"/>
                  <a:gd name="T4" fmla="*/ 185 w 214"/>
                  <a:gd name="T5" fmla="*/ 75 h 91"/>
                  <a:gd name="T6" fmla="*/ 163 w 214"/>
                  <a:gd name="T7" fmla="*/ 7 h 91"/>
                  <a:gd name="T8" fmla="*/ 152 w 214"/>
                  <a:gd name="T9" fmla="*/ 0 h 91"/>
                  <a:gd name="T10" fmla="*/ 62 w 214"/>
                  <a:gd name="T11" fmla="*/ 0 h 91"/>
                  <a:gd name="T12" fmla="*/ 51 w 214"/>
                  <a:gd name="T13" fmla="*/ 7 h 91"/>
                  <a:gd name="T14" fmla="*/ 29 w 214"/>
                  <a:gd name="T15" fmla="*/ 75 h 91"/>
                  <a:gd name="T16" fmla="*/ 18 w 214"/>
                  <a:gd name="T17" fmla="*/ 82 h 91"/>
                  <a:gd name="T18" fmla="*/ 9 w 214"/>
                  <a:gd name="T19" fmla="*/ 82 h 91"/>
                  <a:gd name="T20" fmla="*/ 0 w 214"/>
                  <a:gd name="T21" fmla="*/ 89 h 91"/>
                  <a:gd name="T22" fmla="*/ 0 w 214"/>
                  <a:gd name="T23" fmla="*/ 91 h 91"/>
                  <a:gd name="T24" fmla="*/ 214 w 214"/>
                  <a:gd name="T25" fmla="*/ 91 h 91"/>
                  <a:gd name="T26" fmla="*/ 214 w 214"/>
                  <a:gd name="T27" fmla="*/ 89 h 91"/>
                  <a:gd name="T28" fmla="*/ 205 w 214"/>
                  <a:gd name="T29" fmla="*/ 8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4" h="91">
                    <a:moveTo>
                      <a:pt x="205" y="82"/>
                    </a:moveTo>
                    <a:cubicBezTo>
                      <a:pt x="196" y="82"/>
                      <a:pt x="196" y="82"/>
                      <a:pt x="196" y="82"/>
                    </a:cubicBezTo>
                    <a:cubicBezTo>
                      <a:pt x="191" y="82"/>
                      <a:pt x="186" y="78"/>
                      <a:pt x="185" y="75"/>
                    </a:cubicBezTo>
                    <a:cubicBezTo>
                      <a:pt x="163" y="7"/>
                      <a:pt x="163" y="7"/>
                      <a:pt x="163" y="7"/>
                    </a:cubicBezTo>
                    <a:cubicBezTo>
                      <a:pt x="162" y="3"/>
                      <a:pt x="157" y="0"/>
                      <a:pt x="15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57" y="0"/>
                      <a:pt x="52" y="3"/>
                      <a:pt x="51" y="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8" y="78"/>
                      <a:pt x="22" y="82"/>
                      <a:pt x="18" y="8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4" y="82"/>
                      <a:pt x="0" y="85"/>
                      <a:pt x="0" y="89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9"/>
                      <a:pt x="214" y="89"/>
                      <a:pt x="214" y="89"/>
                    </a:cubicBezTo>
                    <a:cubicBezTo>
                      <a:pt x="214" y="85"/>
                      <a:pt x="210" y="82"/>
                      <a:pt x="205" y="82"/>
                    </a:cubicBez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7"/>
              <p:cNvSpPr/>
              <p:nvPr/>
            </p:nvSpPr>
            <p:spPr bwMode="auto">
              <a:xfrm>
                <a:off x="3990975" y="2163763"/>
                <a:ext cx="2913062" cy="2163762"/>
              </a:xfrm>
              <a:custGeom>
                <a:avLst/>
                <a:gdLst>
                  <a:gd name="T0" fmla="*/ 658 w 658"/>
                  <a:gd name="T1" fmla="*/ 468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8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8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8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10"/>
                      <a:pt x="658" y="21"/>
                    </a:cubicBezTo>
                    <a:lnTo>
                      <a:pt x="658" y="468"/>
                    </a:lnTo>
                    <a:close/>
                  </a:path>
                </a:pathLst>
              </a:custGeom>
              <a:solidFill>
                <a:srgbClr val="0057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8"/>
              <p:cNvSpPr/>
              <p:nvPr/>
            </p:nvSpPr>
            <p:spPr bwMode="auto">
              <a:xfrm>
                <a:off x="3990975" y="2149475"/>
                <a:ext cx="2913062" cy="2165350"/>
              </a:xfrm>
              <a:custGeom>
                <a:avLst/>
                <a:gdLst>
                  <a:gd name="T0" fmla="*/ 658 w 658"/>
                  <a:gd name="T1" fmla="*/ 467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7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7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7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9"/>
                      <a:pt x="658" y="21"/>
                    </a:cubicBezTo>
                    <a:lnTo>
                      <a:pt x="658" y="467"/>
                    </a:lnTo>
                    <a:close/>
                  </a:path>
                </a:pathLst>
              </a:custGeom>
              <a:solidFill>
                <a:srgbClr val="011C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9"/>
              <p:cNvSpPr/>
              <p:nvPr/>
            </p:nvSpPr>
            <p:spPr bwMode="auto">
              <a:xfrm>
                <a:off x="3990975" y="4013200"/>
                <a:ext cx="2913062" cy="301625"/>
              </a:xfrm>
              <a:custGeom>
                <a:avLst/>
                <a:gdLst>
                  <a:gd name="T0" fmla="*/ 658 w 658"/>
                  <a:gd name="T1" fmla="*/ 46 h 68"/>
                  <a:gd name="T2" fmla="*/ 636 w 658"/>
                  <a:gd name="T3" fmla="*/ 68 h 68"/>
                  <a:gd name="T4" fmla="*/ 21 w 658"/>
                  <a:gd name="T5" fmla="*/ 68 h 68"/>
                  <a:gd name="T6" fmla="*/ 0 w 658"/>
                  <a:gd name="T7" fmla="*/ 46 h 68"/>
                  <a:gd name="T8" fmla="*/ 0 w 658"/>
                  <a:gd name="T9" fmla="*/ 25 h 68"/>
                  <a:gd name="T10" fmla="*/ 0 w 658"/>
                  <a:gd name="T11" fmla="*/ 2 h 68"/>
                  <a:gd name="T12" fmla="*/ 2 w 658"/>
                  <a:gd name="T13" fmla="*/ 0 h 68"/>
                  <a:gd name="T14" fmla="*/ 25 w 658"/>
                  <a:gd name="T15" fmla="*/ 0 h 68"/>
                  <a:gd name="T16" fmla="*/ 634 w 658"/>
                  <a:gd name="T17" fmla="*/ 0 h 68"/>
                  <a:gd name="T18" fmla="*/ 657 w 658"/>
                  <a:gd name="T19" fmla="*/ 0 h 68"/>
                  <a:gd name="T20" fmla="*/ 658 w 658"/>
                  <a:gd name="T21" fmla="*/ 1 h 68"/>
                  <a:gd name="T22" fmla="*/ 658 w 658"/>
                  <a:gd name="T23" fmla="*/ 23 h 68"/>
                  <a:gd name="T24" fmla="*/ 658 w 658"/>
                  <a:gd name="T25" fmla="*/ 4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8" h="68">
                    <a:moveTo>
                      <a:pt x="658" y="46"/>
                    </a:moveTo>
                    <a:cubicBezTo>
                      <a:pt x="658" y="58"/>
                      <a:pt x="648" y="68"/>
                      <a:pt x="636" y="68"/>
                    </a:cubicBezTo>
                    <a:cubicBezTo>
                      <a:pt x="21" y="68"/>
                      <a:pt x="21" y="68"/>
                      <a:pt x="21" y="68"/>
                    </a:cubicBezTo>
                    <a:cubicBezTo>
                      <a:pt x="10" y="68"/>
                      <a:pt x="0" y="58"/>
                      <a:pt x="0" y="4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3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" y="0"/>
                      <a:pt x="13" y="0"/>
                      <a:pt x="25" y="0"/>
                    </a:cubicBezTo>
                    <a:cubicBezTo>
                      <a:pt x="634" y="0"/>
                      <a:pt x="634" y="0"/>
                      <a:pt x="634" y="0"/>
                    </a:cubicBezTo>
                    <a:cubicBezTo>
                      <a:pt x="646" y="0"/>
                      <a:pt x="656" y="0"/>
                      <a:pt x="657" y="0"/>
                    </a:cubicBezTo>
                    <a:cubicBezTo>
                      <a:pt x="658" y="0"/>
                      <a:pt x="658" y="1"/>
                      <a:pt x="658" y="1"/>
                    </a:cubicBezTo>
                    <a:cubicBezTo>
                      <a:pt x="658" y="1"/>
                      <a:pt x="658" y="11"/>
                      <a:pt x="658" y="23"/>
                    </a:cubicBezTo>
                    <a:lnTo>
                      <a:pt x="658" y="46"/>
                    </a:ln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Rectangle 10"/>
              <p:cNvSpPr>
                <a:spLocks noChangeArrowheads="1"/>
              </p:cNvSpPr>
              <p:nvPr/>
            </p:nvSpPr>
            <p:spPr bwMode="auto">
              <a:xfrm>
                <a:off x="4102100" y="2255838"/>
                <a:ext cx="2692400" cy="1651000"/>
              </a:xfrm>
              <a:prstGeom prst="rect">
                <a:avLst/>
              </a:prstGeom>
              <a:pattFill prst="pct5">
                <a:fgClr>
                  <a:schemeClr val="bg1">
                    <a:lumMod val="95000"/>
                  </a:schemeClr>
                </a:fgClr>
                <a:bgClr>
                  <a:schemeClr val="bg1">
                    <a:lumMod val="95000"/>
                  </a:schemeClr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1243654" y="1754747"/>
              <a:ext cx="4206055" cy="2599236"/>
            </a:xfrm>
            <a:prstGeom prst="rect">
              <a:avLst/>
            </a:prstGeom>
            <a:solidFill>
              <a:srgbClr val="CE34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2" name="组合 131"/>
            <p:cNvGrpSpPr/>
            <p:nvPr/>
          </p:nvGrpSpPr>
          <p:grpSpPr>
            <a:xfrm>
              <a:off x="2191709" y="1924989"/>
              <a:ext cx="2229479" cy="3378849"/>
              <a:chOff x="2191709" y="1924989"/>
              <a:chExt cx="2229479" cy="3378849"/>
            </a:xfrm>
          </p:grpSpPr>
          <p:sp>
            <p:nvSpPr>
              <p:cNvPr id="23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2191709" y="1924989"/>
                <a:ext cx="2225675" cy="337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5"/>
              <p:cNvSpPr/>
              <p:nvPr/>
            </p:nvSpPr>
            <p:spPr bwMode="auto">
              <a:xfrm>
                <a:off x="2433638" y="2090738"/>
                <a:ext cx="1760538" cy="38100"/>
              </a:xfrm>
              <a:custGeom>
                <a:avLst/>
                <a:gdLst>
                  <a:gd name="T0" fmla="*/ 738 w 738"/>
                  <a:gd name="T1" fmla="*/ 0 h 16"/>
                  <a:gd name="T2" fmla="*/ 0 w 738"/>
                  <a:gd name="T3" fmla="*/ 0 h 16"/>
                  <a:gd name="T4" fmla="*/ 16 w 738"/>
                  <a:gd name="T5" fmla="*/ 16 h 16"/>
                  <a:gd name="T6" fmla="*/ 738 w 738"/>
                  <a:gd name="T7" fmla="*/ 16 h 16"/>
                  <a:gd name="T8" fmla="*/ 738 w 738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8" h="16">
                    <a:moveTo>
                      <a:pt x="73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6"/>
                      <a:pt x="11" y="11"/>
                      <a:pt x="16" y="16"/>
                    </a:cubicBezTo>
                    <a:cubicBezTo>
                      <a:pt x="738" y="16"/>
                      <a:pt x="738" y="16"/>
                      <a:pt x="738" y="16"/>
                    </a:cubicBezTo>
                    <a:cubicBezTo>
                      <a:pt x="738" y="0"/>
                      <a:pt x="738" y="0"/>
                      <a:pt x="73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6"/>
              <p:cNvSpPr>
                <a:spLocks noEditPoints="1"/>
              </p:cNvSpPr>
              <p:nvPr/>
            </p:nvSpPr>
            <p:spPr bwMode="auto">
              <a:xfrm>
                <a:off x="2363788" y="2349500"/>
                <a:ext cx="1830388" cy="38100"/>
              </a:xfrm>
              <a:custGeom>
                <a:avLst/>
                <a:gdLst>
                  <a:gd name="T0" fmla="*/ 76 w 767"/>
                  <a:gd name="T1" fmla="*/ 0 h 16"/>
                  <a:gd name="T2" fmla="*/ 0 w 767"/>
                  <a:gd name="T3" fmla="*/ 0 h 16"/>
                  <a:gd name="T4" fmla="*/ 0 w 767"/>
                  <a:gd name="T5" fmla="*/ 16 h 16"/>
                  <a:gd name="T6" fmla="*/ 92 w 767"/>
                  <a:gd name="T7" fmla="*/ 16 h 16"/>
                  <a:gd name="T8" fmla="*/ 76 w 767"/>
                  <a:gd name="T9" fmla="*/ 0 h 16"/>
                  <a:gd name="T10" fmla="*/ 252 w 767"/>
                  <a:gd name="T11" fmla="*/ 0 h 16"/>
                  <a:gd name="T12" fmla="*/ 239 w 767"/>
                  <a:gd name="T13" fmla="*/ 0 h 16"/>
                  <a:gd name="T14" fmla="*/ 196 w 767"/>
                  <a:gd name="T15" fmla="*/ 16 h 16"/>
                  <a:gd name="T16" fmla="*/ 237 w 767"/>
                  <a:gd name="T17" fmla="*/ 16 h 16"/>
                  <a:gd name="T18" fmla="*/ 252 w 767"/>
                  <a:gd name="T19" fmla="*/ 0 h 16"/>
                  <a:gd name="T20" fmla="*/ 767 w 767"/>
                  <a:gd name="T21" fmla="*/ 0 h 16"/>
                  <a:gd name="T22" fmla="*/ 516 w 767"/>
                  <a:gd name="T23" fmla="*/ 0 h 16"/>
                  <a:gd name="T24" fmla="*/ 530 w 767"/>
                  <a:gd name="T25" fmla="*/ 16 h 16"/>
                  <a:gd name="T26" fmla="*/ 767 w 767"/>
                  <a:gd name="T27" fmla="*/ 16 h 16"/>
                  <a:gd name="T28" fmla="*/ 767 w 767"/>
                  <a:gd name="T2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67" h="16"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76" y="0"/>
                      <a:pt x="76" y="0"/>
                      <a:pt x="76" y="0"/>
                    </a:cubicBezTo>
                    <a:moveTo>
                      <a:pt x="25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228" y="4"/>
                      <a:pt x="213" y="10"/>
                      <a:pt x="196" y="16"/>
                    </a:cubicBezTo>
                    <a:cubicBezTo>
                      <a:pt x="237" y="16"/>
                      <a:pt x="237" y="16"/>
                      <a:pt x="237" y="16"/>
                    </a:cubicBezTo>
                    <a:cubicBezTo>
                      <a:pt x="242" y="11"/>
                      <a:pt x="247" y="5"/>
                      <a:pt x="252" y="0"/>
                    </a:cubicBezTo>
                    <a:moveTo>
                      <a:pt x="767" y="0"/>
                    </a:moveTo>
                    <a:cubicBezTo>
                      <a:pt x="516" y="0"/>
                      <a:pt x="516" y="0"/>
                      <a:pt x="516" y="0"/>
                    </a:cubicBezTo>
                    <a:cubicBezTo>
                      <a:pt x="521" y="5"/>
                      <a:pt x="526" y="11"/>
                      <a:pt x="530" y="16"/>
                    </a:cubicBezTo>
                    <a:cubicBezTo>
                      <a:pt x="767" y="16"/>
                      <a:pt x="767" y="16"/>
                      <a:pt x="767" y="16"/>
                    </a:cubicBezTo>
                    <a:cubicBezTo>
                      <a:pt x="767" y="0"/>
                      <a:pt x="767" y="0"/>
                      <a:pt x="76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7"/>
              <p:cNvSpPr>
                <a:spLocks noEditPoints="1"/>
              </p:cNvSpPr>
              <p:nvPr/>
            </p:nvSpPr>
            <p:spPr bwMode="auto">
              <a:xfrm>
                <a:off x="2363788" y="2613025"/>
                <a:ext cx="1830388" cy="38100"/>
              </a:xfrm>
              <a:custGeom>
                <a:avLst/>
                <a:gdLst>
                  <a:gd name="T0" fmla="*/ 198 w 767"/>
                  <a:gd name="T1" fmla="*/ 0 h 16"/>
                  <a:gd name="T2" fmla="*/ 0 w 767"/>
                  <a:gd name="T3" fmla="*/ 0 h 16"/>
                  <a:gd name="T4" fmla="*/ 0 w 767"/>
                  <a:gd name="T5" fmla="*/ 16 h 16"/>
                  <a:gd name="T6" fmla="*/ 197 w 767"/>
                  <a:gd name="T7" fmla="*/ 16 h 16"/>
                  <a:gd name="T8" fmla="*/ 198 w 767"/>
                  <a:gd name="T9" fmla="*/ 0 h 16"/>
                  <a:gd name="T10" fmla="*/ 767 w 767"/>
                  <a:gd name="T11" fmla="*/ 0 h 16"/>
                  <a:gd name="T12" fmla="*/ 570 w 767"/>
                  <a:gd name="T13" fmla="*/ 0 h 16"/>
                  <a:gd name="T14" fmla="*/ 571 w 767"/>
                  <a:gd name="T15" fmla="*/ 16 h 16"/>
                  <a:gd name="T16" fmla="*/ 767 w 767"/>
                  <a:gd name="T17" fmla="*/ 16 h 16"/>
                  <a:gd name="T18" fmla="*/ 767 w 767"/>
                  <a:gd name="T1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7" h="16">
                    <a:moveTo>
                      <a:pt x="19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97" y="16"/>
                      <a:pt x="197" y="16"/>
                      <a:pt x="197" y="16"/>
                    </a:cubicBezTo>
                    <a:cubicBezTo>
                      <a:pt x="197" y="10"/>
                      <a:pt x="197" y="5"/>
                      <a:pt x="198" y="0"/>
                    </a:cubicBezTo>
                    <a:moveTo>
                      <a:pt x="767" y="0"/>
                    </a:moveTo>
                    <a:cubicBezTo>
                      <a:pt x="570" y="0"/>
                      <a:pt x="570" y="0"/>
                      <a:pt x="570" y="0"/>
                    </a:cubicBezTo>
                    <a:cubicBezTo>
                      <a:pt x="570" y="5"/>
                      <a:pt x="571" y="10"/>
                      <a:pt x="571" y="16"/>
                    </a:cubicBezTo>
                    <a:cubicBezTo>
                      <a:pt x="767" y="16"/>
                      <a:pt x="767" y="16"/>
                      <a:pt x="767" y="16"/>
                    </a:cubicBezTo>
                    <a:cubicBezTo>
                      <a:pt x="767" y="0"/>
                      <a:pt x="767" y="0"/>
                      <a:pt x="76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8"/>
              <p:cNvSpPr>
                <a:spLocks noEditPoints="1"/>
              </p:cNvSpPr>
              <p:nvPr/>
            </p:nvSpPr>
            <p:spPr bwMode="auto">
              <a:xfrm>
                <a:off x="2363788" y="2871788"/>
                <a:ext cx="1830388" cy="38100"/>
              </a:xfrm>
              <a:custGeom>
                <a:avLst/>
                <a:gdLst>
                  <a:gd name="T0" fmla="*/ 543 w 767"/>
                  <a:gd name="T1" fmla="*/ 12 h 16"/>
                  <a:gd name="T2" fmla="*/ 541 w 767"/>
                  <a:gd name="T3" fmla="*/ 16 h 16"/>
                  <a:gd name="T4" fmla="*/ 576 w 767"/>
                  <a:gd name="T5" fmla="*/ 16 h 16"/>
                  <a:gd name="T6" fmla="*/ 543 w 767"/>
                  <a:gd name="T7" fmla="*/ 12 h 16"/>
                  <a:gd name="T8" fmla="*/ 493 w 767"/>
                  <a:gd name="T9" fmla="*/ 7 h 16"/>
                  <a:gd name="T10" fmla="*/ 485 w 767"/>
                  <a:gd name="T11" fmla="*/ 16 h 16"/>
                  <a:gd name="T12" fmla="*/ 485 w 767"/>
                  <a:gd name="T13" fmla="*/ 16 h 16"/>
                  <a:gd name="T14" fmla="*/ 493 w 767"/>
                  <a:gd name="T15" fmla="*/ 7 h 16"/>
                  <a:gd name="T16" fmla="*/ 493 w 767"/>
                  <a:gd name="T17" fmla="*/ 7 h 16"/>
                  <a:gd name="T18" fmla="*/ 217 w 767"/>
                  <a:gd name="T19" fmla="*/ 0 h 16"/>
                  <a:gd name="T20" fmla="*/ 0 w 767"/>
                  <a:gd name="T21" fmla="*/ 0 h 16"/>
                  <a:gd name="T22" fmla="*/ 0 w 767"/>
                  <a:gd name="T23" fmla="*/ 16 h 16"/>
                  <a:gd name="T24" fmla="*/ 226 w 767"/>
                  <a:gd name="T25" fmla="*/ 16 h 16"/>
                  <a:gd name="T26" fmla="*/ 217 w 767"/>
                  <a:gd name="T27" fmla="*/ 0 h 16"/>
                  <a:gd name="T28" fmla="*/ 269 w 767"/>
                  <a:gd name="T29" fmla="*/ 0 h 16"/>
                  <a:gd name="T30" fmla="*/ 269 w 767"/>
                  <a:gd name="T31" fmla="*/ 0 h 16"/>
                  <a:gd name="T32" fmla="*/ 283 w 767"/>
                  <a:gd name="T33" fmla="*/ 16 h 16"/>
                  <a:gd name="T34" fmla="*/ 283 w 767"/>
                  <a:gd name="T35" fmla="*/ 16 h 16"/>
                  <a:gd name="T36" fmla="*/ 269 w 767"/>
                  <a:gd name="T37" fmla="*/ 0 h 16"/>
                  <a:gd name="T38" fmla="*/ 767 w 767"/>
                  <a:gd name="T39" fmla="*/ 0 h 16"/>
                  <a:gd name="T40" fmla="*/ 662 w 767"/>
                  <a:gd name="T41" fmla="*/ 0 h 16"/>
                  <a:gd name="T42" fmla="*/ 678 w 767"/>
                  <a:gd name="T43" fmla="*/ 16 h 16"/>
                  <a:gd name="T44" fmla="*/ 767 w 767"/>
                  <a:gd name="T45" fmla="*/ 16 h 16"/>
                  <a:gd name="T46" fmla="*/ 767 w 767"/>
                  <a:gd name="T4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7" h="16">
                    <a:moveTo>
                      <a:pt x="543" y="12"/>
                    </a:moveTo>
                    <a:cubicBezTo>
                      <a:pt x="543" y="13"/>
                      <a:pt x="542" y="15"/>
                      <a:pt x="541" y="16"/>
                    </a:cubicBezTo>
                    <a:cubicBezTo>
                      <a:pt x="576" y="16"/>
                      <a:pt x="576" y="16"/>
                      <a:pt x="576" y="16"/>
                    </a:cubicBezTo>
                    <a:cubicBezTo>
                      <a:pt x="566" y="15"/>
                      <a:pt x="554" y="13"/>
                      <a:pt x="543" y="12"/>
                    </a:cubicBezTo>
                    <a:moveTo>
                      <a:pt x="493" y="7"/>
                    </a:moveTo>
                    <a:cubicBezTo>
                      <a:pt x="491" y="10"/>
                      <a:pt x="488" y="13"/>
                      <a:pt x="485" y="16"/>
                    </a:cubicBezTo>
                    <a:cubicBezTo>
                      <a:pt x="485" y="16"/>
                      <a:pt x="485" y="16"/>
                      <a:pt x="485" y="16"/>
                    </a:cubicBezTo>
                    <a:cubicBezTo>
                      <a:pt x="488" y="13"/>
                      <a:pt x="491" y="10"/>
                      <a:pt x="493" y="7"/>
                    </a:cubicBezTo>
                    <a:cubicBezTo>
                      <a:pt x="493" y="7"/>
                      <a:pt x="493" y="7"/>
                      <a:pt x="493" y="7"/>
                    </a:cubicBezTo>
                    <a:moveTo>
                      <a:pt x="21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226" y="16"/>
                      <a:pt x="226" y="16"/>
                      <a:pt x="226" y="16"/>
                    </a:cubicBezTo>
                    <a:cubicBezTo>
                      <a:pt x="223" y="11"/>
                      <a:pt x="220" y="5"/>
                      <a:pt x="217" y="0"/>
                    </a:cubicBezTo>
                    <a:moveTo>
                      <a:pt x="269" y="0"/>
                    </a:moveTo>
                    <a:cubicBezTo>
                      <a:pt x="269" y="0"/>
                      <a:pt x="269" y="0"/>
                      <a:pt x="269" y="0"/>
                    </a:cubicBezTo>
                    <a:cubicBezTo>
                      <a:pt x="273" y="5"/>
                      <a:pt x="278" y="11"/>
                      <a:pt x="283" y="16"/>
                    </a:cubicBezTo>
                    <a:cubicBezTo>
                      <a:pt x="283" y="16"/>
                      <a:pt x="283" y="16"/>
                      <a:pt x="283" y="16"/>
                    </a:cubicBezTo>
                    <a:cubicBezTo>
                      <a:pt x="278" y="11"/>
                      <a:pt x="273" y="5"/>
                      <a:pt x="269" y="0"/>
                    </a:cubicBezTo>
                    <a:moveTo>
                      <a:pt x="767" y="0"/>
                    </a:moveTo>
                    <a:cubicBezTo>
                      <a:pt x="662" y="0"/>
                      <a:pt x="662" y="0"/>
                      <a:pt x="662" y="0"/>
                    </a:cubicBezTo>
                    <a:cubicBezTo>
                      <a:pt x="678" y="16"/>
                      <a:pt x="678" y="16"/>
                      <a:pt x="678" y="16"/>
                    </a:cubicBezTo>
                    <a:cubicBezTo>
                      <a:pt x="767" y="16"/>
                      <a:pt x="767" y="16"/>
                      <a:pt x="767" y="16"/>
                    </a:cubicBezTo>
                    <a:cubicBezTo>
                      <a:pt x="767" y="0"/>
                      <a:pt x="767" y="0"/>
                      <a:pt x="76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9"/>
              <p:cNvSpPr>
                <a:spLocks noEditPoints="1"/>
              </p:cNvSpPr>
              <p:nvPr/>
            </p:nvSpPr>
            <p:spPr bwMode="auto">
              <a:xfrm>
                <a:off x="2363788" y="3132138"/>
                <a:ext cx="1730375" cy="38100"/>
              </a:xfrm>
              <a:custGeom>
                <a:avLst/>
                <a:gdLst>
                  <a:gd name="T0" fmla="*/ 354 w 725"/>
                  <a:gd name="T1" fmla="*/ 0 h 16"/>
                  <a:gd name="T2" fmla="*/ 0 w 725"/>
                  <a:gd name="T3" fmla="*/ 0 h 16"/>
                  <a:gd name="T4" fmla="*/ 0 w 725"/>
                  <a:gd name="T5" fmla="*/ 16 h 16"/>
                  <a:gd name="T6" fmla="*/ 354 w 725"/>
                  <a:gd name="T7" fmla="*/ 16 h 16"/>
                  <a:gd name="T8" fmla="*/ 354 w 725"/>
                  <a:gd name="T9" fmla="*/ 0 h 16"/>
                  <a:gd name="T10" fmla="*/ 709 w 725"/>
                  <a:gd name="T11" fmla="*/ 0 h 16"/>
                  <a:gd name="T12" fmla="*/ 414 w 725"/>
                  <a:gd name="T13" fmla="*/ 0 h 16"/>
                  <a:gd name="T14" fmla="*/ 414 w 725"/>
                  <a:gd name="T15" fmla="*/ 16 h 16"/>
                  <a:gd name="T16" fmla="*/ 725 w 725"/>
                  <a:gd name="T17" fmla="*/ 16 h 16"/>
                  <a:gd name="T18" fmla="*/ 709 w 725"/>
                  <a:gd name="T1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5" h="16">
                    <a:moveTo>
                      <a:pt x="35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354" y="16"/>
                      <a:pt x="354" y="16"/>
                      <a:pt x="354" y="16"/>
                    </a:cubicBezTo>
                    <a:cubicBezTo>
                      <a:pt x="354" y="0"/>
                      <a:pt x="354" y="0"/>
                      <a:pt x="354" y="0"/>
                    </a:cubicBezTo>
                    <a:moveTo>
                      <a:pt x="709" y="0"/>
                    </a:moveTo>
                    <a:cubicBezTo>
                      <a:pt x="414" y="0"/>
                      <a:pt x="414" y="0"/>
                      <a:pt x="414" y="0"/>
                    </a:cubicBezTo>
                    <a:cubicBezTo>
                      <a:pt x="414" y="16"/>
                      <a:pt x="414" y="16"/>
                      <a:pt x="414" y="16"/>
                    </a:cubicBezTo>
                    <a:cubicBezTo>
                      <a:pt x="725" y="16"/>
                      <a:pt x="725" y="16"/>
                      <a:pt x="725" y="16"/>
                    </a:cubicBezTo>
                    <a:cubicBezTo>
                      <a:pt x="720" y="11"/>
                      <a:pt x="715" y="5"/>
                      <a:pt x="70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10"/>
              <p:cNvSpPr/>
              <p:nvPr/>
            </p:nvSpPr>
            <p:spPr bwMode="auto">
              <a:xfrm>
                <a:off x="3046413" y="3346450"/>
                <a:ext cx="204788" cy="393700"/>
              </a:xfrm>
              <a:custGeom>
                <a:avLst/>
                <a:gdLst>
                  <a:gd name="T0" fmla="*/ 0 w 86"/>
                  <a:gd name="T1" fmla="*/ 93 h 165"/>
                  <a:gd name="T2" fmla="*/ 12 w 86"/>
                  <a:gd name="T3" fmla="*/ 108 h 165"/>
                  <a:gd name="T4" fmla="*/ 42 w 86"/>
                  <a:gd name="T5" fmla="*/ 112 h 165"/>
                  <a:gd name="T6" fmla="*/ 16 w 86"/>
                  <a:gd name="T7" fmla="*/ 140 h 165"/>
                  <a:gd name="T8" fmla="*/ 30 w 86"/>
                  <a:gd name="T9" fmla="*/ 157 h 165"/>
                  <a:gd name="T10" fmla="*/ 64 w 86"/>
                  <a:gd name="T11" fmla="*/ 155 h 165"/>
                  <a:gd name="T12" fmla="*/ 86 w 86"/>
                  <a:gd name="T13" fmla="*/ 131 h 165"/>
                  <a:gd name="T14" fmla="*/ 86 w 86"/>
                  <a:gd name="T15" fmla="*/ 0 h 165"/>
                  <a:gd name="T16" fmla="*/ 0 w 86"/>
                  <a:gd name="T17" fmla="*/ 93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" h="165">
                    <a:moveTo>
                      <a:pt x="0" y="93"/>
                    </a:moveTo>
                    <a:cubicBezTo>
                      <a:pt x="12" y="108"/>
                      <a:pt x="12" y="108"/>
                      <a:pt x="12" y="108"/>
                    </a:cubicBezTo>
                    <a:cubicBezTo>
                      <a:pt x="21" y="116"/>
                      <a:pt x="32" y="117"/>
                      <a:pt x="42" y="112"/>
                    </a:cubicBezTo>
                    <a:cubicBezTo>
                      <a:pt x="16" y="140"/>
                      <a:pt x="16" y="140"/>
                      <a:pt x="16" y="140"/>
                    </a:cubicBezTo>
                    <a:cubicBezTo>
                      <a:pt x="30" y="157"/>
                      <a:pt x="30" y="157"/>
                      <a:pt x="30" y="157"/>
                    </a:cubicBezTo>
                    <a:cubicBezTo>
                      <a:pt x="40" y="165"/>
                      <a:pt x="55" y="165"/>
                      <a:pt x="64" y="155"/>
                    </a:cubicBezTo>
                    <a:cubicBezTo>
                      <a:pt x="86" y="131"/>
                      <a:pt x="86" y="131"/>
                      <a:pt x="86" y="131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0" y="93"/>
                      <a:pt x="0" y="93"/>
                      <a:pt x="0" y="93"/>
                    </a:cubicBezTo>
                  </a:path>
                </a:pathLst>
              </a:custGeom>
              <a:solidFill>
                <a:srgbClr val="F7FA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Rectangle 11"/>
              <p:cNvSpPr>
                <a:spLocks noChangeArrowheads="1"/>
              </p:cNvSpPr>
              <p:nvPr/>
            </p:nvSpPr>
            <p:spPr bwMode="auto">
              <a:xfrm>
                <a:off x="3208338" y="3098800"/>
                <a:ext cx="142875" cy="776288"/>
              </a:xfrm>
              <a:prstGeom prst="rect">
                <a:avLst/>
              </a:prstGeom>
              <a:solidFill>
                <a:srgbClr val="5858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Rectangle 12"/>
              <p:cNvSpPr>
                <a:spLocks noChangeArrowheads="1"/>
              </p:cNvSpPr>
              <p:nvPr/>
            </p:nvSpPr>
            <p:spPr bwMode="auto">
              <a:xfrm>
                <a:off x="3208338" y="3098800"/>
                <a:ext cx="142875" cy="776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13"/>
              <p:cNvSpPr/>
              <p:nvPr/>
            </p:nvSpPr>
            <p:spPr bwMode="auto">
              <a:xfrm>
                <a:off x="3279775" y="3108325"/>
                <a:ext cx="71438" cy="766763"/>
              </a:xfrm>
              <a:custGeom>
                <a:avLst/>
                <a:gdLst>
                  <a:gd name="T0" fmla="*/ 30 w 30"/>
                  <a:gd name="T1" fmla="*/ 0 h 322"/>
                  <a:gd name="T2" fmla="*/ 0 w 30"/>
                  <a:gd name="T3" fmla="*/ 3 h 322"/>
                  <a:gd name="T4" fmla="*/ 0 w 30"/>
                  <a:gd name="T5" fmla="*/ 3 h 322"/>
                  <a:gd name="T6" fmla="*/ 0 w 30"/>
                  <a:gd name="T7" fmla="*/ 20 h 322"/>
                  <a:gd name="T8" fmla="*/ 0 w 30"/>
                  <a:gd name="T9" fmla="*/ 322 h 322"/>
                  <a:gd name="T10" fmla="*/ 30 w 30"/>
                  <a:gd name="T11" fmla="*/ 322 h 322"/>
                  <a:gd name="T12" fmla="*/ 30 w 30"/>
                  <a:gd name="T13" fmla="*/ 26 h 322"/>
                  <a:gd name="T14" fmla="*/ 30 w 30"/>
                  <a:gd name="T15" fmla="*/ 10 h 322"/>
                  <a:gd name="T16" fmla="*/ 30 w 30"/>
                  <a:gd name="T17" fmla="*/ 0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322">
                    <a:moveTo>
                      <a:pt x="30" y="0"/>
                    </a:moveTo>
                    <a:cubicBezTo>
                      <a:pt x="20" y="2"/>
                      <a:pt x="1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22"/>
                      <a:pt x="0" y="322"/>
                      <a:pt x="0" y="322"/>
                    </a:cubicBezTo>
                    <a:cubicBezTo>
                      <a:pt x="30" y="322"/>
                      <a:pt x="30" y="322"/>
                      <a:pt x="30" y="322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0"/>
                      <a:pt x="30" y="0"/>
                      <a:pt x="30" y="0"/>
                    </a:cubicBezTo>
                  </a:path>
                </a:pathLst>
              </a:custGeom>
              <a:solidFill>
                <a:srgbClr val="4F4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14"/>
              <p:cNvSpPr/>
              <p:nvPr/>
            </p:nvSpPr>
            <p:spPr bwMode="auto">
              <a:xfrm>
                <a:off x="3208338" y="3151188"/>
                <a:ext cx="71438" cy="723900"/>
              </a:xfrm>
              <a:custGeom>
                <a:avLst/>
                <a:gdLst>
                  <a:gd name="T0" fmla="*/ 0 w 45"/>
                  <a:gd name="T1" fmla="*/ 0 h 456"/>
                  <a:gd name="T2" fmla="*/ 0 w 45"/>
                  <a:gd name="T3" fmla="*/ 456 h 456"/>
                  <a:gd name="T4" fmla="*/ 45 w 45"/>
                  <a:gd name="T5" fmla="*/ 456 h 456"/>
                  <a:gd name="T6" fmla="*/ 45 w 45"/>
                  <a:gd name="T7" fmla="*/ 3 h 456"/>
                  <a:gd name="T8" fmla="*/ 0 w 45"/>
                  <a:gd name="T9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56">
                    <a:moveTo>
                      <a:pt x="0" y="0"/>
                    </a:moveTo>
                    <a:lnTo>
                      <a:pt x="0" y="456"/>
                    </a:lnTo>
                    <a:lnTo>
                      <a:pt x="45" y="456"/>
                    </a:lnTo>
                    <a:lnTo>
                      <a:pt x="45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9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15"/>
              <p:cNvSpPr/>
              <p:nvPr/>
            </p:nvSpPr>
            <p:spPr bwMode="auto">
              <a:xfrm>
                <a:off x="3208338" y="3151188"/>
                <a:ext cx="71438" cy="723900"/>
              </a:xfrm>
              <a:custGeom>
                <a:avLst/>
                <a:gdLst>
                  <a:gd name="T0" fmla="*/ 0 w 45"/>
                  <a:gd name="T1" fmla="*/ 0 h 456"/>
                  <a:gd name="T2" fmla="*/ 0 w 45"/>
                  <a:gd name="T3" fmla="*/ 456 h 456"/>
                  <a:gd name="T4" fmla="*/ 45 w 45"/>
                  <a:gd name="T5" fmla="*/ 456 h 456"/>
                  <a:gd name="T6" fmla="*/ 45 w 45"/>
                  <a:gd name="T7" fmla="*/ 3 h 456"/>
                  <a:gd name="T8" fmla="*/ 0 w 45"/>
                  <a:gd name="T9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56">
                    <a:moveTo>
                      <a:pt x="0" y="0"/>
                    </a:moveTo>
                    <a:lnTo>
                      <a:pt x="0" y="456"/>
                    </a:lnTo>
                    <a:lnTo>
                      <a:pt x="45" y="456"/>
                    </a:lnTo>
                    <a:lnTo>
                      <a:pt x="45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16"/>
              <p:cNvSpPr/>
              <p:nvPr/>
            </p:nvSpPr>
            <p:spPr bwMode="auto">
              <a:xfrm>
                <a:off x="3144838" y="3184525"/>
                <a:ext cx="647700" cy="903288"/>
              </a:xfrm>
              <a:custGeom>
                <a:avLst/>
                <a:gdLst>
                  <a:gd name="T0" fmla="*/ 179 w 272"/>
                  <a:gd name="T1" fmla="*/ 158 h 379"/>
                  <a:gd name="T2" fmla="*/ 200 w 272"/>
                  <a:gd name="T3" fmla="*/ 155 h 379"/>
                  <a:gd name="T4" fmla="*/ 201 w 272"/>
                  <a:gd name="T5" fmla="*/ 154 h 379"/>
                  <a:gd name="T6" fmla="*/ 97 w 272"/>
                  <a:gd name="T7" fmla="*/ 66 h 379"/>
                  <a:gd name="T8" fmla="*/ 97 w 272"/>
                  <a:gd name="T9" fmla="*/ 0 h 379"/>
                  <a:gd name="T10" fmla="*/ 272 w 272"/>
                  <a:gd name="T11" fmla="*/ 143 h 379"/>
                  <a:gd name="T12" fmla="*/ 272 w 272"/>
                  <a:gd name="T13" fmla="*/ 379 h 379"/>
                  <a:gd name="T14" fmla="*/ 125 w 272"/>
                  <a:gd name="T15" fmla="*/ 379 h 379"/>
                  <a:gd name="T16" fmla="*/ 125 w 272"/>
                  <a:gd name="T17" fmla="*/ 317 h 379"/>
                  <a:gd name="T18" fmla="*/ 150 w 272"/>
                  <a:gd name="T19" fmla="*/ 334 h 379"/>
                  <a:gd name="T20" fmla="*/ 171 w 272"/>
                  <a:gd name="T21" fmla="*/ 324 h 379"/>
                  <a:gd name="T22" fmla="*/ 97 w 272"/>
                  <a:gd name="T23" fmla="*/ 224 h 379"/>
                  <a:gd name="T24" fmla="*/ 108 w 272"/>
                  <a:gd name="T25" fmla="*/ 175 h 379"/>
                  <a:gd name="T26" fmla="*/ 111 w 272"/>
                  <a:gd name="T27" fmla="*/ 170 h 379"/>
                  <a:gd name="T28" fmla="*/ 12 w 272"/>
                  <a:gd name="T29" fmla="*/ 88 h 379"/>
                  <a:gd name="T30" fmla="*/ 9 w 272"/>
                  <a:gd name="T31" fmla="*/ 50 h 379"/>
                  <a:gd name="T32" fmla="*/ 47 w 272"/>
                  <a:gd name="T33" fmla="*/ 47 h 379"/>
                  <a:gd name="T34" fmla="*/ 179 w 272"/>
                  <a:gd name="T35" fmla="*/ 158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2" h="379">
                    <a:moveTo>
                      <a:pt x="179" y="158"/>
                    </a:moveTo>
                    <a:cubicBezTo>
                      <a:pt x="186" y="163"/>
                      <a:pt x="195" y="162"/>
                      <a:pt x="200" y="155"/>
                    </a:cubicBezTo>
                    <a:cubicBezTo>
                      <a:pt x="201" y="154"/>
                      <a:pt x="201" y="154"/>
                      <a:pt x="201" y="154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138" y="32"/>
                      <a:pt x="268" y="139"/>
                      <a:pt x="272" y="143"/>
                    </a:cubicBezTo>
                    <a:cubicBezTo>
                      <a:pt x="272" y="379"/>
                      <a:pt x="272" y="379"/>
                      <a:pt x="272" y="379"/>
                    </a:cubicBezTo>
                    <a:cubicBezTo>
                      <a:pt x="125" y="379"/>
                      <a:pt x="125" y="379"/>
                      <a:pt x="125" y="379"/>
                    </a:cubicBezTo>
                    <a:cubicBezTo>
                      <a:pt x="125" y="317"/>
                      <a:pt x="125" y="317"/>
                      <a:pt x="125" y="317"/>
                    </a:cubicBezTo>
                    <a:cubicBezTo>
                      <a:pt x="132" y="324"/>
                      <a:pt x="141" y="329"/>
                      <a:pt x="150" y="334"/>
                    </a:cubicBezTo>
                    <a:cubicBezTo>
                      <a:pt x="159" y="338"/>
                      <a:pt x="168" y="333"/>
                      <a:pt x="171" y="324"/>
                    </a:cubicBezTo>
                    <a:cubicBezTo>
                      <a:pt x="127" y="310"/>
                      <a:pt x="97" y="270"/>
                      <a:pt x="97" y="224"/>
                    </a:cubicBezTo>
                    <a:cubicBezTo>
                      <a:pt x="97" y="209"/>
                      <a:pt x="103" y="188"/>
                      <a:pt x="108" y="175"/>
                    </a:cubicBezTo>
                    <a:cubicBezTo>
                      <a:pt x="111" y="170"/>
                      <a:pt x="111" y="170"/>
                      <a:pt x="111" y="170"/>
                    </a:cubicBezTo>
                    <a:cubicBezTo>
                      <a:pt x="12" y="88"/>
                      <a:pt x="12" y="88"/>
                      <a:pt x="12" y="88"/>
                    </a:cubicBezTo>
                    <a:cubicBezTo>
                      <a:pt x="1" y="78"/>
                      <a:pt x="0" y="61"/>
                      <a:pt x="9" y="50"/>
                    </a:cubicBezTo>
                    <a:cubicBezTo>
                      <a:pt x="18" y="39"/>
                      <a:pt x="35" y="37"/>
                      <a:pt x="47" y="47"/>
                    </a:cubicBezTo>
                    <a:cubicBezTo>
                      <a:pt x="47" y="47"/>
                      <a:pt x="145" y="129"/>
                      <a:pt x="179" y="158"/>
                    </a:cubicBezTo>
                    <a:close/>
                  </a:path>
                </a:pathLst>
              </a:custGeom>
              <a:solidFill>
                <a:srgbClr val="F7FA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1" name="任意多边形 130"/>
              <p:cNvSpPr>
                <a:spLocks noChangeArrowheads="1"/>
              </p:cNvSpPr>
              <p:nvPr/>
            </p:nvSpPr>
            <p:spPr bwMode="auto">
              <a:xfrm>
                <a:off x="3316288" y="4113213"/>
                <a:ext cx="504825" cy="241007"/>
              </a:xfrm>
              <a:custGeom>
                <a:avLst/>
                <a:gdLst>
                  <a:gd name="connsiteX0" fmla="*/ 0 w 504825"/>
                  <a:gd name="connsiteY0" fmla="*/ 0 h 241007"/>
                  <a:gd name="connsiteX1" fmla="*/ 504825 w 504825"/>
                  <a:gd name="connsiteY1" fmla="*/ 0 h 241007"/>
                  <a:gd name="connsiteX2" fmla="*/ 504825 w 504825"/>
                  <a:gd name="connsiteY2" fmla="*/ 241007 h 241007"/>
                  <a:gd name="connsiteX3" fmla="*/ 0 w 504825"/>
                  <a:gd name="connsiteY3" fmla="*/ 241007 h 2410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4825" h="241007">
                    <a:moveTo>
                      <a:pt x="0" y="0"/>
                    </a:moveTo>
                    <a:lnTo>
                      <a:pt x="504825" y="0"/>
                    </a:lnTo>
                    <a:lnTo>
                      <a:pt x="504825" y="241007"/>
                    </a:lnTo>
                    <a:lnTo>
                      <a:pt x="0" y="241007"/>
                    </a:lnTo>
                    <a:close/>
                  </a:path>
                </a:pathLst>
              </a:custGeom>
              <a:solidFill>
                <a:srgbClr val="F7FA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37" name="Rectangle 18"/>
              <p:cNvSpPr>
                <a:spLocks noChangeArrowheads="1"/>
              </p:cNvSpPr>
              <p:nvPr/>
            </p:nvSpPr>
            <p:spPr bwMode="auto">
              <a:xfrm>
                <a:off x="3316288" y="4113213"/>
                <a:ext cx="504825" cy="2635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9" name="任意多边形 128"/>
              <p:cNvSpPr>
                <a:spLocks noChangeArrowheads="1"/>
              </p:cNvSpPr>
              <p:nvPr/>
            </p:nvSpPr>
            <p:spPr bwMode="auto">
              <a:xfrm>
                <a:off x="3571875" y="4114502"/>
                <a:ext cx="249238" cy="211138"/>
              </a:xfrm>
              <a:custGeom>
                <a:avLst/>
                <a:gdLst>
                  <a:gd name="connsiteX0" fmla="*/ 0 w 249238"/>
                  <a:gd name="connsiteY0" fmla="*/ 0 h 211138"/>
                  <a:gd name="connsiteX1" fmla="*/ 249238 w 249238"/>
                  <a:gd name="connsiteY1" fmla="*/ 0 h 211138"/>
                  <a:gd name="connsiteX2" fmla="*/ 249238 w 249238"/>
                  <a:gd name="connsiteY2" fmla="*/ 211138 h 211138"/>
                  <a:gd name="connsiteX3" fmla="*/ 0 w 249238"/>
                  <a:gd name="connsiteY3" fmla="*/ 211138 h 21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9238" h="211138">
                    <a:moveTo>
                      <a:pt x="0" y="0"/>
                    </a:moveTo>
                    <a:lnTo>
                      <a:pt x="249238" y="0"/>
                    </a:lnTo>
                    <a:lnTo>
                      <a:pt x="249238" y="211138"/>
                    </a:lnTo>
                    <a:lnTo>
                      <a:pt x="0" y="211138"/>
                    </a:lnTo>
                    <a:close/>
                  </a:path>
                </a:pathLst>
              </a:custGeom>
              <a:solidFill>
                <a:srgbClr val="F4E8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39" name="Rectangle 20"/>
              <p:cNvSpPr>
                <a:spLocks noChangeArrowheads="1"/>
              </p:cNvSpPr>
              <p:nvPr/>
            </p:nvSpPr>
            <p:spPr bwMode="auto">
              <a:xfrm>
                <a:off x="3571875" y="4113213"/>
                <a:ext cx="249238" cy="211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1"/>
              <p:cNvSpPr>
                <a:spLocks noEditPoints="1"/>
              </p:cNvSpPr>
              <p:nvPr/>
            </p:nvSpPr>
            <p:spPr bwMode="auto">
              <a:xfrm>
                <a:off x="3316288" y="4114502"/>
                <a:ext cx="255588" cy="211138"/>
              </a:xfrm>
              <a:custGeom>
                <a:avLst/>
                <a:gdLst>
                  <a:gd name="T0" fmla="*/ 11 w 107"/>
                  <a:gd name="T1" fmla="*/ 53 h 88"/>
                  <a:gd name="T2" fmla="*/ 11 w 107"/>
                  <a:gd name="T3" fmla="*/ 53 h 88"/>
                  <a:gd name="T4" fmla="*/ 26 w 107"/>
                  <a:gd name="T5" fmla="*/ 38 h 88"/>
                  <a:gd name="T6" fmla="*/ 26 w 107"/>
                  <a:gd name="T7" fmla="*/ 38 h 88"/>
                  <a:gd name="T8" fmla="*/ 41 w 107"/>
                  <a:gd name="T9" fmla="*/ 53 h 88"/>
                  <a:gd name="T10" fmla="*/ 41 w 107"/>
                  <a:gd name="T11" fmla="*/ 53 h 88"/>
                  <a:gd name="T12" fmla="*/ 41 w 107"/>
                  <a:gd name="T13" fmla="*/ 53 h 88"/>
                  <a:gd name="T14" fmla="*/ 26 w 107"/>
                  <a:gd name="T15" fmla="*/ 68 h 88"/>
                  <a:gd name="T16" fmla="*/ 11 w 107"/>
                  <a:gd name="T17" fmla="*/ 53 h 88"/>
                  <a:gd name="T18" fmla="*/ 11 w 107"/>
                  <a:gd name="T19" fmla="*/ 53 h 88"/>
                  <a:gd name="T20" fmla="*/ 107 w 107"/>
                  <a:gd name="T21" fmla="*/ 0 h 88"/>
                  <a:gd name="T22" fmla="*/ 0 w 107"/>
                  <a:gd name="T23" fmla="*/ 0 h 88"/>
                  <a:gd name="T24" fmla="*/ 0 w 107"/>
                  <a:gd name="T25" fmla="*/ 88 h 88"/>
                  <a:gd name="T26" fmla="*/ 107 w 107"/>
                  <a:gd name="T27" fmla="*/ 88 h 88"/>
                  <a:gd name="T28" fmla="*/ 107 w 107"/>
                  <a:gd name="T29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7" h="88">
                    <a:moveTo>
                      <a:pt x="11" y="53"/>
                    </a:moveTo>
                    <a:cubicBezTo>
                      <a:pt x="11" y="53"/>
                      <a:pt x="11" y="53"/>
                      <a:pt x="11" y="53"/>
                    </a:cubicBezTo>
                    <a:cubicBezTo>
                      <a:pt x="11" y="45"/>
                      <a:pt x="17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34" y="38"/>
                      <a:pt x="41" y="45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61"/>
                      <a:pt x="34" y="68"/>
                      <a:pt x="26" y="68"/>
                    </a:cubicBezTo>
                    <a:cubicBezTo>
                      <a:pt x="17" y="68"/>
                      <a:pt x="11" y="61"/>
                      <a:pt x="11" y="53"/>
                    </a:cubicBezTo>
                    <a:cubicBezTo>
                      <a:pt x="11" y="53"/>
                      <a:pt x="11" y="53"/>
                      <a:pt x="11" y="53"/>
                    </a:cubicBezTo>
                    <a:moveTo>
                      <a:pt x="1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07" y="88"/>
                      <a:pt x="107" y="88"/>
                      <a:pt x="107" y="88"/>
                    </a:cubicBezTo>
                    <a:cubicBezTo>
                      <a:pt x="107" y="0"/>
                      <a:pt x="107" y="0"/>
                      <a:pt x="107" y="0"/>
                    </a:cubicBezTo>
                  </a:path>
                </a:pathLst>
              </a:custGeom>
              <a:solidFill>
                <a:srgbClr val="F7FA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Oval 22"/>
              <p:cNvSpPr>
                <a:spLocks noChangeArrowheads="1"/>
              </p:cNvSpPr>
              <p:nvPr/>
            </p:nvSpPr>
            <p:spPr bwMode="auto">
              <a:xfrm>
                <a:off x="3341688" y="4203700"/>
                <a:ext cx="71438" cy="73025"/>
              </a:xfrm>
              <a:prstGeom prst="ellipse">
                <a:avLst/>
              </a:prstGeom>
              <a:solidFill>
                <a:srgbClr val="F19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3"/>
              <p:cNvSpPr/>
              <p:nvPr/>
            </p:nvSpPr>
            <p:spPr bwMode="auto">
              <a:xfrm>
                <a:off x="3378200" y="4203700"/>
                <a:ext cx="34925" cy="73025"/>
              </a:xfrm>
              <a:custGeom>
                <a:avLst/>
                <a:gdLst>
                  <a:gd name="T0" fmla="*/ 0 w 15"/>
                  <a:gd name="T1" fmla="*/ 0 h 30"/>
                  <a:gd name="T2" fmla="*/ 0 w 15"/>
                  <a:gd name="T3" fmla="*/ 30 h 30"/>
                  <a:gd name="T4" fmla="*/ 0 w 15"/>
                  <a:gd name="T5" fmla="*/ 30 h 30"/>
                  <a:gd name="T6" fmla="*/ 15 w 15"/>
                  <a:gd name="T7" fmla="*/ 15 h 30"/>
                  <a:gd name="T8" fmla="*/ 0 w 15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0">
                    <a:moveTo>
                      <a:pt x="0" y="0"/>
                    </a:moveTo>
                    <a:cubicBezTo>
                      <a:pt x="0" y="30"/>
                      <a:pt x="0" y="30"/>
                      <a:pt x="0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8" y="30"/>
                      <a:pt x="15" y="23"/>
                      <a:pt x="15" y="15"/>
                    </a:cubicBezTo>
                    <a:cubicBezTo>
                      <a:pt x="15" y="7"/>
                      <a:pt x="8" y="0"/>
                      <a:pt x="0" y="0"/>
                    </a:cubicBezTo>
                  </a:path>
                </a:pathLst>
              </a:custGeom>
              <a:solidFill>
                <a:srgbClr val="EF8B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4"/>
              <p:cNvSpPr/>
              <p:nvPr/>
            </p:nvSpPr>
            <p:spPr bwMode="auto">
              <a:xfrm>
                <a:off x="3341688" y="4203700"/>
                <a:ext cx="36513" cy="73025"/>
              </a:xfrm>
              <a:custGeom>
                <a:avLst/>
                <a:gdLst>
                  <a:gd name="T0" fmla="*/ 15 w 15"/>
                  <a:gd name="T1" fmla="*/ 0 h 30"/>
                  <a:gd name="T2" fmla="*/ 0 w 15"/>
                  <a:gd name="T3" fmla="*/ 15 h 30"/>
                  <a:gd name="T4" fmla="*/ 15 w 15"/>
                  <a:gd name="T5" fmla="*/ 30 h 30"/>
                  <a:gd name="T6" fmla="*/ 15 w 15"/>
                  <a:gd name="T7" fmla="*/ 0 h 30"/>
                  <a:gd name="T8" fmla="*/ 15 w 15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0">
                    <a:moveTo>
                      <a:pt x="15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solidFill>
                <a:srgbClr val="F29D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Rectangle 26"/>
              <p:cNvSpPr>
                <a:spLocks noChangeArrowheads="1"/>
              </p:cNvSpPr>
              <p:nvPr/>
            </p:nvSpPr>
            <p:spPr bwMode="auto">
              <a:xfrm>
                <a:off x="3273425" y="4324350"/>
                <a:ext cx="595313" cy="979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Rectangle 28"/>
              <p:cNvSpPr>
                <a:spLocks noChangeArrowheads="1"/>
              </p:cNvSpPr>
              <p:nvPr/>
            </p:nvSpPr>
            <p:spPr bwMode="auto">
              <a:xfrm>
                <a:off x="3571875" y="4324350"/>
                <a:ext cx="296863" cy="979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30"/>
              <p:cNvSpPr/>
              <p:nvPr/>
            </p:nvSpPr>
            <p:spPr bwMode="auto">
              <a:xfrm>
                <a:off x="3273425" y="4324350"/>
                <a:ext cx="298450" cy="979488"/>
              </a:xfrm>
              <a:custGeom>
                <a:avLst/>
                <a:gdLst>
                  <a:gd name="T0" fmla="*/ 188 w 188"/>
                  <a:gd name="T1" fmla="*/ 0 h 617"/>
                  <a:gd name="T2" fmla="*/ 188 w 188"/>
                  <a:gd name="T3" fmla="*/ 0 h 617"/>
                  <a:gd name="T4" fmla="*/ 0 w 188"/>
                  <a:gd name="T5" fmla="*/ 0 h 617"/>
                  <a:gd name="T6" fmla="*/ 0 w 188"/>
                  <a:gd name="T7" fmla="*/ 617 h 617"/>
                  <a:gd name="T8" fmla="*/ 188 w 188"/>
                  <a:gd name="T9" fmla="*/ 617 h 617"/>
                  <a:gd name="T10" fmla="*/ 188 w 188"/>
                  <a:gd name="T11" fmla="*/ 0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8" h="617">
                    <a:moveTo>
                      <a:pt x="188" y="0"/>
                    </a:moveTo>
                    <a:lnTo>
                      <a:pt x="188" y="0"/>
                    </a:lnTo>
                    <a:lnTo>
                      <a:pt x="0" y="0"/>
                    </a:lnTo>
                    <a:lnTo>
                      <a:pt x="0" y="617"/>
                    </a:lnTo>
                    <a:lnTo>
                      <a:pt x="188" y="617"/>
                    </a:lnTo>
                    <a:lnTo>
                      <a:pt x="18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31"/>
              <p:cNvSpPr/>
              <p:nvPr/>
            </p:nvSpPr>
            <p:spPr bwMode="auto">
              <a:xfrm>
                <a:off x="2198688" y="1930400"/>
                <a:ext cx="2090738" cy="1360488"/>
              </a:xfrm>
              <a:custGeom>
                <a:avLst/>
                <a:gdLst>
                  <a:gd name="T0" fmla="*/ 710 w 876"/>
                  <a:gd name="T1" fmla="*/ 373 h 571"/>
                  <a:gd name="T2" fmla="*/ 575 w 876"/>
                  <a:gd name="T3" fmla="*/ 359 h 571"/>
                  <a:gd name="T4" fmla="*/ 328 w 876"/>
                  <a:gd name="T5" fmla="*/ 122 h 571"/>
                  <a:gd name="T6" fmla="*/ 201 w 876"/>
                  <a:gd name="T7" fmla="*/ 170 h 571"/>
                  <a:gd name="T8" fmla="*/ 31 w 876"/>
                  <a:gd name="T9" fmla="*/ 0 h 571"/>
                  <a:gd name="T10" fmla="*/ 0 w 876"/>
                  <a:gd name="T11" fmla="*/ 31 h 571"/>
                  <a:gd name="T12" fmla="*/ 189 w 876"/>
                  <a:gd name="T13" fmla="*/ 221 h 571"/>
                  <a:gd name="T14" fmla="*/ 318 w 876"/>
                  <a:gd name="T15" fmla="*/ 173 h 571"/>
                  <a:gd name="T16" fmla="*/ 555 w 876"/>
                  <a:gd name="T17" fmla="*/ 401 h 571"/>
                  <a:gd name="T18" fmla="*/ 690 w 876"/>
                  <a:gd name="T19" fmla="*/ 415 h 571"/>
                  <a:gd name="T20" fmla="*/ 845 w 876"/>
                  <a:gd name="T21" fmla="*/ 571 h 571"/>
                  <a:gd name="T22" fmla="*/ 876 w 876"/>
                  <a:gd name="T23" fmla="*/ 540 h 571"/>
                  <a:gd name="T24" fmla="*/ 710 w 876"/>
                  <a:gd name="T25" fmla="*/ 373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6" h="571">
                    <a:moveTo>
                      <a:pt x="710" y="373"/>
                    </a:moveTo>
                    <a:cubicBezTo>
                      <a:pt x="710" y="373"/>
                      <a:pt x="588" y="360"/>
                      <a:pt x="575" y="359"/>
                    </a:cubicBezTo>
                    <a:cubicBezTo>
                      <a:pt x="564" y="349"/>
                      <a:pt x="328" y="122"/>
                      <a:pt x="328" y="122"/>
                    </a:cubicBezTo>
                    <a:cubicBezTo>
                      <a:pt x="328" y="122"/>
                      <a:pt x="222" y="162"/>
                      <a:pt x="201" y="170"/>
                    </a:cubicBezTo>
                    <a:cubicBezTo>
                      <a:pt x="183" y="152"/>
                      <a:pt x="31" y="0"/>
                      <a:pt x="31" y="0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89" y="221"/>
                      <a:pt x="189" y="221"/>
                      <a:pt x="189" y="221"/>
                    </a:cubicBezTo>
                    <a:cubicBezTo>
                      <a:pt x="189" y="221"/>
                      <a:pt x="297" y="181"/>
                      <a:pt x="318" y="173"/>
                    </a:cubicBezTo>
                    <a:cubicBezTo>
                      <a:pt x="336" y="190"/>
                      <a:pt x="555" y="401"/>
                      <a:pt x="555" y="401"/>
                    </a:cubicBezTo>
                    <a:cubicBezTo>
                      <a:pt x="555" y="401"/>
                      <a:pt x="676" y="414"/>
                      <a:pt x="690" y="415"/>
                    </a:cubicBezTo>
                    <a:cubicBezTo>
                      <a:pt x="698" y="423"/>
                      <a:pt x="795" y="520"/>
                      <a:pt x="845" y="571"/>
                    </a:cubicBezTo>
                    <a:cubicBezTo>
                      <a:pt x="876" y="540"/>
                      <a:pt x="876" y="540"/>
                      <a:pt x="876" y="540"/>
                    </a:cubicBezTo>
                    <a:cubicBezTo>
                      <a:pt x="710" y="373"/>
                      <a:pt x="710" y="373"/>
                      <a:pt x="710" y="373"/>
                    </a:cubicBezTo>
                  </a:path>
                </a:pathLst>
              </a:custGeom>
              <a:solidFill>
                <a:srgbClr val="DD4B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32"/>
              <p:cNvSpPr/>
              <p:nvPr/>
            </p:nvSpPr>
            <p:spPr bwMode="auto">
              <a:xfrm>
                <a:off x="4048125" y="3052763"/>
                <a:ext cx="373063" cy="369888"/>
              </a:xfrm>
              <a:custGeom>
                <a:avLst/>
                <a:gdLst>
                  <a:gd name="T0" fmla="*/ 108 w 235"/>
                  <a:gd name="T1" fmla="*/ 107 h 233"/>
                  <a:gd name="T2" fmla="*/ 108 w 235"/>
                  <a:gd name="T3" fmla="*/ 107 h 233"/>
                  <a:gd name="T4" fmla="*/ 0 w 235"/>
                  <a:gd name="T5" fmla="*/ 134 h 233"/>
                  <a:gd name="T6" fmla="*/ 235 w 235"/>
                  <a:gd name="T7" fmla="*/ 233 h 233"/>
                  <a:gd name="T8" fmla="*/ 135 w 235"/>
                  <a:gd name="T9" fmla="*/ 0 h 233"/>
                  <a:gd name="T10" fmla="*/ 108 w 235"/>
                  <a:gd name="T11" fmla="*/ 107 h 233"/>
                  <a:gd name="T12" fmla="*/ 108 w 235"/>
                  <a:gd name="T13" fmla="*/ 107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5" h="233">
                    <a:moveTo>
                      <a:pt x="108" y="107"/>
                    </a:moveTo>
                    <a:lnTo>
                      <a:pt x="108" y="107"/>
                    </a:lnTo>
                    <a:lnTo>
                      <a:pt x="0" y="134"/>
                    </a:lnTo>
                    <a:lnTo>
                      <a:pt x="235" y="233"/>
                    </a:lnTo>
                    <a:lnTo>
                      <a:pt x="135" y="0"/>
                    </a:lnTo>
                    <a:lnTo>
                      <a:pt x="108" y="107"/>
                    </a:lnTo>
                    <a:lnTo>
                      <a:pt x="108" y="107"/>
                    </a:lnTo>
                    <a:close/>
                  </a:path>
                </a:pathLst>
              </a:custGeom>
              <a:solidFill>
                <a:srgbClr val="DD4B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33"/>
              <p:cNvSpPr>
                <a:spLocks noEditPoints="1"/>
              </p:cNvSpPr>
              <p:nvPr/>
            </p:nvSpPr>
            <p:spPr bwMode="auto">
              <a:xfrm>
                <a:off x="2832100" y="2220913"/>
                <a:ext cx="893763" cy="893763"/>
              </a:xfrm>
              <a:custGeom>
                <a:avLst/>
                <a:gdLst>
                  <a:gd name="T0" fmla="*/ 0 w 375"/>
                  <a:gd name="T1" fmla="*/ 187 h 375"/>
                  <a:gd name="T2" fmla="*/ 188 w 375"/>
                  <a:gd name="T3" fmla="*/ 375 h 375"/>
                  <a:gd name="T4" fmla="*/ 375 w 375"/>
                  <a:gd name="T5" fmla="*/ 187 h 375"/>
                  <a:gd name="T6" fmla="*/ 188 w 375"/>
                  <a:gd name="T7" fmla="*/ 0 h 375"/>
                  <a:gd name="T8" fmla="*/ 0 w 375"/>
                  <a:gd name="T9" fmla="*/ 187 h 375"/>
                  <a:gd name="T10" fmla="*/ 44 w 375"/>
                  <a:gd name="T11" fmla="*/ 187 h 375"/>
                  <a:gd name="T12" fmla="*/ 188 w 375"/>
                  <a:gd name="T13" fmla="*/ 44 h 375"/>
                  <a:gd name="T14" fmla="*/ 331 w 375"/>
                  <a:gd name="T15" fmla="*/ 187 h 375"/>
                  <a:gd name="T16" fmla="*/ 188 w 375"/>
                  <a:gd name="T17" fmla="*/ 331 h 375"/>
                  <a:gd name="T18" fmla="*/ 44 w 375"/>
                  <a:gd name="T19" fmla="*/ 187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5" h="375">
                    <a:moveTo>
                      <a:pt x="0" y="187"/>
                    </a:moveTo>
                    <a:cubicBezTo>
                      <a:pt x="0" y="291"/>
                      <a:pt x="84" y="375"/>
                      <a:pt x="188" y="375"/>
                    </a:cubicBezTo>
                    <a:cubicBezTo>
                      <a:pt x="291" y="375"/>
                      <a:pt x="375" y="291"/>
                      <a:pt x="375" y="187"/>
                    </a:cubicBezTo>
                    <a:cubicBezTo>
                      <a:pt x="375" y="84"/>
                      <a:pt x="291" y="0"/>
                      <a:pt x="188" y="0"/>
                    </a:cubicBezTo>
                    <a:cubicBezTo>
                      <a:pt x="84" y="0"/>
                      <a:pt x="0" y="84"/>
                      <a:pt x="0" y="187"/>
                    </a:cubicBezTo>
                    <a:moveTo>
                      <a:pt x="44" y="187"/>
                    </a:moveTo>
                    <a:cubicBezTo>
                      <a:pt x="44" y="108"/>
                      <a:pt x="109" y="44"/>
                      <a:pt x="188" y="44"/>
                    </a:cubicBezTo>
                    <a:cubicBezTo>
                      <a:pt x="267" y="44"/>
                      <a:pt x="331" y="108"/>
                      <a:pt x="331" y="187"/>
                    </a:cubicBezTo>
                    <a:cubicBezTo>
                      <a:pt x="331" y="266"/>
                      <a:pt x="267" y="331"/>
                      <a:pt x="188" y="331"/>
                    </a:cubicBezTo>
                    <a:cubicBezTo>
                      <a:pt x="109" y="331"/>
                      <a:pt x="44" y="266"/>
                      <a:pt x="44" y="187"/>
                    </a:cubicBezTo>
                  </a:path>
                </a:pathLst>
              </a:custGeom>
              <a:solidFill>
                <a:srgbClr val="5858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34"/>
              <p:cNvSpPr/>
              <p:nvPr/>
            </p:nvSpPr>
            <p:spPr bwMode="auto">
              <a:xfrm>
                <a:off x="3279775" y="2220913"/>
                <a:ext cx="446088" cy="893763"/>
              </a:xfrm>
              <a:custGeom>
                <a:avLst/>
                <a:gdLst>
                  <a:gd name="T0" fmla="*/ 0 w 187"/>
                  <a:gd name="T1" fmla="*/ 0 h 375"/>
                  <a:gd name="T2" fmla="*/ 0 w 187"/>
                  <a:gd name="T3" fmla="*/ 44 h 375"/>
                  <a:gd name="T4" fmla="*/ 0 w 187"/>
                  <a:gd name="T5" fmla="*/ 44 h 375"/>
                  <a:gd name="T6" fmla="*/ 0 w 187"/>
                  <a:gd name="T7" fmla="*/ 44 h 375"/>
                  <a:gd name="T8" fmla="*/ 0 w 187"/>
                  <a:gd name="T9" fmla="*/ 44 h 375"/>
                  <a:gd name="T10" fmla="*/ 0 w 187"/>
                  <a:gd name="T11" fmla="*/ 44 h 375"/>
                  <a:gd name="T12" fmla="*/ 0 w 187"/>
                  <a:gd name="T13" fmla="*/ 44 h 375"/>
                  <a:gd name="T14" fmla="*/ 0 w 187"/>
                  <a:gd name="T15" fmla="*/ 44 h 375"/>
                  <a:gd name="T16" fmla="*/ 1 w 187"/>
                  <a:gd name="T17" fmla="*/ 44 h 375"/>
                  <a:gd name="T18" fmla="*/ 1 w 187"/>
                  <a:gd name="T19" fmla="*/ 44 h 375"/>
                  <a:gd name="T20" fmla="*/ 1 w 187"/>
                  <a:gd name="T21" fmla="*/ 44 h 375"/>
                  <a:gd name="T22" fmla="*/ 1 w 187"/>
                  <a:gd name="T23" fmla="*/ 44 h 375"/>
                  <a:gd name="T24" fmla="*/ 1 w 187"/>
                  <a:gd name="T25" fmla="*/ 44 h 375"/>
                  <a:gd name="T26" fmla="*/ 1 w 187"/>
                  <a:gd name="T27" fmla="*/ 44 h 375"/>
                  <a:gd name="T28" fmla="*/ 1 w 187"/>
                  <a:gd name="T29" fmla="*/ 44 h 375"/>
                  <a:gd name="T30" fmla="*/ 1 w 187"/>
                  <a:gd name="T31" fmla="*/ 44 h 375"/>
                  <a:gd name="T32" fmla="*/ 2 w 187"/>
                  <a:gd name="T33" fmla="*/ 44 h 375"/>
                  <a:gd name="T34" fmla="*/ 2 w 187"/>
                  <a:gd name="T35" fmla="*/ 44 h 375"/>
                  <a:gd name="T36" fmla="*/ 143 w 187"/>
                  <a:gd name="T37" fmla="*/ 185 h 375"/>
                  <a:gd name="T38" fmla="*/ 143 w 187"/>
                  <a:gd name="T39" fmla="*/ 185 h 375"/>
                  <a:gd name="T40" fmla="*/ 143 w 187"/>
                  <a:gd name="T41" fmla="*/ 185 h 375"/>
                  <a:gd name="T42" fmla="*/ 143 w 187"/>
                  <a:gd name="T43" fmla="*/ 185 h 375"/>
                  <a:gd name="T44" fmla="*/ 143 w 187"/>
                  <a:gd name="T45" fmla="*/ 186 h 375"/>
                  <a:gd name="T46" fmla="*/ 143 w 187"/>
                  <a:gd name="T47" fmla="*/ 186 h 375"/>
                  <a:gd name="T48" fmla="*/ 143 w 187"/>
                  <a:gd name="T49" fmla="*/ 186 h 375"/>
                  <a:gd name="T50" fmla="*/ 143 w 187"/>
                  <a:gd name="T51" fmla="*/ 186 h 375"/>
                  <a:gd name="T52" fmla="*/ 143 w 187"/>
                  <a:gd name="T53" fmla="*/ 186 h 375"/>
                  <a:gd name="T54" fmla="*/ 143 w 187"/>
                  <a:gd name="T55" fmla="*/ 186 h 375"/>
                  <a:gd name="T56" fmla="*/ 143 w 187"/>
                  <a:gd name="T57" fmla="*/ 186 h 375"/>
                  <a:gd name="T58" fmla="*/ 143 w 187"/>
                  <a:gd name="T59" fmla="*/ 186 h 375"/>
                  <a:gd name="T60" fmla="*/ 143 w 187"/>
                  <a:gd name="T61" fmla="*/ 187 h 375"/>
                  <a:gd name="T62" fmla="*/ 143 w 187"/>
                  <a:gd name="T63" fmla="*/ 187 h 375"/>
                  <a:gd name="T64" fmla="*/ 143 w 187"/>
                  <a:gd name="T65" fmla="*/ 187 h 375"/>
                  <a:gd name="T66" fmla="*/ 143 w 187"/>
                  <a:gd name="T67" fmla="*/ 187 h 375"/>
                  <a:gd name="T68" fmla="*/ 143 w 187"/>
                  <a:gd name="T69" fmla="*/ 187 h 375"/>
                  <a:gd name="T70" fmla="*/ 143 w 187"/>
                  <a:gd name="T71" fmla="*/ 187 h 375"/>
                  <a:gd name="T72" fmla="*/ 143 w 187"/>
                  <a:gd name="T73" fmla="*/ 187 h 375"/>
                  <a:gd name="T74" fmla="*/ 143 w 187"/>
                  <a:gd name="T75" fmla="*/ 187 h 375"/>
                  <a:gd name="T76" fmla="*/ 143 w 187"/>
                  <a:gd name="T77" fmla="*/ 187 h 375"/>
                  <a:gd name="T78" fmla="*/ 143 w 187"/>
                  <a:gd name="T79" fmla="*/ 187 h 375"/>
                  <a:gd name="T80" fmla="*/ 143 w 187"/>
                  <a:gd name="T81" fmla="*/ 187 h 375"/>
                  <a:gd name="T82" fmla="*/ 143 w 187"/>
                  <a:gd name="T83" fmla="*/ 187 h 375"/>
                  <a:gd name="T84" fmla="*/ 143 w 187"/>
                  <a:gd name="T85" fmla="*/ 187 h 375"/>
                  <a:gd name="T86" fmla="*/ 143 w 187"/>
                  <a:gd name="T87" fmla="*/ 187 h 375"/>
                  <a:gd name="T88" fmla="*/ 134 w 187"/>
                  <a:gd name="T89" fmla="*/ 238 h 375"/>
                  <a:gd name="T90" fmla="*/ 109 w 187"/>
                  <a:gd name="T91" fmla="*/ 280 h 375"/>
                  <a:gd name="T92" fmla="*/ 0 w 187"/>
                  <a:gd name="T93" fmla="*/ 331 h 375"/>
                  <a:gd name="T94" fmla="*/ 0 w 187"/>
                  <a:gd name="T95" fmla="*/ 375 h 375"/>
                  <a:gd name="T96" fmla="*/ 0 w 187"/>
                  <a:gd name="T97" fmla="*/ 375 h 375"/>
                  <a:gd name="T98" fmla="*/ 187 w 187"/>
                  <a:gd name="T99" fmla="*/ 187 h 375"/>
                  <a:gd name="T100" fmla="*/ 187 w 187"/>
                  <a:gd name="T101" fmla="*/ 180 h 375"/>
                  <a:gd name="T102" fmla="*/ 186 w 187"/>
                  <a:gd name="T103" fmla="*/ 164 h 375"/>
                  <a:gd name="T104" fmla="*/ 146 w 187"/>
                  <a:gd name="T105" fmla="*/ 70 h 375"/>
                  <a:gd name="T106" fmla="*/ 132 w 187"/>
                  <a:gd name="T107" fmla="*/ 54 h 375"/>
                  <a:gd name="T108" fmla="*/ 0 w 187"/>
                  <a:gd name="T109" fmla="*/ 0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375">
                    <a:moveTo>
                      <a:pt x="0" y="0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1" y="44"/>
                      <a:pt x="1" y="44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1" y="44"/>
                      <a:pt x="1" y="44"/>
                      <a:pt x="2" y="44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79" y="45"/>
                      <a:pt x="142" y="108"/>
                      <a:pt x="143" y="185"/>
                    </a:cubicBezTo>
                    <a:cubicBezTo>
                      <a:pt x="143" y="185"/>
                      <a:pt x="143" y="185"/>
                      <a:pt x="143" y="185"/>
                    </a:cubicBezTo>
                    <a:cubicBezTo>
                      <a:pt x="143" y="185"/>
                      <a:pt x="143" y="185"/>
                      <a:pt x="143" y="185"/>
                    </a:cubicBezTo>
                    <a:cubicBezTo>
                      <a:pt x="143" y="185"/>
                      <a:pt x="143" y="185"/>
                      <a:pt x="143" y="185"/>
                    </a:cubicBezTo>
                    <a:cubicBezTo>
                      <a:pt x="143" y="186"/>
                      <a:pt x="143" y="186"/>
                      <a:pt x="143" y="186"/>
                    </a:cubicBezTo>
                    <a:cubicBezTo>
                      <a:pt x="143" y="186"/>
                      <a:pt x="143" y="186"/>
                      <a:pt x="143" y="186"/>
                    </a:cubicBezTo>
                    <a:cubicBezTo>
                      <a:pt x="143" y="186"/>
                      <a:pt x="143" y="186"/>
                      <a:pt x="143" y="186"/>
                    </a:cubicBezTo>
                    <a:cubicBezTo>
                      <a:pt x="143" y="186"/>
                      <a:pt x="143" y="186"/>
                      <a:pt x="143" y="186"/>
                    </a:cubicBezTo>
                    <a:cubicBezTo>
                      <a:pt x="143" y="186"/>
                      <a:pt x="143" y="186"/>
                      <a:pt x="143" y="186"/>
                    </a:cubicBezTo>
                    <a:cubicBezTo>
                      <a:pt x="143" y="186"/>
                      <a:pt x="143" y="186"/>
                      <a:pt x="143" y="186"/>
                    </a:cubicBezTo>
                    <a:cubicBezTo>
                      <a:pt x="143" y="186"/>
                      <a:pt x="143" y="186"/>
                      <a:pt x="143" y="186"/>
                    </a:cubicBezTo>
                    <a:cubicBezTo>
                      <a:pt x="143" y="186"/>
                      <a:pt x="143" y="186"/>
                      <a:pt x="143" y="186"/>
                    </a:cubicBezTo>
                    <a:cubicBezTo>
                      <a:pt x="143" y="186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187"/>
                      <a:pt x="143" y="187"/>
                      <a:pt x="143" y="187"/>
                    </a:cubicBezTo>
                    <a:cubicBezTo>
                      <a:pt x="143" y="205"/>
                      <a:pt x="140" y="223"/>
                      <a:pt x="134" y="238"/>
                    </a:cubicBezTo>
                    <a:cubicBezTo>
                      <a:pt x="128" y="254"/>
                      <a:pt x="120" y="268"/>
                      <a:pt x="109" y="280"/>
                    </a:cubicBezTo>
                    <a:cubicBezTo>
                      <a:pt x="83" y="311"/>
                      <a:pt x="44" y="331"/>
                      <a:pt x="0" y="331"/>
                    </a:cubicBezTo>
                    <a:cubicBezTo>
                      <a:pt x="0" y="375"/>
                      <a:pt x="0" y="375"/>
                      <a:pt x="0" y="375"/>
                    </a:cubicBezTo>
                    <a:cubicBezTo>
                      <a:pt x="0" y="375"/>
                      <a:pt x="0" y="375"/>
                      <a:pt x="0" y="375"/>
                    </a:cubicBezTo>
                    <a:cubicBezTo>
                      <a:pt x="103" y="375"/>
                      <a:pt x="187" y="291"/>
                      <a:pt x="187" y="187"/>
                    </a:cubicBezTo>
                    <a:cubicBezTo>
                      <a:pt x="187" y="185"/>
                      <a:pt x="187" y="182"/>
                      <a:pt x="187" y="180"/>
                    </a:cubicBezTo>
                    <a:cubicBezTo>
                      <a:pt x="187" y="174"/>
                      <a:pt x="186" y="169"/>
                      <a:pt x="186" y="164"/>
                    </a:cubicBezTo>
                    <a:cubicBezTo>
                      <a:pt x="181" y="129"/>
                      <a:pt x="167" y="97"/>
                      <a:pt x="146" y="70"/>
                    </a:cubicBezTo>
                    <a:cubicBezTo>
                      <a:pt x="142" y="65"/>
                      <a:pt x="137" y="59"/>
                      <a:pt x="132" y="54"/>
                    </a:cubicBezTo>
                    <a:cubicBezTo>
                      <a:pt x="98" y="21"/>
                      <a:pt x="51" y="0"/>
                      <a:pt x="0" y="0"/>
                    </a:cubicBezTo>
                  </a:path>
                </a:pathLst>
              </a:custGeom>
              <a:solidFill>
                <a:srgbClr val="4F4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35"/>
              <p:cNvSpPr/>
              <p:nvPr/>
            </p:nvSpPr>
            <p:spPr bwMode="auto">
              <a:xfrm>
                <a:off x="2832100" y="2220913"/>
                <a:ext cx="447675" cy="893763"/>
              </a:xfrm>
              <a:custGeom>
                <a:avLst/>
                <a:gdLst>
                  <a:gd name="T0" fmla="*/ 188 w 188"/>
                  <a:gd name="T1" fmla="*/ 0 h 375"/>
                  <a:gd name="T2" fmla="*/ 91 w 188"/>
                  <a:gd name="T3" fmla="*/ 27 h 375"/>
                  <a:gd name="T4" fmla="*/ 56 w 188"/>
                  <a:gd name="T5" fmla="*/ 54 h 375"/>
                  <a:gd name="T6" fmla="*/ 0 w 188"/>
                  <a:gd name="T7" fmla="*/ 187 h 375"/>
                  <a:gd name="T8" fmla="*/ 188 w 188"/>
                  <a:gd name="T9" fmla="*/ 375 h 375"/>
                  <a:gd name="T10" fmla="*/ 188 w 188"/>
                  <a:gd name="T11" fmla="*/ 331 h 375"/>
                  <a:gd name="T12" fmla="*/ 188 w 188"/>
                  <a:gd name="T13" fmla="*/ 331 h 375"/>
                  <a:gd name="T14" fmla="*/ 87 w 188"/>
                  <a:gd name="T15" fmla="*/ 289 h 375"/>
                  <a:gd name="T16" fmla="*/ 73 w 188"/>
                  <a:gd name="T17" fmla="*/ 273 h 375"/>
                  <a:gd name="T18" fmla="*/ 44 w 188"/>
                  <a:gd name="T19" fmla="*/ 190 h 375"/>
                  <a:gd name="T20" fmla="*/ 44 w 188"/>
                  <a:gd name="T21" fmla="*/ 190 h 375"/>
                  <a:gd name="T22" fmla="*/ 44 w 188"/>
                  <a:gd name="T23" fmla="*/ 189 h 375"/>
                  <a:gd name="T24" fmla="*/ 44 w 188"/>
                  <a:gd name="T25" fmla="*/ 189 h 375"/>
                  <a:gd name="T26" fmla="*/ 44 w 188"/>
                  <a:gd name="T27" fmla="*/ 189 h 375"/>
                  <a:gd name="T28" fmla="*/ 44 w 188"/>
                  <a:gd name="T29" fmla="*/ 189 h 375"/>
                  <a:gd name="T30" fmla="*/ 44 w 188"/>
                  <a:gd name="T31" fmla="*/ 189 h 375"/>
                  <a:gd name="T32" fmla="*/ 44 w 188"/>
                  <a:gd name="T33" fmla="*/ 189 h 375"/>
                  <a:gd name="T34" fmla="*/ 44 w 188"/>
                  <a:gd name="T35" fmla="*/ 189 h 375"/>
                  <a:gd name="T36" fmla="*/ 44 w 188"/>
                  <a:gd name="T37" fmla="*/ 189 h 375"/>
                  <a:gd name="T38" fmla="*/ 44 w 188"/>
                  <a:gd name="T39" fmla="*/ 188 h 375"/>
                  <a:gd name="T40" fmla="*/ 44 w 188"/>
                  <a:gd name="T41" fmla="*/ 188 h 375"/>
                  <a:gd name="T42" fmla="*/ 44 w 188"/>
                  <a:gd name="T43" fmla="*/ 188 h 375"/>
                  <a:gd name="T44" fmla="*/ 44 w 188"/>
                  <a:gd name="T45" fmla="*/ 188 h 375"/>
                  <a:gd name="T46" fmla="*/ 44 w 188"/>
                  <a:gd name="T47" fmla="*/ 188 h 375"/>
                  <a:gd name="T48" fmla="*/ 44 w 188"/>
                  <a:gd name="T49" fmla="*/ 188 h 375"/>
                  <a:gd name="T50" fmla="*/ 44 w 188"/>
                  <a:gd name="T51" fmla="*/ 188 h 375"/>
                  <a:gd name="T52" fmla="*/ 44 w 188"/>
                  <a:gd name="T53" fmla="*/ 188 h 375"/>
                  <a:gd name="T54" fmla="*/ 44 w 188"/>
                  <a:gd name="T55" fmla="*/ 188 h 375"/>
                  <a:gd name="T56" fmla="*/ 44 w 188"/>
                  <a:gd name="T57" fmla="*/ 187 h 375"/>
                  <a:gd name="T58" fmla="*/ 44 w 188"/>
                  <a:gd name="T59" fmla="*/ 187 h 375"/>
                  <a:gd name="T60" fmla="*/ 44 w 188"/>
                  <a:gd name="T61" fmla="*/ 187 h 375"/>
                  <a:gd name="T62" fmla="*/ 44 w 188"/>
                  <a:gd name="T63" fmla="*/ 187 h 375"/>
                  <a:gd name="T64" fmla="*/ 44 w 188"/>
                  <a:gd name="T65" fmla="*/ 187 h 375"/>
                  <a:gd name="T66" fmla="*/ 44 w 188"/>
                  <a:gd name="T67" fmla="*/ 187 h 375"/>
                  <a:gd name="T68" fmla="*/ 44 w 188"/>
                  <a:gd name="T69" fmla="*/ 187 h 375"/>
                  <a:gd name="T70" fmla="*/ 44 w 188"/>
                  <a:gd name="T71" fmla="*/ 187 h 375"/>
                  <a:gd name="T72" fmla="*/ 44 w 188"/>
                  <a:gd name="T73" fmla="*/ 187 h 375"/>
                  <a:gd name="T74" fmla="*/ 188 w 188"/>
                  <a:gd name="T75" fmla="*/ 44 h 375"/>
                  <a:gd name="T76" fmla="*/ 188 w 188"/>
                  <a:gd name="T77" fmla="*/ 0 h 375"/>
                  <a:gd name="T78" fmla="*/ 188 w 188"/>
                  <a:gd name="T79" fmla="*/ 0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8" h="375">
                    <a:moveTo>
                      <a:pt x="188" y="0"/>
                    </a:moveTo>
                    <a:cubicBezTo>
                      <a:pt x="152" y="0"/>
                      <a:pt x="119" y="10"/>
                      <a:pt x="91" y="27"/>
                    </a:cubicBezTo>
                    <a:cubicBezTo>
                      <a:pt x="78" y="35"/>
                      <a:pt x="67" y="44"/>
                      <a:pt x="56" y="54"/>
                    </a:cubicBezTo>
                    <a:cubicBezTo>
                      <a:pt x="22" y="88"/>
                      <a:pt x="0" y="135"/>
                      <a:pt x="0" y="187"/>
                    </a:cubicBezTo>
                    <a:cubicBezTo>
                      <a:pt x="0" y="291"/>
                      <a:pt x="84" y="375"/>
                      <a:pt x="188" y="375"/>
                    </a:cubicBezTo>
                    <a:cubicBezTo>
                      <a:pt x="188" y="331"/>
                      <a:pt x="188" y="331"/>
                      <a:pt x="188" y="331"/>
                    </a:cubicBezTo>
                    <a:cubicBezTo>
                      <a:pt x="188" y="331"/>
                      <a:pt x="188" y="331"/>
                      <a:pt x="188" y="331"/>
                    </a:cubicBezTo>
                    <a:cubicBezTo>
                      <a:pt x="148" y="331"/>
                      <a:pt x="112" y="315"/>
                      <a:pt x="87" y="289"/>
                    </a:cubicBezTo>
                    <a:cubicBezTo>
                      <a:pt x="82" y="284"/>
                      <a:pt x="77" y="278"/>
                      <a:pt x="73" y="273"/>
                    </a:cubicBezTo>
                    <a:cubicBezTo>
                      <a:pt x="55" y="249"/>
                      <a:pt x="45" y="221"/>
                      <a:pt x="44" y="190"/>
                    </a:cubicBezTo>
                    <a:cubicBezTo>
                      <a:pt x="44" y="190"/>
                      <a:pt x="44" y="190"/>
                      <a:pt x="44" y="190"/>
                    </a:cubicBezTo>
                    <a:cubicBezTo>
                      <a:pt x="44" y="189"/>
                      <a:pt x="44" y="189"/>
                      <a:pt x="44" y="189"/>
                    </a:cubicBezTo>
                    <a:cubicBezTo>
                      <a:pt x="44" y="189"/>
                      <a:pt x="44" y="189"/>
                      <a:pt x="44" y="189"/>
                    </a:cubicBezTo>
                    <a:cubicBezTo>
                      <a:pt x="44" y="189"/>
                      <a:pt x="44" y="189"/>
                      <a:pt x="44" y="189"/>
                    </a:cubicBezTo>
                    <a:cubicBezTo>
                      <a:pt x="44" y="189"/>
                      <a:pt x="44" y="189"/>
                      <a:pt x="44" y="189"/>
                    </a:cubicBezTo>
                    <a:cubicBezTo>
                      <a:pt x="44" y="189"/>
                      <a:pt x="44" y="189"/>
                      <a:pt x="44" y="189"/>
                    </a:cubicBezTo>
                    <a:cubicBezTo>
                      <a:pt x="44" y="189"/>
                      <a:pt x="44" y="189"/>
                      <a:pt x="44" y="189"/>
                    </a:cubicBezTo>
                    <a:cubicBezTo>
                      <a:pt x="44" y="189"/>
                      <a:pt x="44" y="189"/>
                      <a:pt x="44" y="189"/>
                    </a:cubicBezTo>
                    <a:cubicBezTo>
                      <a:pt x="44" y="189"/>
                      <a:pt x="44" y="189"/>
                      <a:pt x="44" y="189"/>
                    </a:cubicBezTo>
                    <a:cubicBezTo>
                      <a:pt x="44" y="189"/>
                      <a:pt x="44" y="189"/>
                      <a:pt x="44" y="188"/>
                    </a:cubicBezTo>
                    <a:cubicBezTo>
                      <a:pt x="44" y="188"/>
                      <a:pt x="44" y="188"/>
                      <a:pt x="44" y="188"/>
                    </a:cubicBezTo>
                    <a:cubicBezTo>
                      <a:pt x="44" y="188"/>
                      <a:pt x="44" y="188"/>
                      <a:pt x="44" y="188"/>
                    </a:cubicBezTo>
                    <a:cubicBezTo>
                      <a:pt x="44" y="188"/>
                      <a:pt x="44" y="188"/>
                      <a:pt x="44" y="188"/>
                    </a:cubicBezTo>
                    <a:cubicBezTo>
                      <a:pt x="44" y="188"/>
                      <a:pt x="44" y="188"/>
                      <a:pt x="44" y="188"/>
                    </a:cubicBezTo>
                    <a:cubicBezTo>
                      <a:pt x="44" y="188"/>
                      <a:pt x="44" y="188"/>
                      <a:pt x="44" y="188"/>
                    </a:cubicBezTo>
                    <a:cubicBezTo>
                      <a:pt x="44" y="188"/>
                      <a:pt x="44" y="188"/>
                      <a:pt x="44" y="188"/>
                    </a:cubicBezTo>
                    <a:cubicBezTo>
                      <a:pt x="44" y="188"/>
                      <a:pt x="44" y="188"/>
                      <a:pt x="44" y="188"/>
                    </a:cubicBezTo>
                    <a:cubicBezTo>
                      <a:pt x="44" y="188"/>
                      <a:pt x="44" y="188"/>
                      <a:pt x="44" y="188"/>
                    </a:cubicBezTo>
                    <a:cubicBezTo>
                      <a:pt x="44" y="188"/>
                      <a:pt x="44" y="187"/>
                      <a:pt x="44" y="187"/>
                    </a:cubicBezTo>
                    <a:cubicBezTo>
                      <a:pt x="44" y="187"/>
                      <a:pt x="44" y="187"/>
                      <a:pt x="44" y="187"/>
                    </a:cubicBezTo>
                    <a:cubicBezTo>
                      <a:pt x="44" y="187"/>
                      <a:pt x="44" y="187"/>
                      <a:pt x="44" y="187"/>
                    </a:cubicBezTo>
                    <a:cubicBezTo>
                      <a:pt x="44" y="187"/>
                      <a:pt x="44" y="187"/>
                      <a:pt x="44" y="187"/>
                    </a:cubicBezTo>
                    <a:cubicBezTo>
                      <a:pt x="44" y="187"/>
                      <a:pt x="44" y="187"/>
                      <a:pt x="44" y="187"/>
                    </a:cubicBezTo>
                    <a:cubicBezTo>
                      <a:pt x="44" y="187"/>
                      <a:pt x="44" y="187"/>
                      <a:pt x="44" y="187"/>
                    </a:cubicBezTo>
                    <a:cubicBezTo>
                      <a:pt x="44" y="187"/>
                      <a:pt x="44" y="187"/>
                      <a:pt x="44" y="187"/>
                    </a:cubicBezTo>
                    <a:cubicBezTo>
                      <a:pt x="44" y="187"/>
                      <a:pt x="44" y="187"/>
                      <a:pt x="44" y="187"/>
                    </a:cubicBezTo>
                    <a:cubicBezTo>
                      <a:pt x="44" y="187"/>
                      <a:pt x="44" y="187"/>
                      <a:pt x="44" y="187"/>
                    </a:cubicBezTo>
                    <a:cubicBezTo>
                      <a:pt x="44" y="108"/>
                      <a:pt x="109" y="44"/>
                      <a:pt x="188" y="44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8" y="0"/>
                      <a:pt x="188" y="0"/>
                      <a:pt x="188" y="0"/>
                    </a:cubicBezTo>
                  </a:path>
                </a:pathLst>
              </a:custGeom>
              <a:solidFill>
                <a:srgbClr val="6869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36"/>
              <p:cNvSpPr>
                <a:spLocks noEditPoints="1"/>
              </p:cNvSpPr>
              <p:nvPr/>
            </p:nvSpPr>
            <p:spPr bwMode="auto">
              <a:xfrm>
                <a:off x="3279775" y="2325688"/>
                <a:ext cx="4763" cy="0"/>
              </a:xfrm>
              <a:custGeom>
                <a:avLst/>
                <a:gdLst>
                  <a:gd name="T0" fmla="*/ 1 w 2"/>
                  <a:gd name="T1" fmla="*/ 2 w 2"/>
                  <a:gd name="T2" fmla="*/ 1 w 2"/>
                  <a:gd name="T3" fmla="*/ 1 w 2"/>
                  <a:gd name="T4" fmla="*/ 1 w 2"/>
                  <a:gd name="T5" fmla="*/ 1 w 2"/>
                  <a:gd name="T6" fmla="*/ 1 w 2"/>
                  <a:gd name="T7" fmla="*/ 1 w 2"/>
                  <a:gd name="T8" fmla="*/ 1 w 2"/>
                  <a:gd name="T9" fmla="*/ 1 w 2"/>
                  <a:gd name="T10" fmla="*/ 1 w 2"/>
                  <a:gd name="T11" fmla="*/ 1 w 2"/>
                  <a:gd name="T12" fmla="*/ 0 w 2"/>
                  <a:gd name="T13" fmla="*/ 1 w 2"/>
                  <a:gd name="T14" fmla="*/ 0 w 2"/>
                  <a:gd name="T15" fmla="*/ 0 w 2"/>
                  <a:gd name="T16" fmla="*/ 0 w 2"/>
                  <a:gd name="T17" fmla="*/ 0 w 2"/>
                  <a:gd name="T18" fmla="*/ 0 w 2"/>
                  <a:gd name="T19" fmla="*/ 0 w 2"/>
                  <a:gd name="T20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  <a:cxn ang="0">
                    <a:pos x="T17" y="0"/>
                  </a:cxn>
                  <a:cxn ang="0">
                    <a:pos x="T18" y="0"/>
                  </a:cxn>
                  <a:cxn ang="0">
                    <a:pos x="T19" y="0"/>
                  </a:cxn>
                  <a:cxn ang="0">
                    <a:pos x="T20" y="0"/>
                  </a:cxn>
                </a:cxnLst>
                <a:rect l="0" t="0" r="r" b="b"/>
                <a:pathLst>
                  <a:path w="2">
                    <a:moveTo>
                      <a:pt x="1" y="0"/>
                    </a:moveTo>
                    <a:cubicBezTo>
                      <a:pt x="1" y="0"/>
                      <a:pt x="1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17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37"/>
              <p:cNvSpPr>
                <a:spLocks noEditPoints="1"/>
              </p:cNvSpPr>
              <p:nvPr/>
            </p:nvSpPr>
            <p:spPr bwMode="auto">
              <a:xfrm>
                <a:off x="3322638" y="2328863"/>
                <a:ext cx="298450" cy="328613"/>
              </a:xfrm>
              <a:custGeom>
                <a:avLst/>
                <a:gdLst>
                  <a:gd name="T0" fmla="*/ 125 w 125"/>
                  <a:gd name="T1" fmla="*/ 135 h 138"/>
                  <a:gd name="T2" fmla="*/ 125 w 125"/>
                  <a:gd name="T3" fmla="*/ 135 h 138"/>
                  <a:gd name="T4" fmla="*/ 125 w 125"/>
                  <a:gd name="T5" fmla="*/ 138 h 138"/>
                  <a:gd name="T6" fmla="*/ 125 w 125"/>
                  <a:gd name="T7" fmla="*/ 135 h 138"/>
                  <a:gd name="T8" fmla="*/ 65 w 125"/>
                  <a:gd name="T9" fmla="*/ 25 h 138"/>
                  <a:gd name="T10" fmla="*/ 65 w 125"/>
                  <a:gd name="T11" fmla="*/ 25 h 138"/>
                  <a:gd name="T12" fmla="*/ 82 w 125"/>
                  <a:gd name="T13" fmla="*/ 40 h 138"/>
                  <a:gd name="T14" fmla="*/ 54 w 125"/>
                  <a:gd name="T15" fmla="*/ 66 h 138"/>
                  <a:gd name="T16" fmla="*/ 54 w 125"/>
                  <a:gd name="T17" fmla="*/ 66 h 138"/>
                  <a:gd name="T18" fmla="*/ 82 w 125"/>
                  <a:gd name="T19" fmla="*/ 40 h 138"/>
                  <a:gd name="T20" fmla="*/ 123 w 125"/>
                  <a:gd name="T21" fmla="*/ 119 h 138"/>
                  <a:gd name="T22" fmla="*/ 123 w 125"/>
                  <a:gd name="T23" fmla="*/ 119 h 138"/>
                  <a:gd name="T24" fmla="*/ 65 w 125"/>
                  <a:gd name="T25" fmla="*/ 25 h 138"/>
                  <a:gd name="T26" fmla="*/ 0 w 125"/>
                  <a:gd name="T27" fmla="*/ 0 h 138"/>
                  <a:gd name="T28" fmla="*/ 35 w 125"/>
                  <a:gd name="T29" fmla="*/ 9 h 138"/>
                  <a:gd name="T30" fmla="*/ 35 w 125"/>
                  <a:gd name="T31" fmla="*/ 9 h 138"/>
                  <a:gd name="T32" fmla="*/ 0 w 125"/>
                  <a:gd name="T33" fmla="*/ 0 h 138"/>
                  <a:gd name="T34" fmla="*/ 0 w 125"/>
                  <a:gd name="T35" fmla="*/ 0 h 138"/>
                  <a:gd name="T36" fmla="*/ 0 w 125"/>
                  <a:gd name="T37" fmla="*/ 0 h 138"/>
                  <a:gd name="T38" fmla="*/ 0 w 125"/>
                  <a:gd name="T3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5" h="138">
                    <a:moveTo>
                      <a:pt x="125" y="135"/>
                    </a:moveTo>
                    <a:cubicBezTo>
                      <a:pt x="125" y="135"/>
                      <a:pt x="125" y="135"/>
                      <a:pt x="125" y="135"/>
                    </a:cubicBezTo>
                    <a:cubicBezTo>
                      <a:pt x="125" y="136"/>
                      <a:pt x="125" y="137"/>
                      <a:pt x="125" y="138"/>
                    </a:cubicBezTo>
                    <a:cubicBezTo>
                      <a:pt x="125" y="137"/>
                      <a:pt x="125" y="136"/>
                      <a:pt x="125" y="135"/>
                    </a:cubicBezTo>
                    <a:moveTo>
                      <a:pt x="65" y="25"/>
                    </a:moveTo>
                    <a:cubicBezTo>
                      <a:pt x="65" y="25"/>
                      <a:pt x="65" y="25"/>
                      <a:pt x="65" y="25"/>
                    </a:cubicBezTo>
                    <a:cubicBezTo>
                      <a:pt x="71" y="30"/>
                      <a:pt x="76" y="35"/>
                      <a:pt x="82" y="40"/>
                    </a:cubicBezTo>
                    <a:cubicBezTo>
                      <a:pt x="74" y="47"/>
                      <a:pt x="64" y="5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64" y="56"/>
                      <a:pt x="74" y="47"/>
                      <a:pt x="82" y="40"/>
                    </a:cubicBezTo>
                    <a:cubicBezTo>
                      <a:pt x="103" y="61"/>
                      <a:pt x="118" y="88"/>
                      <a:pt x="123" y="119"/>
                    </a:cubicBezTo>
                    <a:cubicBezTo>
                      <a:pt x="123" y="119"/>
                      <a:pt x="123" y="119"/>
                      <a:pt x="123" y="119"/>
                    </a:cubicBezTo>
                    <a:cubicBezTo>
                      <a:pt x="117" y="80"/>
                      <a:pt x="95" y="47"/>
                      <a:pt x="65" y="25"/>
                    </a:cubicBezTo>
                    <a:moveTo>
                      <a:pt x="0" y="0"/>
                    </a:moveTo>
                    <a:cubicBezTo>
                      <a:pt x="12" y="2"/>
                      <a:pt x="24" y="5"/>
                      <a:pt x="35" y="9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24" y="5"/>
                      <a:pt x="12" y="2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38"/>
              <p:cNvSpPr/>
              <p:nvPr/>
            </p:nvSpPr>
            <p:spPr bwMode="auto">
              <a:xfrm>
                <a:off x="3406775" y="2349500"/>
                <a:ext cx="71438" cy="38100"/>
              </a:xfrm>
              <a:custGeom>
                <a:avLst/>
                <a:gdLst>
                  <a:gd name="T0" fmla="*/ 0 w 30"/>
                  <a:gd name="T1" fmla="*/ 0 h 16"/>
                  <a:gd name="T2" fmla="*/ 0 w 30"/>
                  <a:gd name="T3" fmla="*/ 0 h 16"/>
                  <a:gd name="T4" fmla="*/ 30 w 30"/>
                  <a:gd name="T5" fmla="*/ 16 h 16"/>
                  <a:gd name="T6" fmla="*/ 30 w 30"/>
                  <a:gd name="T7" fmla="*/ 16 h 16"/>
                  <a:gd name="T8" fmla="*/ 0 w 30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1" y="5"/>
                      <a:pt x="21" y="10"/>
                      <a:pt x="30" y="16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21" y="10"/>
                      <a:pt x="11" y="5"/>
                      <a:pt x="0" y="0"/>
                    </a:cubicBezTo>
                  </a:path>
                </a:pathLst>
              </a:custGeom>
              <a:solidFill>
                <a:srgbClr val="F5B3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39"/>
              <p:cNvSpPr/>
              <p:nvPr/>
            </p:nvSpPr>
            <p:spPr bwMode="auto">
              <a:xfrm>
                <a:off x="3616325" y="2613025"/>
                <a:ext cx="4763" cy="38100"/>
              </a:xfrm>
              <a:custGeom>
                <a:avLst/>
                <a:gdLst>
                  <a:gd name="T0" fmla="*/ 0 w 2"/>
                  <a:gd name="T1" fmla="*/ 0 h 16"/>
                  <a:gd name="T2" fmla="*/ 0 w 2"/>
                  <a:gd name="T3" fmla="*/ 0 h 16"/>
                  <a:gd name="T4" fmla="*/ 2 w 2"/>
                  <a:gd name="T5" fmla="*/ 16 h 16"/>
                  <a:gd name="T6" fmla="*/ 2 w 2"/>
                  <a:gd name="T7" fmla="*/ 16 h 16"/>
                  <a:gd name="T8" fmla="*/ 0 w 2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2" y="10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2" y="10"/>
                      <a:pt x="1" y="5"/>
                      <a:pt x="0" y="0"/>
                    </a:cubicBezTo>
                  </a:path>
                </a:pathLst>
              </a:custGeom>
              <a:solidFill>
                <a:srgbClr val="F5B3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40"/>
              <p:cNvSpPr>
                <a:spLocks noEditPoints="1"/>
              </p:cNvSpPr>
              <p:nvPr/>
            </p:nvSpPr>
            <p:spPr bwMode="auto">
              <a:xfrm>
                <a:off x="3621088" y="2657475"/>
                <a:ext cx="0" cy="4763"/>
              </a:xfrm>
              <a:custGeom>
                <a:avLst/>
                <a:gdLst>
                  <a:gd name="T0" fmla="*/ 2 h 2"/>
                  <a:gd name="T1" fmla="*/ 2 h 2"/>
                  <a:gd name="T2" fmla="*/ 2 h 2"/>
                  <a:gd name="T3" fmla="*/ 2 h 2"/>
                  <a:gd name="T4" fmla="*/ 2 h 2"/>
                  <a:gd name="T5" fmla="*/ 2 h 2"/>
                  <a:gd name="T6" fmla="*/ 2 h 2"/>
                  <a:gd name="T7" fmla="*/ 2 h 2"/>
                  <a:gd name="T8" fmla="*/ 2 h 2"/>
                  <a:gd name="T9" fmla="*/ 1 h 2"/>
                  <a:gd name="T10" fmla="*/ 1 h 2"/>
                  <a:gd name="T11" fmla="*/ 1 h 2"/>
                  <a:gd name="T12" fmla="*/ 1 h 2"/>
                  <a:gd name="T13" fmla="*/ 1 h 2"/>
                  <a:gd name="T14" fmla="*/ 1 h 2"/>
                  <a:gd name="T15" fmla="*/ 1 h 2"/>
                  <a:gd name="T16" fmla="*/ 1 h 2"/>
                  <a:gd name="T17" fmla="*/ 1 h 2"/>
                  <a:gd name="T18" fmla="*/ 1 h 2"/>
                  <a:gd name="T19" fmla="*/ 1 h 2"/>
                  <a:gd name="T20" fmla="*/ 1 h 2"/>
                  <a:gd name="T21" fmla="*/ 0 h 2"/>
                  <a:gd name="T22" fmla="*/ 1 h 2"/>
                  <a:gd name="T23" fmla="*/ 0 h 2"/>
                  <a:gd name="T24" fmla="*/ 0 h 2"/>
                  <a:gd name="T25" fmla="*/ 0 h 2"/>
                  <a:gd name="T26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  <a:cxn ang="0">
                    <a:pos x="0" y="T14"/>
                  </a:cxn>
                  <a:cxn ang="0">
                    <a:pos x="0" y="T15"/>
                  </a:cxn>
                  <a:cxn ang="0">
                    <a:pos x="0" y="T16"/>
                  </a:cxn>
                  <a:cxn ang="0">
                    <a:pos x="0" y="T17"/>
                  </a:cxn>
                  <a:cxn ang="0">
                    <a:pos x="0" y="T18"/>
                  </a:cxn>
                  <a:cxn ang="0">
                    <a:pos x="0" y="T19"/>
                  </a:cxn>
                  <a:cxn ang="0">
                    <a:pos x="0" y="T20"/>
                  </a:cxn>
                  <a:cxn ang="0">
                    <a:pos x="0" y="T21"/>
                  </a:cxn>
                  <a:cxn ang="0">
                    <a:pos x="0" y="T22"/>
                  </a:cxn>
                  <a:cxn ang="0">
                    <a:pos x="0" y="T23"/>
                  </a:cxn>
                  <a:cxn ang="0">
                    <a:pos x="0" y="T24"/>
                  </a:cxn>
                  <a:cxn ang="0">
                    <a:pos x="0" y="T25"/>
                  </a:cxn>
                  <a:cxn ang="0">
                    <a:pos x="0" y="T26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41"/>
              <p:cNvSpPr/>
              <p:nvPr/>
            </p:nvSpPr>
            <p:spPr bwMode="auto">
              <a:xfrm>
                <a:off x="3284538" y="2325688"/>
                <a:ext cx="336550" cy="336550"/>
              </a:xfrm>
              <a:custGeom>
                <a:avLst/>
                <a:gdLst>
                  <a:gd name="T0" fmla="*/ 0 w 141"/>
                  <a:gd name="T1" fmla="*/ 0 h 141"/>
                  <a:gd name="T2" fmla="*/ 16 w 141"/>
                  <a:gd name="T3" fmla="*/ 1 h 141"/>
                  <a:gd name="T4" fmla="*/ 16 w 141"/>
                  <a:gd name="T5" fmla="*/ 1 h 141"/>
                  <a:gd name="T6" fmla="*/ 16 w 141"/>
                  <a:gd name="T7" fmla="*/ 1 h 141"/>
                  <a:gd name="T8" fmla="*/ 141 w 141"/>
                  <a:gd name="T9" fmla="*/ 139 h 141"/>
                  <a:gd name="T10" fmla="*/ 141 w 141"/>
                  <a:gd name="T11" fmla="*/ 139 h 141"/>
                  <a:gd name="T12" fmla="*/ 141 w 141"/>
                  <a:gd name="T13" fmla="*/ 139 h 141"/>
                  <a:gd name="T14" fmla="*/ 141 w 141"/>
                  <a:gd name="T15" fmla="*/ 139 h 141"/>
                  <a:gd name="T16" fmla="*/ 141 w 141"/>
                  <a:gd name="T17" fmla="*/ 140 h 141"/>
                  <a:gd name="T18" fmla="*/ 141 w 141"/>
                  <a:gd name="T19" fmla="*/ 140 h 141"/>
                  <a:gd name="T20" fmla="*/ 141 w 141"/>
                  <a:gd name="T21" fmla="*/ 140 h 141"/>
                  <a:gd name="T22" fmla="*/ 141 w 141"/>
                  <a:gd name="T23" fmla="*/ 140 h 141"/>
                  <a:gd name="T24" fmla="*/ 141 w 141"/>
                  <a:gd name="T25" fmla="*/ 140 h 141"/>
                  <a:gd name="T26" fmla="*/ 141 w 141"/>
                  <a:gd name="T27" fmla="*/ 140 h 141"/>
                  <a:gd name="T28" fmla="*/ 141 w 141"/>
                  <a:gd name="T29" fmla="*/ 140 h 141"/>
                  <a:gd name="T30" fmla="*/ 141 w 141"/>
                  <a:gd name="T31" fmla="*/ 140 h 141"/>
                  <a:gd name="T32" fmla="*/ 141 w 141"/>
                  <a:gd name="T33" fmla="*/ 140 h 141"/>
                  <a:gd name="T34" fmla="*/ 141 w 141"/>
                  <a:gd name="T35" fmla="*/ 141 h 141"/>
                  <a:gd name="T36" fmla="*/ 141 w 141"/>
                  <a:gd name="T37" fmla="*/ 141 h 141"/>
                  <a:gd name="T38" fmla="*/ 141 w 141"/>
                  <a:gd name="T39" fmla="*/ 141 h 141"/>
                  <a:gd name="T40" fmla="*/ 141 w 141"/>
                  <a:gd name="T41" fmla="*/ 141 h 141"/>
                  <a:gd name="T42" fmla="*/ 141 w 141"/>
                  <a:gd name="T43" fmla="*/ 141 h 141"/>
                  <a:gd name="T44" fmla="*/ 141 w 141"/>
                  <a:gd name="T45" fmla="*/ 141 h 141"/>
                  <a:gd name="T46" fmla="*/ 141 w 141"/>
                  <a:gd name="T47" fmla="*/ 141 h 141"/>
                  <a:gd name="T48" fmla="*/ 0 w 141"/>
                  <a:gd name="T49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1" h="141">
                    <a:moveTo>
                      <a:pt x="0" y="0"/>
                    </a:moveTo>
                    <a:cubicBezTo>
                      <a:pt x="5" y="0"/>
                      <a:pt x="10" y="0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85" y="10"/>
                      <a:pt x="139" y="68"/>
                      <a:pt x="141" y="139"/>
                    </a:cubicBezTo>
                    <a:cubicBezTo>
                      <a:pt x="141" y="139"/>
                      <a:pt x="141" y="139"/>
                      <a:pt x="141" y="139"/>
                    </a:cubicBezTo>
                    <a:cubicBezTo>
                      <a:pt x="141" y="139"/>
                      <a:pt x="141" y="139"/>
                      <a:pt x="141" y="139"/>
                    </a:cubicBezTo>
                    <a:cubicBezTo>
                      <a:pt x="141" y="139"/>
                      <a:pt x="141" y="139"/>
                      <a:pt x="141" y="139"/>
                    </a:cubicBezTo>
                    <a:cubicBezTo>
                      <a:pt x="141" y="139"/>
                      <a:pt x="141" y="140"/>
                      <a:pt x="141" y="140"/>
                    </a:cubicBez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141"/>
                      <a:pt x="141" y="141"/>
                      <a:pt x="141" y="141"/>
                    </a:cubicBezTo>
                    <a:cubicBezTo>
                      <a:pt x="141" y="141"/>
                      <a:pt x="141" y="141"/>
                      <a:pt x="141" y="141"/>
                    </a:cubicBezTo>
                    <a:cubicBezTo>
                      <a:pt x="141" y="141"/>
                      <a:pt x="141" y="141"/>
                      <a:pt x="141" y="141"/>
                    </a:cubicBezTo>
                    <a:cubicBezTo>
                      <a:pt x="141" y="141"/>
                      <a:pt x="141" y="141"/>
                      <a:pt x="141" y="141"/>
                    </a:cubicBezTo>
                    <a:cubicBezTo>
                      <a:pt x="141" y="141"/>
                      <a:pt x="141" y="141"/>
                      <a:pt x="141" y="141"/>
                    </a:cubicBezTo>
                    <a:cubicBezTo>
                      <a:pt x="141" y="141"/>
                      <a:pt x="141" y="141"/>
                      <a:pt x="141" y="141"/>
                    </a:cubicBezTo>
                    <a:cubicBezTo>
                      <a:pt x="141" y="141"/>
                      <a:pt x="141" y="141"/>
                      <a:pt x="141" y="141"/>
                    </a:cubicBezTo>
                    <a:cubicBezTo>
                      <a:pt x="140" y="64"/>
                      <a:pt x="77" y="1"/>
                      <a:pt x="0" y="0"/>
                    </a:cubicBezTo>
                  </a:path>
                </a:pathLst>
              </a:custGeom>
              <a:solidFill>
                <a:srgbClr val="C17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42"/>
              <p:cNvSpPr/>
              <p:nvPr/>
            </p:nvSpPr>
            <p:spPr bwMode="auto">
              <a:xfrm>
                <a:off x="3621088" y="2662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Oval 43"/>
              <p:cNvSpPr>
                <a:spLocks noChangeArrowheads="1"/>
              </p:cNvSpPr>
              <p:nvPr/>
            </p:nvSpPr>
            <p:spPr bwMode="auto">
              <a:xfrm>
                <a:off x="3621088" y="2662238"/>
                <a:ext cx="1588" cy="1588"/>
              </a:xfrm>
              <a:prstGeom prst="ellipse">
                <a:avLst/>
              </a:prstGeom>
              <a:solidFill>
                <a:srgbClr val="C17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44"/>
              <p:cNvSpPr/>
              <p:nvPr/>
            </p:nvSpPr>
            <p:spPr bwMode="auto">
              <a:xfrm>
                <a:off x="3621088" y="26654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45"/>
              <p:cNvSpPr/>
              <p:nvPr/>
            </p:nvSpPr>
            <p:spPr bwMode="auto">
              <a:xfrm>
                <a:off x="3621088" y="2662238"/>
                <a:ext cx="0" cy="3175"/>
              </a:xfrm>
              <a:custGeom>
                <a:avLst/>
                <a:gdLst>
                  <a:gd name="T0" fmla="*/ 0 h 1"/>
                  <a:gd name="T1" fmla="*/ 1 h 1"/>
                  <a:gd name="T2" fmla="*/ 1 h 1"/>
                  <a:gd name="T3" fmla="*/ 1 h 1"/>
                  <a:gd name="T4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</a:path>
                </a:pathLst>
              </a:custGeom>
              <a:solidFill>
                <a:srgbClr val="C17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46"/>
              <p:cNvSpPr/>
              <p:nvPr/>
            </p:nvSpPr>
            <p:spPr bwMode="auto">
              <a:xfrm>
                <a:off x="3621088" y="26654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Oval 47"/>
              <p:cNvSpPr>
                <a:spLocks noChangeArrowheads="1"/>
              </p:cNvSpPr>
              <p:nvPr/>
            </p:nvSpPr>
            <p:spPr bwMode="auto">
              <a:xfrm>
                <a:off x="3621088" y="2665413"/>
                <a:ext cx="1588" cy="1588"/>
              </a:xfrm>
              <a:prstGeom prst="ellipse">
                <a:avLst/>
              </a:prstGeom>
              <a:solidFill>
                <a:srgbClr val="C17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48"/>
              <p:cNvSpPr/>
              <p:nvPr/>
            </p:nvSpPr>
            <p:spPr bwMode="auto">
              <a:xfrm>
                <a:off x="3621088" y="26654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Oval 49"/>
              <p:cNvSpPr>
                <a:spLocks noChangeArrowheads="1"/>
              </p:cNvSpPr>
              <p:nvPr/>
            </p:nvSpPr>
            <p:spPr bwMode="auto">
              <a:xfrm>
                <a:off x="3621088" y="2665413"/>
                <a:ext cx="1588" cy="1588"/>
              </a:xfrm>
              <a:prstGeom prst="ellipse">
                <a:avLst/>
              </a:prstGeom>
              <a:solidFill>
                <a:srgbClr val="C17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50"/>
              <p:cNvSpPr/>
              <p:nvPr/>
            </p:nvSpPr>
            <p:spPr bwMode="auto">
              <a:xfrm>
                <a:off x="3621088" y="26654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Oval 51"/>
              <p:cNvSpPr>
                <a:spLocks noChangeArrowheads="1"/>
              </p:cNvSpPr>
              <p:nvPr/>
            </p:nvSpPr>
            <p:spPr bwMode="auto">
              <a:xfrm>
                <a:off x="3621088" y="2665413"/>
                <a:ext cx="1588" cy="1588"/>
              </a:xfrm>
              <a:prstGeom prst="ellipse">
                <a:avLst/>
              </a:prstGeom>
              <a:solidFill>
                <a:srgbClr val="C17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52"/>
              <p:cNvSpPr/>
              <p:nvPr/>
            </p:nvSpPr>
            <p:spPr bwMode="auto">
              <a:xfrm>
                <a:off x="3621088" y="2665413"/>
                <a:ext cx="0" cy="1588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53"/>
              <p:cNvSpPr/>
              <p:nvPr/>
            </p:nvSpPr>
            <p:spPr bwMode="auto">
              <a:xfrm>
                <a:off x="3621088" y="2665413"/>
                <a:ext cx="0" cy="1588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1 h 1"/>
                  <a:gd name="T4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</a:path>
                </a:pathLst>
              </a:custGeom>
              <a:solidFill>
                <a:srgbClr val="C17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54"/>
              <p:cNvSpPr/>
              <p:nvPr/>
            </p:nvSpPr>
            <p:spPr bwMode="auto">
              <a:xfrm>
                <a:off x="3621088" y="266700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Oval 55"/>
              <p:cNvSpPr>
                <a:spLocks noChangeArrowheads="1"/>
              </p:cNvSpPr>
              <p:nvPr/>
            </p:nvSpPr>
            <p:spPr bwMode="auto">
              <a:xfrm>
                <a:off x="3621088" y="2667000"/>
                <a:ext cx="1588" cy="1588"/>
              </a:xfrm>
              <a:prstGeom prst="ellipse">
                <a:avLst/>
              </a:prstGeom>
              <a:solidFill>
                <a:srgbClr val="C17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56"/>
              <p:cNvSpPr/>
              <p:nvPr/>
            </p:nvSpPr>
            <p:spPr bwMode="auto">
              <a:xfrm>
                <a:off x="3621088" y="266700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Oval 57"/>
              <p:cNvSpPr>
                <a:spLocks noChangeArrowheads="1"/>
              </p:cNvSpPr>
              <p:nvPr/>
            </p:nvSpPr>
            <p:spPr bwMode="auto">
              <a:xfrm>
                <a:off x="3621088" y="2667000"/>
                <a:ext cx="1588" cy="1588"/>
              </a:xfrm>
              <a:prstGeom prst="ellipse">
                <a:avLst/>
              </a:prstGeom>
              <a:solidFill>
                <a:srgbClr val="C17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58"/>
              <p:cNvSpPr/>
              <p:nvPr/>
            </p:nvSpPr>
            <p:spPr bwMode="auto">
              <a:xfrm>
                <a:off x="3621088" y="266700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Oval 59"/>
              <p:cNvSpPr>
                <a:spLocks noChangeArrowheads="1"/>
              </p:cNvSpPr>
              <p:nvPr/>
            </p:nvSpPr>
            <p:spPr bwMode="auto">
              <a:xfrm>
                <a:off x="3621088" y="2667000"/>
                <a:ext cx="1588" cy="1588"/>
              </a:xfrm>
              <a:prstGeom prst="ellipse">
                <a:avLst/>
              </a:prstGeom>
              <a:solidFill>
                <a:srgbClr val="C17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Freeform 60"/>
              <p:cNvSpPr>
                <a:spLocks noEditPoints="1"/>
              </p:cNvSpPr>
              <p:nvPr/>
            </p:nvSpPr>
            <p:spPr bwMode="auto">
              <a:xfrm>
                <a:off x="2936875" y="2670175"/>
                <a:ext cx="584200" cy="339725"/>
              </a:xfrm>
              <a:custGeom>
                <a:avLst/>
                <a:gdLst>
                  <a:gd name="T0" fmla="*/ 43 w 245"/>
                  <a:gd name="T1" fmla="*/ 101 h 143"/>
                  <a:gd name="T2" fmla="*/ 43 w 245"/>
                  <a:gd name="T3" fmla="*/ 101 h 143"/>
                  <a:gd name="T4" fmla="*/ 138 w 245"/>
                  <a:gd name="T5" fmla="*/ 143 h 143"/>
                  <a:gd name="T6" fmla="*/ 43 w 245"/>
                  <a:gd name="T7" fmla="*/ 101 h 143"/>
                  <a:gd name="T8" fmla="*/ 245 w 245"/>
                  <a:gd name="T9" fmla="*/ 101 h 143"/>
                  <a:gd name="T10" fmla="*/ 245 w 245"/>
                  <a:gd name="T11" fmla="*/ 101 h 143"/>
                  <a:gd name="T12" fmla="*/ 144 w 245"/>
                  <a:gd name="T13" fmla="*/ 143 h 143"/>
                  <a:gd name="T14" fmla="*/ 144 w 245"/>
                  <a:gd name="T15" fmla="*/ 143 h 143"/>
                  <a:gd name="T16" fmla="*/ 144 w 245"/>
                  <a:gd name="T17" fmla="*/ 143 h 143"/>
                  <a:gd name="T18" fmla="*/ 245 w 245"/>
                  <a:gd name="T19" fmla="*/ 101 h 143"/>
                  <a:gd name="T20" fmla="*/ 0 w 245"/>
                  <a:gd name="T21" fmla="*/ 2 h 143"/>
                  <a:gd name="T22" fmla="*/ 29 w 245"/>
                  <a:gd name="T23" fmla="*/ 85 h 143"/>
                  <a:gd name="T24" fmla="*/ 29 w 245"/>
                  <a:gd name="T25" fmla="*/ 85 h 143"/>
                  <a:gd name="T26" fmla="*/ 0 w 245"/>
                  <a:gd name="T27" fmla="*/ 2 h 143"/>
                  <a:gd name="T28" fmla="*/ 0 w 245"/>
                  <a:gd name="T29" fmla="*/ 2 h 143"/>
                  <a:gd name="T30" fmla="*/ 0 w 245"/>
                  <a:gd name="T31" fmla="*/ 2 h 143"/>
                  <a:gd name="T32" fmla="*/ 0 w 245"/>
                  <a:gd name="T33" fmla="*/ 2 h 143"/>
                  <a:gd name="T34" fmla="*/ 0 w 245"/>
                  <a:gd name="T35" fmla="*/ 2 h 143"/>
                  <a:gd name="T36" fmla="*/ 0 w 245"/>
                  <a:gd name="T37" fmla="*/ 2 h 143"/>
                  <a:gd name="T38" fmla="*/ 0 w 245"/>
                  <a:gd name="T39" fmla="*/ 2 h 143"/>
                  <a:gd name="T40" fmla="*/ 0 w 245"/>
                  <a:gd name="T41" fmla="*/ 2 h 143"/>
                  <a:gd name="T42" fmla="*/ 0 w 245"/>
                  <a:gd name="T43" fmla="*/ 2 h 143"/>
                  <a:gd name="T44" fmla="*/ 0 w 245"/>
                  <a:gd name="T45" fmla="*/ 2 h 143"/>
                  <a:gd name="T46" fmla="*/ 0 w 245"/>
                  <a:gd name="T47" fmla="*/ 1 h 143"/>
                  <a:gd name="T48" fmla="*/ 0 w 245"/>
                  <a:gd name="T49" fmla="*/ 2 h 143"/>
                  <a:gd name="T50" fmla="*/ 0 w 245"/>
                  <a:gd name="T51" fmla="*/ 1 h 143"/>
                  <a:gd name="T52" fmla="*/ 0 w 245"/>
                  <a:gd name="T53" fmla="*/ 1 h 143"/>
                  <a:gd name="T54" fmla="*/ 0 w 245"/>
                  <a:gd name="T55" fmla="*/ 1 h 143"/>
                  <a:gd name="T56" fmla="*/ 0 w 245"/>
                  <a:gd name="T57" fmla="*/ 1 h 143"/>
                  <a:gd name="T58" fmla="*/ 0 w 245"/>
                  <a:gd name="T59" fmla="*/ 1 h 143"/>
                  <a:gd name="T60" fmla="*/ 0 w 245"/>
                  <a:gd name="T61" fmla="*/ 1 h 143"/>
                  <a:gd name="T62" fmla="*/ 0 w 245"/>
                  <a:gd name="T63" fmla="*/ 1 h 143"/>
                  <a:gd name="T64" fmla="*/ 0 w 245"/>
                  <a:gd name="T65" fmla="*/ 1 h 143"/>
                  <a:gd name="T66" fmla="*/ 0 w 245"/>
                  <a:gd name="T67" fmla="*/ 1 h 143"/>
                  <a:gd name="T68" fmla="*/ 0 w 245"/>
                  <a:gd name="T69" fmla="*/ 1 h 143"/>
                  <a:gd name="T70" fmla="*/ 0 w 245"/>
                  <a:gd name="T71" fmla="*/ 0 h 143"/>
                  <a:gd name="T72" fmla="*/ 0 w 245"/>
                  <a:gd name="T73" fmla="*/ 1 h 143"/>
                  <a:gd name="T74" fmla="*/ 0 w 245"/>
                  <a:gd name="T75" fmla="*/ 0 h 143"/>
                  <a:gd name="T76" fmla="*/ 0 w 245"/>
                  <a:gd name="T77" fmla="*/ 0 h 143"/>
                  <a:gd name="T78" fmla="*/ 0 w 245"/>
                  <a:gd name="T79" fmla="*/ 0 h 143"/>
                  <a:gd name="T80" fmla="*/ 0 w 245"/>
                  <a:gd name="T81" fmla="*/ 0 h 143"/>
                  <a:gd name="T82" fmla="*/ 0 w 245"/>
                  <a:gd name="T83" fmla="*/ 0 h 143"/>
                  <a:gd name="T84" fmla="*/ 0 w 245"/>
                  <a:gd name="T85" fmla="*/ 0 h 143"/>
                  <a:gd name="T86" fmla="*/ 0 w 245"/>
                  <a:gd name="T87" fmla="*/ 0 h 143"/>
                  <a:gd name="T88" fmla="*/ 0 w 245"/>
                  <a:gd name="T89" fmla="*/ 0 h 143"/>
                  <a:gd name="T90" fmla="*/ 0 w 245"/>
                  <a:gd name="T91" fmla="*/ 0 h 143"/>
                  <a:gd name="T92" fmla="*/ 0 w 245"/>
                  <a:gd name="T93" fmla="*/ 0 h 143"/>
                  <a:gd name="T94" fmla="*/ 0 w 245"/>
                  <a:gd name="T95" fmla="*/ 0 h 143"/>
                  <a:gd name="T96" fmla="*/ 0 w 245"/>
                  <a:gd name="T97" fmla="*/ 0 h 143"/>
                  <a:gd name="T98" fmla="*/ 0 w 245"/>
                  <a:gd name="T9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45" h="143">
                    <a:moveTo>
                      <a:pt x="43" y="101"/>
                    </a:moveTo>
                    <a:cubicBezTo>
                      <a:pt x="43" y="101"/>
                      <a:pt x="43" y="101"/>
                      <a:pt x="43" y="101"/>
                    </a:cubicBezTo>
                    <a:cubicBezTo>
                      <a:pt x="67" y="125"/>
                      <a:pt x="101" y="141"/>
                      <a:pt x="138" y="143"/>
                    </a:cubicBezTo>
                    <a:cubicBezTo>
                      <a:pt x="101" y="141"/>
                      <a:pt x="67" y="125"/>
                      <a:pt x="43" y="101"/>
                    </a:cubicBezTo>
                    <a:moveTo>
                      <a:pt x="245" y="101"/>
                    </a:moveTo>
                    <a:cubicBezTo>
                      <a:pt x="245" y="101"/>
                      <a:pt x="245" y="101"/>
                      <a:pt x="245" y="101"/>
                    </a:cubicBezTo>
                    <a:cubicBezTo>
                      <a:pt x="219" y="127"/>
                      <a:pt x="183" y="143"/>
                      <a:pt x="144" y="143"/>
                    </a:cubicBezTo>
                    <a:cubicBezTo>
                      <a:pt x="144" y="143"/>
                      <a:pt x="144" y="143"/>
                      <a:pt x="144" y="143"/>
                    </a:cubicBezTo>
                    <a:cubicBezTo>
                      <a:pt x="144" y="143"/>
                      <a:pt x="144" y="143"/>
                      <a:pt x="144" y="143"/>
                    </a:cubicBezTo>
                    <a:cubicBezTo>
                      <a:pt x="183" y="143"/>
                      <a:pt x="219" y="127"/>
                      <a:pt x="245" y="101"/>
                    </a:cubicBezTo>
                    <a:moveTo>
                      <a:pt x="0" y="2"/>
                    </a:moveTo>
                    <a:cubicBezTo>
                      <a:pt x="1" y="33"/>
                      <a:pt x="11" y="62"/>
                      <a:pt x="29" y="85"/>
                    </a:cubicBezTo>
                    <a:cubicBezTo>
                      <a:pt x="29" y="85"/>
                      <a:pt x="29" y="85"/>
                      <a:pt x="29" y="85"/>
                    </a:cubicBezTo>
                    <a:cubicBezTo>
                      <a:pt x="11" y="62"/>
                      <a:pt x="1" y="33"/>
                      <a:pt x="0" y="2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Freeform 61"/>
              <p:cNvSpPr/>
              <p:nvPr/>
            </p:nvSpPr>
            <p:spPr bwMode="auto">
              <a:xfrm>
                <a:off x="3005138" y="2871788"/>
                <a:ext cx="46038" cy="38100"/>
              </a:xfrm>
              <a:custGeom>
                <a:avLst/>
                <a:gdLst>
                  <a:gd name="T0" fmla="*/ 19 w 19"/>
                  <a:gd name="T1" fmla="*/ 0 h 16"/>
                  <a:gd name="T2" fmla="*/ 19 w 19"/>
                  <a:gd name="T3" fmla="*/ 0 h 16"/>
                  <a:gd name="T4" fmla="*/ 8 w 19"/>
                  <a:gd name="T5" fmla="*/ 10 h 16"/>
                  <a:gd name="T6" fmla="*/ 0 w 19"/>
                  <a:gd name="T7" fmla="*/ 0 h 16"/>
                  <a:gd name="T8" fmla="*/ 0 w 19"/>
                  <a:gd name="T9" fmla="*/ 0 h 16"/>
                  <a:gd name="T10" fmla="*/ 14 w 19"/>
                  <a:gd name="T11" fmla="*/ 16 h 16"/>
                  <a:gd name="T12" fmla="*/ 14 w 19"/>
                  <a:gd name="T13" fmla="*/ 16 h 16"/>
                  <a:gd name="T14" fmla="*/ 8 w 19"/>
                  <a:gd name="T15" fmla="*/ 10 h 16"/>
                  <a:gd name="T16" fmla="*/ 19 w 19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5" y="4"/>
                      <a:pt x="11" y="8"/>
                      <a:pt x="8" y="10"/>
                    </a:cubicBezTo>
                    <a:cubicBezTo>
                      <a:pt x="5" y="7"/>
                      <a:pt x="2" y="3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5"/>
                      <a:pt x="9" y="11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2" y="14"/>
                      <a:pt x="10" y="12"/>
                      <a:pt x="8" y="10"/>
                    </a:cubicBezTo>
                    <a:cubicBezTo>
                      <a:pt x="11" y="8"/>
                      <a:pt x="15" y="4"/>
                      <a:pt x="19" y="0"/>
                    </a:cubicBezTo>
                  </a:path>
                </a:pathLst>
              </a:custGeom>
              <a:solidFill>
                <a:srgbClr val="F5B3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Freeform 62"/>
              <p:cNvSpPr>
                <a:spLocks noEditPoints="1"/>
              </p:cNvSpPr>
              <p:nvPr/>
            </p:nvSpPr>
            <p:spPr bwMode="auto">
              <a:xfrm>
                <a:off x="3265488" y="3009900"/>
                <a:ext cx="12700" cy="0"/>
              </a:xfrm>
              <a:custGeom>
                <a:avLst/>
                <a:gdLst>
                  <a:gd name="T0" fmla="*/ 5 w 5"/>
                  <a:gd name="T1" fmla="*/ 5 w 5"/>
                  <a:gd name="T2" fmla="*/ 5 w 5"/>
                  <a:gd name="T3" fmla="*/ 5 w 5"/>
                  <a:gd name="T4" fmla="*/ 5 w 5"/>
                  <a:gd name="T5" fmla="*/ 5 w 5"/>
                  <a:gd name="T6" fmla="*/ 5 w 5"/>
                  <a:gd name="T7" fmla="*/ 5 w 5"/>
                  <a:gd name="T8" fmla="*/ 5 w 5"/>
                  <a:gd name="T9" fmla="*/ 5 w 5"/>
                  <a:gd name="T10" fmla="*/ 5 w 5"/>
                  <a:gd name="T11" fmla="*/ 5 w 5"/>
                  <a:gd name="T12" fmla="*/ 4 w 5"/>
                  <a:gd name="T13" fmla="*/ 4 w 5"/>
                  <a:gd name="T14" fmla="*/ 4 w 5"/>
                  <a:gd name="T15" fmla="*/ 4 w 5"/>
                  <a:gd name="T16" fmla="*/ 4 w 5"/>
                  <a:gd name="T17" fmla="*/ 4 w 5"/>
                  <a:gd name="T18" fmla="*/ 4 w 5"/>
                  <a:gd name="T19" fmla="*/ 4 w 5"/>
                  <a:gd name="T20" fmla="*/ 4 w 5"/>
                  <a:gd name="T21" fmla="*/ 4 w 5"/>
                  <a:gd name="T22" fmla="*/ 4 w 5"/>
                  <a:gd name="T23" fmla="*/ 4 w 5"/>
                  <a:gd name="T24" fmla="*/ 3 w 5"/>
                  <a:gd name="T25" fmla="*/ 4 w 5"/>
                  <a:gd name="T26" fmla="*/ 3 w 5"/>
                  <a:gd name="T27" fmla="*/ 3 w 5"/>
                  <a:gd name="T28" fmla="*/ 3 w 5"/>
                  <a:gd name="T29" fmla="*/ 3 w 5"/>
                  <a:gd name="T30" fmla="*/ 3 w 5"/>
                  <a:gd name="T31" fmla="*/ 3 w 5"/>
                  <a:gd name="T32" fmla="*/ 3 w 5"/>
                  <a:gd name="T33" fmla="*/ 3 w 5"/>
                  <a:gd name="T34" fmla="*/ 3 w 5"/>
                  <a:gd name="T35" fmla="*/ 3 w 5"/>
                  <a:gd name="T36" fmla="*/ 1 w 5"/>
                  <a:gd name="T37" fmla="*/ 3 w 5"/>
                  <a:gd name="T38" fmla="*/ 1 w 5"/>
                  <a:gd name="T39" fmla="*/ 1 w 5"/>
                  <a:gd name="T40" fmla="*/ 1 w 5"/>
                  <a:gd name="T41" fmla="*/ 1 w 5"/>
                  <a:gd name="T42" fmla="*/ 1 w 5"/>
                  <a:gd name="T43" fmla="*/ 1 w 5"/>
                  <a:gd name="T44" fmla="*/ 1 w 5"/>
                  <a:gd name="T45" fmla="*/ 0 w 5"/>
                  <a:gd name="T46" fmla="*/ 1 w 5"/>
                  <a:gd name="T47" fmla="*/ 0 w 5"/>
                  <a:gd name="T48" fmla="*/ 0 w 5"/>
                  <a:gd name="T49" fmla="*/ 0 w 5"/>
                  <a:gd name="T50" fmla="*/ 0 w 5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  <a:cxn ang="0">
                    <a:pos x="T17" y="0"/>
                  </a:cxn>
                  <a:cxn ang="0">
                    <a:pos x="T18" y="0"/>
                  </a:cxn>
                  <a:cxn ang="0">
                    <a:pos x="T19" y="0"/>
                  </a:cxn>
                  <a:cxn ang="0">
                    <a:pos x="T20" y="0"/>
                  </a:cxn>
                  <a:cxn ang="0">
                    <a:pos x="T21" y="0"/>
                  </a:cxn>
                  <a:cxn ang="0">
                    <a:pos x="T22" y="0"/>
                  </a:cxn>
                  <a:cxn ang="0">
                    <a:pos x="T23" y="0"/>
                  </a:cxn>
                  <a:cxn ang="0">
                    <a:pos x="T24" y="0"/>
                  </a:cxn>
                  <a:cxn ang="0">
                    <a:pos x="T25" y="0"/>
                  </a:cxn>
                  <a:cxn ang="0">
                    <a:pos x="T26" y="0"/>
                  </a:cxn>
                  <a:cxn ang="0">
                    <a:pos x="T27" y="0"/>
                  </a:cxn>
                  <a:cxn ang="0">
                    <a:pos x="T28" y="0"/>
                  </a:cxn>
                  <a:cxn ang="0">
                    <a:pos x="T29" y="0"/>
                  </a:cxn>
                  <a:cxn ang="0">
                    <a:pos x="T30" y="0"/>
                  </a:cxn>
                  <a:cxn ang="0">
                    <a:pos x="T31" y="0"/>
                  </a:cxn>
                  <a:cxn ang="0">
                    <a:pos x="T32" y="0"/>
                  </a:cxn>
                  <a:cxn ang="0">
                    <a:pos x="T33" y="0"/>
                  </a:cxn>
                  <a:cxn ang="0">
                    <a:pos x="T34" y="0"/>
                  </a:cxn>
                  <a:cxn ang="0">
                    <a:pos x="T35" y="0"/>
                  </a:cxn>
                  <a:cxn ang="0">
                    <a:pos x="T36" y="0"/>
                  </a:cxn>
                  <a:cxn ang="0">
                    <a:pos x="T37" y="0"/>
                  </a:cxn>
                  <a:cxn ang="0">
                    <a:pos x="T38" y="0"/>
                  </a:cxn>
                  <a:cxn ang="0">
                    <a:pos x="T39" y="0"/>
                  </a:cxn>
                  <a:cxn ang="0">
                    <a:pos x="T40" y="0"/>
                  </a:cxn>
                  <a:cxn ang="0">
                    <a:pos x="T41" y="0"/>
                  </a:cxn>
                  <a:cxn ang="0">
                    <a:pos x="T42" y="0"/>
                  </a:cxn>
                  <a:cxn ang="0">
                    <a:pos x="T43" y="0"/>
                  </a:cxn>
                  <a:cxn ang="0">
                    <a:pos x="T44" y="0"/>
                  </a:cxn>
                  <a:cxn ang="0">
                    <a:pos x="T45" y="0"/>
                  </a:cxn>
                  <a:cxn ang="0">
                    <a:pos x="T46" y="0"/>
                  </a:cxn>
                  <a:cxn ang="0">
                    <a:pos x="T47" y="0"/>
                  </a:cxn>
                  <a:cxn ang="0">
                    <a:pos x="T48" y="0"/>
                  </a:cxn>
                  <a:cxn ang="0">
                    <a:pos x="T49" y="0"/>
                  </a:cxn>
                  <a:cxn ang="0">
                    <a:pos x="T50" y="0"/>
                  </a:cxn>
                </a:cxnLst>
                <a:rect l="0" t="0" r="r" b="b"/>
                <a:pathLst>
                  <a:path w="5"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moveTo>
                      <a:pt x="3" y="0"/>
                    </a:moveTo>
                    <a:cubicBezTo>
                      <a:pt x="3" y="0"/>
                      <a:pt x="3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1" y="0"/>
                    </a:moveTo>
                    <a:cubicBezTo>
                      <a:pt x="2" y="0"/>
                      <a:pt x="2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5B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2" name="Oval 63"/>
              <p:cNvSpPr>
                <a:spLocks noChangeArrowheads="1"/>
              </p:cNvSpPr>
              <p:nvPr/>
            </p:nvSpPr>
            <p:spPr bwMode="auto">
              <a:xfrm>
                <a:off x="3232150" y="2851150"/>
                <a:ext cx="95250" cy="95250"/>
              </a:xfrm>
              <a:prstGeom prst="ellipse">
                <a:avLst/>
              </a:prstGeom>
              <a:solidFill>
                <a:srgbClr val="F7FA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3" name="Freeform 64"/>
              <p:cNvSpPr/>
              <p:nvPr/>
            </p:nvSpPr>
            <p:spPr bwMode="auto">
              <a:xfrm>
                <a:off x="3094038" y="2405063"/>
                <a:ext cx="371475" cy="393700"/>
              </a:xfrm>
              <a:custGeom>
                <a:avLst/>
                <a:gdLst>
                  <a:gd name="T0" fmla="*/ 59 w 156"/>
                  <a:gd name="T1" fmla="*/ 0 h 165"/>
                  <a:gd name="T2" fmla="*/ 0 w 156"/>
                  <a:gd name="T3" fmla="*/ 59 h 165"/>
                  <a:gd name="T4" fmla="*/ 0 w 156"/>
                  <a:gd name="T5" fmla="*/ 77 h 165"/>
                  <a:gd name="T6" fmla="*/ 36 w 156"/>
                  <a:gd name="T7" fmla="*/ 77 h 165"/>
                  <a:gd name="T8" fmla="*/ 36 w 156"/>
                  <a:gd name="T9" fmla="*/ 59 h 165"/>
                  <a:gd name="T10" fmla="*/ 59 w 156"/>
                  <a:gd name="T11" fmla="*/ 36 h 165"/>
                  <a:gd name="T12" fmla="*/ 96 w 156"/>
                  <a:gd name="T13" fmla="*/ 36 h 165"/>
                  <a:gd name="T14" fmla="*/ 120 w 156"/>
                  <a:gd name="T15" fmla="*/ 59 h 165"/>
                  <a:gd name="T16" fmla="*/ 120 w 156"/>
                  <a:gd name="T17" fmla="*/ 69 h 165"/>
                  <a:gd name="T18" fmla="*/ 96 w 156"/>
                  <a:gd name="T19" fmla="*/ 93 h 165"/>
                  <a:gd name="T20" fmla="*/ 60 w 156"/>
                  <a:gd name="T21" fmla="*/ 93 h 165"/>
                  <a:gd name="T22" fmla="*/ 60 w 156"/>
                  <a:gd name="T23" fmla="*/ 165 h 165"/>
                  <a:gd name="T24" fmla="*/ 96 w 156"/>
                  <a:gd name="T25" fmla="*/ 165 h 165"/>
                  <a:gd name="T26" fmla="*/ 96 w 156"/>
                  <a:gd name="T27" fmla="*/ 129 h 165"/>
                  <a:gd name="T28" fmla="*/ 96 w 156"/>
                  <a:gd name="T29" fmla="*/ 129 h 165"/>
                  <a:gd name="T30" fmla="*/ 156 w 156"/>
                  <a:gd name="T31" fmla="*/ 69 h 165"/>
                  <a:gd name="T32" fmla="*/ 156 w 156"/>
                  <a:gd name="T33" fmla="*/ 59 h 165"/>
                  <a:gd name="T34" fmla="*/ 96 w 156"/>
                  <a:gd name="T35" fmla="*/ 0 h 165"/>
                  <a:gd name="T36" fmla="*/ 59 w 156"/>
                  <a:gd name="T37" fmla="*/ 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6" h="165">
                    <a:moveTo>
                      <a:pt x="59" y="0"/>
                    </a:moveTo>
                    <a:cubicBezTo>
                      <a:pt x="26" y="0"/>
                      <a:pt x="0" y="27"/>
                      <a:pt x="0" y="59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36" y="77"/>
                      <a:pt x="36" y="77"/>
                      <a:pt x="36" y="77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6" y="46"/>
                      <a:pt x="46" y="36"/>
                      <a:pt x="59" y="36"/>
                    </a:cubicBezTo>
                    <a:cubicBezTo>
                      <a:pt x="96" y="36"/>
                      <a:pt x="96" y="36"/>
                      <a:pt x="96" y="36"/>
                    </a:cubicBezTo>
                    <a:cubicBezTo>
                      <a:pt x="109" y="36"/>
                      <a:pt x="120" y="46"/>
                      <a:pt x="120" y="59"/>
                    </a:cubicBezTo>
                    <a:cubicBezTo>
                      <a:pt x="120" y="69"/>
                      <a:pt x="120" y="69"/>
                      <a:pt x="120" y="69"/>
                    </a:cubicBezTo>
                    <a:cubicBezTo>
                      <a:pt x="120" y="82"/>
                      <a:pt x="109" y="93"/>
                      <a:pt x="96" y="93"/>
                    </a:cubicBezTo>
                    <a:cubicBezTo>
                      <a:pt x="60" y="93"/>
                      <a:pt x="60" y="93"/>
                      <a:pt x="60" y="93"/>
                    </a:cubicBezTo>
                    <a:cubicBezTo>
                      <a:pt x="60" y="165"/>
                      <a:pt x="60" y="165"/>
                      <a:pt x="60" y="165"/>
                    </a:cubicBezTo>
                    <a:cubicBezTo>
                      <a:pt x="96" y="165"/>
                      <a:pt x="96" y="165"/>
                      <a:pt x="96" y="165"/>
                    </a:cubicBezTo>
                    <a:cubicBezTo>
                      <a:pt x="96" y="165"/>
                      <a:pt x="96" y="145"/>
                      <a:pt x="96" y="129"/>
                    </a:cubicBezTo>
                    <a:cubicBezTo>
                      <a:pt x="96" y="129"/>
                      <a:pt x="96" y="129"/>
                      <a:pt x="96" y="129"/>
                    </a:cubicBezTo>
                    <a:cubicBezTo>
                      <a:pt x="129" y="129"/>
                      <a:pt x="156" y="102"/>
                      <a:pt x="156" y="69"/>
                    </a:cubicBezTo>
                    <a:cubicBezTo>
                      <a:pt x="156" y="59"/>
                      <a:pt x="156" y="59"/>
                      <a:pt x="156" y="59"/>
                    </a:cubicBezTo>
                    <a:cubicBezTo>
                      <a:pt x="156" y="27"/>
                      <a:pt x="129" y="0"/>
                      <a:pt x="96" y="0"/>
                    </a:cubicBezTo>
                    <a:cubicBezTo>
                      <a:pt x="59" y="0"/>
                      <a:pt x="59" y="0"/>
                      <a:pt x="59" y="0"/>
                    </a:cubicBezTo>
                  </a:path>
                </a:pathLst>
              </a:custGeom>
              <a:solidFill>
                <a:srgbClr val="F7FA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4" name="Freeform 65"/>
              <p:cNvSpPr>
                <a:spLocks noEditPoints="1"/>
              </p:cNvSpPr>
              <p:nvPr/>
            </p:nvSpPr>
            <p:spPr bwMode="auto">
              <a:xfrm>
                <a:off x="3621088" y="2662238"/>
                <a:ext cx="0" cy="4763"/>
              </a:xfrm>
              <a:custGeom>
                <a:avLst/>
                <a:gdLst>
                  <a:gd name="T0" fmla="*/ 2 h 2"/>
                  <a:gd name="T1" fmla="*/ 2 h 2"/>
                  <a:gd name="T2" fmla="*/ 2 h 2"/>
                  <a:gd name="T3" fmla="*/ 2 h 2"/>
                  <a:gd name="T4" fmla="*/ 2 h 2"/>
                  <a:gd name="T5" fmla="*/ 2 h 2"/>
                  <a:gd name="T6" fmla="*/ 2 h 2"/>
                  <a:gd name="T7" fmla="*/ 2 h 2"/>
                  <a:gd name="T8" fmla="*/ 2 h 2"/>
                  <a:gd name="T9" fmla="*/ 1 h 2"/>
                  <a:gd name="T10" fmla="*/ 1 h 2"/>
                  <a:gd name="T11" fmla="*/ 1 h 2"/>
                  <a:gd name="T12" fmla="*/ 1 h 2"/>
                  <a:gd name="T13" fmla="*/ 1 h 2"/>
                  <a:gd name="T14" fmla="*/ 1 h 2"/>
                  <a:gd name="T15" fmla="*/ 1 h 2"/>
                  <a:gd name="T16" fmla="*/ 1 h 2"/>
                  <a:gd name="T17" fmla="*/ 1 h 2"/>
                  <a:gd name="T18" fmla="*/ 1 h 2"/>
                  <a:gd name="T19" fmla="*/ 1 h 2"/>
                  <a:gd name="T20" fmla="*/ 1 h 2"/>
                  <a:gd name="T21" fmla="*/ 0 h 2"/>
                  <a:gd name="T22" fmla="*/ 0 h 2"/>
                  <a:gd name="T23" fmla="*/ 0 h 2"/>
                  <a:gd name="T24" fmla="*/ 0 h 2"/>
                  <a:gd name="T25" fmla="*/ 0 h 2"/>
                  <a:gd name="T26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  <a:cxn ang="0">
                    <a:pos x="0" y="T14"/>
                  </a:cxn>
                  <a:cxn ang="0">
                    <a:pos x="0" y="T15"/>
                  </a:cxn>
                  <a:cxn ang="0">
                    <a:pos x="0" y="T16"/>
                  </a:cxn>
                  <a:cxn ang="0">
                    <a:pos x="0" y="T17"/>
                  </a:cxn>
                  <a:cxn ang="0">
                    <a:pos x="0" y="T18"/>
                  </a:cxn>
                  <a:cxn ang="0">
                    <a:pos x="0" y="T19"/>
                  </a:cxn>
                  <a:cxn ang="0">
                    <a:pos x="0" y="T20"/>
                  </a:cxn>
                  <a:cxn ang="0">
                    <a:pos x="0" y="T21"/>
                  </a:cxn>
                  <a:cxn ang="0">
                    <a:pos x="0" y="T22"/>
                  </a:cxn>
                  <a:cxn ang="0">
                    <a:pos x="0" y="T23"/>
                  </a:cxn>
                  <a:cxn ang="0">
                    <a:pos x="0" y="T24"/>
                  </a:cxn>
                  <a:cxn ang="0">
                    <a:pos x="0" y="T25"/>
                  </a:cxn>
                  <a:cxn ang="0">
                    <a:pos x="0" y="T26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474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5" name="Freeform 66"/>
              <p:cNvSpPr>
                <a:spLocks noEditPoints="1"/>
              </p:cNvSpPr>
              <p:nvPr/>
            </p:nvSpPr>
            <p:spPr bwMode="auto">
              <a:xfrm>
                <a:off x="3265488" y="3009900"/>
                <a:ext cx="14288" cy="0"/>
              </a:xfrm>
              <a:custGeom>
                <a:avLst/>
                <a:gdLst>
                  <a:gd name="T0" fmla="*/ 5 w 6"/>
                  <a:gd name="T1" fmla="*/ 6 w 6"/>
                  <a:gd name="T2" fmla="*/ 5 w 6"/>
                  <a:gd name="T3" fmla="*/ 5 w 6"/>
                  <a:gd name="T4" fmla="*/ 5 w 6"/>
                  <a:gd name="T5" fmla="*/ 5 w 6"/>
                  <a:gd name="T6" fmla="*/ 5 w 6"/>
                  <a:gd name="T7" fmla="*/ 5 w 6"/>
                  <a:gd name="T8" fmla="*/ 5 w 6"/>
                  <a:gd name="T9" fmla="*/ 5 w 6"/>
                  <a:gd name="T10" fmla="*/ 5 w 6"/>
                  <a:gd name="T11" fmla="*/ 5 w 6"/>
                  <a:gd name="T12" fmla="*/ 4 w 6"/>
                  <a:gd name="T13" fmla="*/ 5 w 6"/>
                  <a:gd name="T14" fmla="*/ 4 w 6"/>
                  <a:gd name="T15" fmla="*/ 4 w 6"/>
                  <a:gd name="T16" fmla="*/ 4 w 6"/>
                  <a:gd name="T17" fmla="*/ 4 w 6"/>
                  <a:gd name="T18" fmla="*/ 4 w 6"/>
                  <a:gd name="T19" fmla="*/ 4 w 6"/>
                  <a:gd name="T20" fmla="*/ 4 w 6"/>
                  <a:gd name="T21" fmla="*/ 4 w 6"/>
                  <a:gd name="T22" fmla="*/ 4 w 6"/>
                  <a:gd name="T23" fmla="*/ 4 w 6"/>
                  <a:gd name="T24" fmla="*/ 4 w 6"/>
                  <a:gd name="T25" fmla="*/ 4 w 6"/>
                  <a:gd name="T26" fmla="*/ 4 w 6"/>
                  <a:gd name="T27" fmla="*/ 3 w 6"/>
                  <a:gd name="T28" fmla="*/ 3 w 6"/>
                  <a:gd name="T29" fmla="*/ 3 w 6"/>
                  <a:gd name="T30" fmla="*/ 3 w 6"/>
                  <a:gd name="T31" fmla="*/ 3 w 6"/>
                  <a:gd name="T32" fmla="*/ 3 w 6"/>
                  <a:gd name="T33" fmla="*/ 3 w 6"/>
                  <a:gd name="T34" fmla="*/ 3 w 6"/>
                  <a:gd name="T35" fmla="*/ 3 w 6"/>
                  <a:gd name="T36" fmla="*/ 3 w 6"/>
                  <a:gd name="T37" fmla="*/ 3 w 6"/>
                  <a:gd name="T38" fmla="*/ 3 w 6"/>
                  <a:gd name="T39" fmla="*/ 1 w 6"/>
                  <a:gd name="T40" fmla="*/ 1 w 6"/>
                  <a:gd name="T41" fmla="*/ 1 w 6"/>
                  <a:gd name="T42" fmla="*/ 1 w 6"/>
                  <a:gd name="T43" fmla="*/ 1 w 6"/>
                  <a:gd name="T44" fmla="*/ 1 w 6"/>
                  <a:gd name="T45" fmla="*/ 1 w 6"/>
                  <a:gd name="T46" fmla="*/ 1 w 6"/>
                  <a:gd name="T47" fmla="*/ 1 w 6"/>
                  <a:gd name="T48" fmla="*/ 0 w 6"/>
                  <a:gd name="T49" fmla="*/ 0 w 6"/>
                  <a:gd name="T50" fmla="*/ 0 w 6"/>
                  <a:gd name="T51" fmla="*/ 0 w 6"/>
                  <a:gd name="T52" fmla="*/ 0 w 6"/>
                  <a:gd name="T53" fmla="*/ 0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  <a:cxn ang="0">
                    <a:pos x="T17" y="0"/>
                  </a:cxn>
                  <a:cxn ang="0">
                    <a:pos x="T18" y="0"/>
                  </a:cxn>
                  <a:cxn ang="0">
                    <a:pos x="T19" y="0"/>
                  </a:cxn>
                  <a:cxn ang="0">
                    <a:pos x="T20" y="0"/>
                  </a:cxn>
                  <a:cxn ang="0">
                    <a:pos x="T21" y="0"/>
                  </a:cxn>
                  <a:cxn ang="0">
                    <a:pos x="T22" y="0"/>
                  </a:cxn>
                  <a:cxn ang="0">
                    <a:pos x="T23" y="0"/>
                  </a:cxn>
                  <a:cxn ang="0">
                    <a:pos x="T24" y="0"/>
                  </a:cxn>
                  <a:cxn ang="0">
                    <a:pos x="T25" y="0"/>
                  </a:cxn>
                  <a:cxn ang="0">
                    <a:pos x="T26" y="0"/>
                  </a:cxn>
                  <a:cxn ang="0">
                    <a:pos x="T27" y="0"/>
                  </a:cxn>
                  <a:cxn ang="0">
                    <a:pos x="T28" y="0"/>
                  </a:cxn>
                  <a:cxn ang="0">
                    <a:pos x="T29" y="0"/>
                  </a:cxn>
                  <a:cxn ang="0">
                    <a:pos x="T30" y="0"/>
                  </a:cxn>
                  <a:cxn ang="0">
                    <a:pos x="T31" y="0"/>
                  </a:cxn>
                  <a:cxn ang="0">
                    <a:pos x="T32" y="0"/>
                  </a:cxn>
                  <a:cxn ang="0">
                    <a:pos x="T33" y="0"/>
                  </a:cxn>
                  <a:cxn ang="0">
                    <a:pos x="T34" y="0"/>
                  </a:cxn>
                  <a:cxn ang="0">
                    <a:pos x="T35" y="0"/>
                  </a:cxn>
                  <a:cxn ang="0">
                    <a:pos x="T36" y="0"/>
                  </a:cxn>
                  <a:cxn ang="0">
                    <a:pos x="T37" y="0"/>
                  </a:cxn>
                  <a:cxn ang="0">
                    <a:pos x="T38" y="0"/>
                  </a:cxn>
                  <a:cxn ang="0">
                    <a:pos x="T39" y="0"/>
                  </a:cxn>
                  <a:cxn ang="0">
                    <a:pos x="T40" y="0"/>
                  </a:cxn>
                  <a:cxn ang="0">
                    <a:pos x="T41" y="0"/>
                  </a:cxn>
                  <a:cxn ang="0">
                    <a:pos x="T42" y="0"/>
                  </a:cxn>
                  <a:cxn ang="0">
                    <a:pos x="T43" y="0"/>
                  </a:cxn>
                  <a:cxn ang="0">
                    <a:pos x="T44" y="0"/>
                  </a:cxn>
                  <a:cxn ang="0">
                    <a:pos x="T45" y="0"/>
                  </a:cxn>
                  <a:cxn ang="0">
                    <a:pos x="T46" y="0"/>
                  </a:cxn>
                  <a:cxn ang="0">
                    <a:pos x="T47" y="0"/>
                  </a:cxn>
                  <a:cxn ang="0">
                    <a:pos x="T48" y="0"/>
                  </a:cxn>
                  <a:cxn ang="0">
                    <a:pos x="T49" y="0"/>
                  </a:cxn>
                  <a:cxn ang="0">
                    <a:pos x="T50" y="0"/>
                  </a:cxn>
                  <a:cxn ang="0">
                    <a:pos x="T51" y="0"/>
                  </a:cxn>
                  <a:cxn ang="0">
                    <a:pos x="T52" y="0"/>
                  </a:cxn>
                  <a:cxn ang="0">
                    <a:pos x="T53" y="0"/>
                  </a:cxn>
                </a:cxnLst>
                <a:rect l="0" t="0" r="r" b="b"/>
                <a:pathLst>
                  <a:path w="6">
                    <a:moveTo>
                      <a:pt x="5" y="0"/>
                    </a:moveTo>
                    <a:cubicBezTo>
                      <a:pt x="5" y="0"/>
                      <a:pt x="5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4" y="0"/>
                    </a:moveTo>
                    <a:cubicBezTo>
                      <a:pt x="4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6" name="Freeform 67"/>
              <p:cNvSpPr>
                <a:spLocks noEditPoints="1"/>
              </p:cNvSpPr>
              <p:nvPr/>
            </p:nvSpPr>
            <p:spPr bwMode="auto">
              <a:xfrm>
                <a:off x="3435350" y="2424113"/>
                <a:ext cx="185738" cy="365125"/>
              </a:xfrm>
              <a:custGeom>
                <a:avLst/>
                <a:gdLst>
                  <a:gd name="T0" fmla="*/ 78 w 78"/>
                  <a:gd name="T1" fmla="*/ 95 h 153"/>
                  <a:gd name="T2" fmla="*/ 2 w 78"/>
                  <a:gd name="T3" fmla="*/ 95 h 153"/>
                  <a:gd name="T4" fmla="*/ 0 w 78"/>
                  <a:gd name="T5" fmla="*/ 98 h 153"/>
                  <a:gd name="T6" fmla="*/ 57 w 78"/>
                  <a:gd name="T7" fmla="*/ 152 h 153"/>
                  <a:gd name="T8" fmla="*/ 69 w 78"/>
                  <a:gd name="T9" fmla="*/ 153 h 153"/>
                  <a:gd name="T10" fmla="*/ 78 w 78"/>
                  <a:gd name="T11" fmla="*/ 102 h 153"/>
                  <a:gd name="T12" fmla="*/ 78 w 78"/>
                  <a:gd name="T13" fmla="*/ 102 h 153"/>
                  <a:gd name="T14" fmla="*/ 78 w 78"/>
                  <a:gd name="T15" fmla="*/ 102 h 153"/>
                  <a:gd name="T16" fmla="*/ 78 w 78"/>
                  <a:gd name="T17" fmla="*/ 102 h 153"/>
                  <a:gd name="T18" fmla="*/ 78 w 78"/>
                  <a:gd name="T19" fmla="*/ 102 h 153"/>
                  <a:gd name="T20" fmla="*/ 78 w 78"/>
                  <a:gd name="T21" fmla="*/ 102 h 153"/>
                  <a:gd name="T22" fmla="*/ 78 w 78"/>
                  <a:gd name="T23" fmla="*/ 102 h 153"/>
                  <a:gd name="T24" fmla="*/ 78 w 78"/>
                  <a:gd name="T25" fmla="*/ 102 h 153"/>
                  <a:gd name="T26" fmla="*/ 78 w 78"/>
                  <a:gd name="T27" fmla="*/ 101 h 153"/>
                  <a:gd name="T28" fmla="*/ 78 w 78"/>
                  <a:gd name="T29" fmla="*/ 101 h 153"/>
                  <a:gd name="T30" fmla="*/ 78 w 78"/>
                  <a:gd name="T31" fmla="*/ 101 h 153"/>
                  <a:gd name="T32" fmla="*/ 78 w 78"/>
                  <a:gd name="T33" fmla="*/ 101 h 153"/>
                  <a:gd name="T34" fmla="*/ 78 w 78"/>
                  <a:gd name="T35" fmla="*/ 101 h 153"/>
                  <a:gd name="T36" fmla="*/ 78 w 78"/>
                  <a:gd name="T37" fmla="*/ 101 h 153"/>
                  <a:gd name="T38" fmla="*/ 78 w 78"/>
                  <a:gd name="T39" fmla="*/ 101 h 153"/>
                  <a:gd name="T40" fmla="*/ 78 w 78"/>
                  <a:gd name="T41" fmla="*/ 101 h 153"/>
                  <a:gd name="T42" fmla="*/ 78 w 78"/>
                  <a:gd name="T43" fmla="*/ 101 h 153"/>
                  <a:gd name="T44" fmla="*/ 78 w 78"/>
                  <a:gd name="T45" fmla="*/ 100 h 153"/>
                  <a:gd name="T46" fmla="*/ 78 w 78"/>
                  <a:gd name="T47" fmla="*/ 100 h 153"/>
                  <a:gd name="T48" fmla="*/ 78 w 78"/>
                  <a:gd name="T49" fmla="*/ 100 h 153"/>
                  <a:gd name="T50" fmla="*/ 78 w 78"/>
                  <a:gd name="T51" fmla="*/ 100 h 153"/>
                  <a:gd name="T52" fmla="*/ 78 w 78"/>
                  <a:gd name="T53" fmla="*/ 100 h 153"/>
                  <a:gd name="T54" fmla="*/ 78 w 78"/>
                  <a:gd name="T55" fmla="*/ 100 h 153"/>
                  <a:gd name="T56" fmla="*/ 78 w 78"/>
                  <a:gd name="T57" fmla="*/ 100 h 153"/>
                  <a:gd name="T58" fmla="*/ 78 w 78"/>
                  <a:gd name="T59" fmla="*/ 100 h 153"/>
                  <a:gd name="T60" fmla="*/ 78 w 78"/>
                  <a:gd name="T61" fmla="*/ 99 h 153"/>
                  <a:gd name="T62" fmla="*/ 78 w 78"/>
                  <a:gd name="T63" fmla="*/ 99 h 153"/>
                  <a:gd name="T64" fmla="*/ 78 w 78"/>
                  <a:gd name="T65" fmla="*/ 99 h 153"/>
                  <a:gd name="T66" fmla="*/ 78 w 78"/>
                  <a:gd name="T67" fmla="*/ 99 h 153"/>
                  <a:gd name="T68" fmla="*/ 78 w 78"/>
                  <a:gd name="T69" fmla="*/ 99 h 153"/>
                  <a:gd name="T70" fmla="*/ 78 w 78"/>
                  <a:gd name="T71" fmla="*/ 99 h 153"/>
                  <a:gd name="T72" fmla="*/ 78 w 78"/>
                  <a:gd name="T73" fmla="*/ 99 h 153"/>
                  <a:gd name="T74" fmla="*/ 78 w 78"/>
                  <a:gd name="T75" fmla="*/ 99 h 153"/>
                  <a:gd name="T76" fmla="*/ 78 w 78"/>
                  <a:gd name="T77" fmla="*/ 99 h 153"/>
                  <a:gd name="T78" fmla="*/ 78 w 78"/>
                  <a:gd name="T79" fmla="*/ 98 h 153"/>
                  <a:gd name="T80" fmla="*/ 78 w 78"/>
                  <a:gd name="T81" fmla="*/ 98 h 153"/>
                  <a:gd name="T82" fmla="*/ 78 w 78"/>
                  <a:gd name="T83" fmla="*/ 98 h 153"/>
                  <a:gd name="T84" fmla="*/ 78 w 78"/>
                  <a:gd name="T85" fmla="*/ 98 h 153"/>
                  <a:gd name="T86" fmla="*/ 78 w 78"/>
                  <a:gd name="T87" fmla="*/ 95 h 153"/>
                  <a:gd name="T88" fmla="*/ 35 w 78"/>
                  <a:gd name="T89" fmla="*/ 0 h 153"/>
                  <a:gd name="T90" fmla="*/ 7 w 78"/>
                  <a:gd name="T91" fmla="*/ 26 h 153"/>
                  <a:gd name="T92" fmla="*/ 13 w 78"/>
                  <a:gd name="T93" fmla="*/ 51 h 153"/>
                  <a:gd name="T94" fmla="*/ 13 w 78"/>
                  <a:gd name="T95" fmla="*/ 61 h 153"/>
                  <a:gd name="T96" fmla="*/ 10 w 78"/>
                  <a:gd name="T97" fmla="*/ 79 h 153"/>
                  <a:gd name="T98" fmla="*/ 76 w 78"/>
                  <a:gd name="T99" fmla="*/ 79 h 153"/>
                  <a:gd name="T100" fmla="*/ 35 w 78"/>
                  <a:gd name="T10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8" h="153">
                    <a:moveTo>
                      <a:pt x="78" y="95"/>
                    </a:moveTo>
                    <a:cubicBezTo>
                      <a:pt x="2" y="95"/>
                      <a:pt x="2" y="95"/>
                      <a:pt x="2" y="95"/>
                    </a:cubicBezTo>
                    <a:cubicBezTo>
                      <a:pt x="2" y="96"/>
                      <a:pt x="1" y="97"/>
                      <a:pt x="0" y="98"/>
                    </a:cubicBezTo>
                    <a:cubicBezTo>
                      <a:pt x="31" y="127"/>
                      <a:pt x="53" y="149"/>
                      <a:pt x="57" y="152"/>
                    </a:cubicBezTo>
                    <a:cubicBezTo>
                      <a:pt x="59" y="152"/>
                      <a:pt x="63" y="153"/>
                      <a:pt x="69" y="153"/>
                    </a:cubicBezTo>
                    <a:cubicBezTo>
                      <a:pt x="75" y="138"/>
                      <a:pt x="78" y="120"/>
                      <a:pt x="78" y="102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78" y="100"/>
                      <a:pt x="78" y="100"/>
                      <a:pt x="78" y="99"/>
                    </a:cubicBezTo>
                    <a:cubicBezTo>
                      <a:pt x="78" y="99"/>
                      <a:pt x="78" y="99"/>
                      <a:pt x="78" y="99"/>
                    </a:cubicBezTo>
                    <a:cubicBezTo>
                      <a:pt x="78" y="99"/>
                      <a:pt x="78" y="99"/>
                      <a:pt x="78" y="99"/>
                    </a:cubicBezTo>
                    <a:cubicBezTo>
                      <a:pt x="78" y="99"/>
                      <a:pt x="78" y="99"/>
                      <a:pt x="78" y="99"/>
                    </a:cubicBezTo>
                    <a:cubicBezTo>
                      <a:pt x="78" y="99"/>
                      <a:pt x="78" y="99"/>
                      <a:pt x="78" y="99"/>
                    </a:cubicBezTo>
                    <a:cubicBezTo>
                      <a:pt x="78" y="99"/>
                      <a:pt x="78" y="99"/>
                      <a:pt x="78" y="99"/>
                    </a:cubicBezTo>
                    <a:cubicBezTo>
                      <a:pt x="78" y="99"/>
                      <a:pt x="78" y="99"/>
                      <a:pt x="78" y="99"/>
                    </a:cubicBezTo>
                    <a:cubicBezTo>
                      <a:pt x="78" y="99"/>
                      <a:pt x="78" y="99"/>
                      <a:pt x="78" y="99"/>
                    </a:cubicBezTo>
                    <a:cubicBezTo>
                      <a:pt x="78" y="99"/>
                      <a:pt x="78" y="99"/>
                      <a:pt x="78" y="99"/>
                    </a:cubicBezTo>
                    <a:cubicBezTo>
                      <a:pt x="78" y="99"/>
                      <a:pt x="78" y="98"/>
                      <a:pt x="78" y="98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8" y="97"/>
                      <a:pt x="78" y="96"/>
                      <a:pt x="78" y="95"/>
                    </a:cubicBezTo>
                    <a:moveTo>
                      <a:pt x="35" y="0"/>
                    </a:moveTo>
                    <a:cubicBezTo>
                      <a:pt x="27" y="7"/>
                      <a:pt x="17" y="16"/>
                      <a:pt x="7" y="26"/>
                    </a:cubicBezTo>
                    <a:cubicBezTo>
                      <a:pt x="11" y="34"/>
                      <a:pt x="13" y="42"/>
                      <a:pt x="13" y="51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3" y="67"/>
                      <a:pt x="12" y="73"/>
                      <a:pt x="10" y="79"/>
                    </a:cubicBezTo>
                    <a:cubicBezTo>
                      <a:pt x="76" y="79"/>
                      <a:pt x="76" y="79"/>
                      <a:pt x="76" y="79"/>
                    </a:cubicBezTo>
                    <a:cubicBezTo>
                      <a:pt x="71" y="48"/>
                      <a:pt x="56" y="21"/>
                      <a:pt x="35" y="0"/>
                    </a:cubicBezTo>
                  </a:path>
                </a:pathLst>
              </a:custGeom>
              <a:solidFill>
                <a:srgbClr val="DDA0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7" name="Freeform 68"/>
              <p:cNvSpPr/>
              <p:nvPr/>
            </p:nvSpPr>
            <p:spPr bwMode="auto">
              <a:xfrm>
                <a:off x="3440113" y="2613025"/>
                <a:ext cx="180975" cy="38100"/>
              </a:xfrm>
              <a:custGeom>
                <a:avLst/>
                <a:gdLst>
                  <a:gd name="T0" fmla="*/ 74 w 76"/>
                  <a:gd name="T1" fmla="*/ 0 h 16"/>
                  <a:gd name="T2" fmla="*/ 8 w 76"/>
                  <a:gd name="T3" fmla="*/ 0 h 16"/>
                  <a:gd name="T4" fmla="*/ 0 w 76"/>
                  <a:gd name="T5" fmla="*/ 16 h 16"/>
                  <a:gd name="T6" fmla="*/ 76 w 76"/>
                  <a:gd name="T7" fmla="*/ 16 h 16"/>
                  <a:gd name="T8" fmla="*/ 74 w 76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16">
                    <a:moveTo>
                      <a:pt x="74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76" y="10"/>
                      <a:pt x="75" y="5"/>
                      <a:pt x="74" y="0"/>
                    </a:cubicBezTo>
                  </a:path>
                </a:pathLst>
              </a:custGeom>
              <a:solidFill>
                <a:srgbClr val="DCA1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8" name="Freeform 69"/>
              <p:cNvSpPr>
                <a:spLocks noEditPoints="1"/>
              </p:cNvSpPr>
              <p:nvPr/>
            </p:nvSpPr>
            <p:spPr bwMode="auto">
              <a:xfrm>
                <a:off x="3038475" y="2693988"/>
                <a:ext cx="482600" cy="315913"/>
              </a:xfrm>
              <a:custGeom>
                <a:avLst/>
                <a:gdLst>
                  <a:gd name="T0" fmla="*/ 202 w 202"/>
                  <a:gd name="T1" fmla="*/ 91 h 133"/>
                  <a:gd name="T2" fmla="*/ 120 w 202"/>
                  <a:gd name="T3" fmla="*/ 91 h 133"/>
                  <a:gd name="T4" fmla="*/ 101 w 202"/>
                  <a:gd name="T5" fmla="*/ 106 h 133"/>
                  <a:gd name="T6" fmla="*/ 81 w 202"/>
                  <a:gd name="T7" fmla="*/ 91 h 133"/>
                  <a:gd name="T8" fmla="*/ 0 w 202"/>
                  <a:gd name="T9" fmla="*/ 91 h 133"/>
                  <a:gd name="T10" fmla="*/ 95 w 202"/>
                  <a:gd name="T11" fmla="*/ 133 h 133"/>
                  <a:gd name="T12" fmla="*/ 95 w 202"/>
                  <a:gd name="T13" fmla="*/ 133 h 133"/>
                  <a:gd name="T14" fmla="*/ 95 w 202"/>
                  <a:gd name="T15" fmla="*/ 133 h 133"/>
                  <a:gd name="T16" fmla="*/ 95 w 202"/>
                  <a:gd name="T17" fmla="*/ 133 h 133"/>
                  <a:gd name="T18" fmla="*/ 96 w 202"/>
                  <a:gd name="T19" fmla="*/ 133 h 133"/>
                  <a:gd name="T20" fmla="*/ 96 w 202"/>
                  <a:gd name="T21" fmla="*/ 133 h 133"/>
                  <a:gd name="T22" fmla="*/ 96 w 202"/>
                  <a:gd name="T23" fmla="*/ 133 h 133"/>
                  <a:gd name="T24" fmla="*/ 96 w 202"/>
                  <a:gd name="T25" fmla="*/ 133 h 133"/>
                  <a:gd name="T26" fmla="*/ 96 w 202"/>
                  <a:gd name="T27" fmla="*/ 133 h 133"/>
                  <a:gd name="T28" fmla="*/ 96 w 202"/>
                  <a:gd name="T29" fmla="*/ 133 h 133"/>
                  <a:gd name="T30" fmla="*/ 98 w 202"/>
                  <a:gd name="T31" fmla="*/ 133 h 133"/>
                  <a:gd name="T32" fmla="*/ 98 w 202"/>
                  <a:gd name="T33" fmla="*/ 133 h 133"/>
                  <a:gd name="T34" fmla="*/ 98 w 202"/>
                  <a:gd name="T35" fmla="*/ 133 h 133"/>
                  <a:gd name="T36" fmla="*/ 98 w 202"/>
                  <a:gd name="T37" fmla="*/ 133 h 133"/>
                  <a:gd name="T38" fmla="*/ 98 w 202"/>
                  <a:gd name="T39" fmla="*/ 133 h 133"/>
                  <a:gd name="T40" fmla="*/ 98 w 202"/>
                  <a:gd name="T41" fmla="*/ 133 h 133"/>
                  <a:gd name="T42" fmla="*/ 98 w 202"/>
                  <a:gd name="T43" fmla="*/ 133 h 133"/>
                  <a:gd name="T44" fmla="*/ 98 w 202"/>
                  <a:gd name="T45" fmla="*/ 133 h 133"/>
                  <a:gd name="T46" fmla="*/ 99 w 202"/>
                  <a:gd name="T47" fmla="*/ 133 h 133"/>
                  <a:gd name="T48" fmla="*/ 99 w 202"/>
                  <a:gd name="T49" fmla="*/ 133 h 133"/>
                  <a:gd name="T50" fmla="*/ 99 w 202"/>
                  <a:gd name="T51" fmla="*/ 133 h 133"/>
                  <a:gd name="T52" fmla="*/ 99 w 202"/>
                  <a:gd name="T53" fmla="*/ 133 h 133"/>
                  <a:gd name="T54" fmla="*/ 99 w 202"/>
                  <a:gd name="T55" fmla="*/ 133 h 133"/>
                  <a:gd name="T56" fmla="*/ 99 w 202"/>
                  <a:gd name="T57" fmla="*/ 133 h 133"/>
                  <a:gd name="T58" fmla="*/ 99 w 202"/>
                  <a:gd name="T59" fmla="*/ 133 h 133"/>
                  <a:gd name="T60" fmla="*/ 99 w 202"/>
                  <a:gd name="T61" fmla="*/ 133 h 133"/>
                  <a:gd name="T62" fmla="*/ 99 w 202"/>
                  <a:gd name="T63" fmla="*/ 133 h 133"/>
                  <a:gd name="T64" fmla="*/ 100 w 202"/>
                  <a:gd name="T65" fmla="*/ 133 h 133"/>
                  <a:gd name="T66" fmla="*/ 100 w 202"/>
                  <a:gd name="T67" fmla="*/ 133 h 133"/>
                  <a:gd name="T68" fmla="*/ 100 w 202"/>
                  <a:gd name="T69" fmla="*/ 133 h 133"/>
                  <a:gd name="T70" fmla="*/ 100 w 202"/>
                  <a:gd name="T71" fmla="*/ 133 h 133"/>
                  <a:gd name="T72" fmla="*/ 100 w 202"/>
                  <a:gd name="T73" fmla="*/ 133 h 133"/>
                  <a:gd name="T74" fmla="*/ 100 w 202"/>
                  <a:gd name="T75" fmla="*/ 133 h 133"/>
                  <a:gd name="T76" fmla="*/ 100 w 202"/>
                  <a:gd name="T77" fmla="*/ 133 h 133"/>
                  <a:gd name="T78" fmla="*/ 100 w 202"/>
                  <a:gd name="T79" fmla="*/ 133 h 133"/>
                  <a:gd name="T80" fmla="*/ 101 w 202"/>
                  <a:gd name="T81" fmla="*/ 133 h 133"/>
                  <a:gd name="T82" fmla="*/ 101 w 202"/>
                  <a:gd name="T83" fmla="*/ 133 h 133"/>
                  <a:gd name="T84" fmla="*/ 202 w 202"/>
                  <a:gd name="T85" fmla="*/ 91 h 133"/>
                  <a:gd name="T86" fmla="*/ 83 w 202"/>
                  <a:gd name="T87" fmla="*/ 0 h 133"/>
                  <a:gd name="T88" fmla="*/ 5 w 202"/>
                  <a:gd name="T89" fmla="*/ 75 h 133"/>
                  <a:gd name="T90" fmla="*/ 84 w 202"/>
                  <a:gd name="T91" fmla="*/ 75 h 133"/>
                  <a:gd name="T92" fmla="*/ 101 w 202"/>
                  <a:gd name="T93" fmla="*/ 66 h 133"/>
                  <a:gd name="T94" fmla="*/ 117 w 202"/>
                  <a:gd name="T95" fmla="*/ 75 h 133"/>
                  <a:gd name="T96" fmla="*/ 196 w 202"/>
                  <a:gd name="T97" fmla="*/ 75 h 133"/>
                  <a:gd name="T98" fmla="*/ 126 w 202"/>
                  <a:gd name="T99" fmla="*/ 7 h 133"/>
                  <a:gd name="T100" fmla="*/ 119 w 202"/>
                  <a:gd name="T101" fmla="*/ 8 h 133"/>
                  <a:gd name="T102" fmla="*/ 119 w 202"/>
                  <a:gd name="T103" fmla="*/ 8 h 133"/>
                  <a:gd name="T104" fmla="*/ 119 w 202"/>
                  <a:gd name="T105" fmla="*/ 44 h 133"/>
                  <a:gd name="T106" fmla="*/ 83 w 202"/>
                  <a:gd name="T107" fmla="*/ 44 h 133"/>
                  <a:gd name="T108" fmla="*/ 83 w 202"/>
                  <a:gd name="T109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02" h="133">
                    <a:moveTo>
                      <a:pt x="202" y="91"/>
                    </a:moveTo>
                    <a:cubicBezTo>
                      <a:pt x="120" y="91"/>
                      <a:pt x="120" y="91"/>
                      <a:pt x="120" y="91"/>
                    </a:cubicBezTo>
                    <a:cubicBezTo>
                      <a:pt x="118" y="99"/>
                      <a:pt x="110" y="106"/>
                      <a:pt x="101" y="106"/>
                    </a:cubicBezTo>
                    <a:cubicBezTo>
                      <a:pt x="91" y="106"/>
                      <a:pt x="84" y="99"/>
                      <a:pt x="81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24" y="115"/>
                      <a:pt x="58" y="131"/>
                      <a:pt x="95" y="133"/>
                    </a:cubicBezTo>
                    <a:cubicBezTo>
                      <a:pt x="95" y="133"/>
                      <a:pt x="95" y="133"/>
                      <a:pt x="95" y="133"/>
                    </a:cubicBezTo>
                    <a:cubicBezTo>
                      <a:pt x="95" y="133"/>
                      <a:pt x="95" y="133"/>
                      <a:pt x="95" y="133"/>
                    </a:cubicBezTo>
                    <a:cubicBezTo>
                      <a:pt x="95" y="133"/>
                      <a:pt x="95" y="133"/>
                      <a:pt x="95" y="133"/>
                    </a:cubicBezTo>
                    <a:cubicBezTo>
                      <a:pt x="95" y="133"/>
                      <a:pt x="96" y="133"/>
                      <a:pt x="96" y="133"/>
                    </a:cubicBezTo>
                    <a:cubicBezTo>
                      <a:pt x="96" y="133"/>
                      <a:pt x="96" y="133"/>
                      <a:pt x="96" y="133"/>
                    </a:cubicBezTo>
                    <a:cubicBezTo>
                      <a:pt x="96" y="133"/>
                      <a:pt x="96" y="133"/>
                      <a:pt x="96" y="133"/>
                    </a:cubicBezTo>
                    <a:cubicBezTo>
                      <a:pt x="96" y="133"/>
                      <a:pt x="96" y="133"/>
                      <a:pt x="96" y="133"/>
                    </a:cubicBezTo>
                    <a:cubicBezTo>
                      <a:pt x="96" y="133"/>
                      <a:pt x="96" y="133"/>
                      <a:pt x="96" y="133"/>
                    </a:cubicBezTo>
                    <a:cubicBezTo>
                      <a:pt x="96" y="133"/>
                      <a:pt x="96" y="133"/>
                      <a:pt x="96" y="133"/>
                    </a:cubicBezTo>
                    <a:cubicBezTo>
                      <a:pt x="97" y="133"/>
                      <a:pt x="97" y="133"/>
                      <a:pt x="98" y="133"/>
                    </a:cubicBezTo>
                    <a:cubicBezTo>
                      <a:pt x="98" y="133"/>
                      <a:pt x="98" y="133"/>
                      <a:pt x="98" y="133"/>
                    </a:cubicBezTo>
                    <a:cubicBezTo>
                      <a:pt x="98" y="133"/>
                      <a:pt x="98" y="133"/>
                      <a:pt x="98" y="133"/>
                    </a:cubicBezTo>
                    <a:cubicBezTo>
                      <a:pt x="98" y="133"/>
                      <a:pt x="98" y="133"/>
                      <a:pt x="98" y="133"/>
                    </a:cubicBezTo>
                    <a:cubicBezTo>
                      <a:pt x="98" y="133"/>
                      <a:pt x="98" y="133"/>
                      <a:pt x="98" y="133"/>
                    </a:cubicBezTo>
                    <a:cubicBezTo>
                      <a:pt x="98" y="133"/>
                      <a:pt x="98" y="133"/>
                      <a:pt x="98" y="133"/>
                    </a:cubicBezTo>
                    <a:cubicBezTo>
                      <a:pt x="98" y="133"/>
                      <a:pt x="98" y="133"/>
                      <a:pt x="98" y="133"/>
                    </a:cubicBezTo>
                    <a:cubicBezTo>
                      <a:pt x="98" y="133"/>
                      <a:pt x="98" y="133"/>
                      <a:pt x="98" y="133"/>
                    </a:cubicBezTo>
                    <a:cubicBezTo>
                      <a:pt x="98" y="133"/>
                      <a:pt x="98" y="133"/>
                      <a:pt x="99" y="133"/>
                    </a:cubicBezTo>
                    <a:cubicBezTo>
                      <a:pt x="99" y="133"/>
                      <a:pt x="99" y="133"/>
                      <a:pt x="99" y="133"/>
                    </a:cubicBezTo>
                    <a:cubicBezTo>
                      <a:pt x="99" y="133"/>
                      <a:pt x="99" y="133"/>
                      <a:pt x="99" y="133"/>
                    </a:cubicBezTo>
                    <a:cubicBezTo>
                      <a:pt x="99" y="133"/>
                      <a:pt x="99" y="133"/>
                      <a:pt x="99" y="133"/>
                    </a:cubicBezTo>
                    <a:cubicBezTo>
                      <a:pt x="99" y="133"/>
                      <a:pt x="99" y="133"/>
                      <a:pt x="99" y="133"/>
                    </a:cubicBezTo>
                    <a:cubicBezTo>
                      <a:pt x="99" y="133"/>
                      <a:pt x="99" y="133"/>
                      <a:pt x="99" y="133"/>
                    </a:cubicBezTo>
                    <a:cubicBezTo>
                      <a:pt x="99" y="133"/>
                      <a:pt x="99" y="133"/>
                      <a:pt x="99" y="133"/>
                    </a:cubicBezTo>
                    <a:cubicBezTo>
                      <a:pt x="99" y="133"/>
                      <a:pt x="99" y="133"/>
                      <a:pt x="99" y="133"/>
                    </a:cubicBezTo>
                    <a:cubicBezTo>
                      <a:pt x="99" y="133"/>
                      <a:pt x="99" y="133"/>
                      <a:pt x="99" y="133"/>
                    </a:cubicBezTo>
                    <a:cubicBezTo>
                      <a:pt x="99" y="133"/>
                      <a:pt x="100" y="133"/>
                      <a:pt x="100" y="133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100" y="133"/>
                      <a:pt x="101" y="133"/>
                      <a:pt x="101" y="133"/>
                    </a:cubicBezTo>
                    <a:cubicBezTo>
                      <a:pt x="101" y="133"/>
                      <a:pt x="101" y="133"/>
                      <a:pt x="101" y="133"/>
                    </a:cubicBezTo>
                    <a:cubicBezTo>
                      <a:pt x="140" y="133"/>
                      <a:pt x="176" y="117"/>
                      <a:pt x="202" y="91"/>
                    </a:cubicBezTo>
                    <a:moveTo>
                      <a:pt x="83" y="0"/>
                    </a:moveTo>
                    <a:cubicBezTo>
                      <a:pt x="51" y="31"/>
                      <a:pt x="22" y="59"/>
                      <a:pt x="5" y="75"/>
                    </a:cubicBezTo>
                    <a:cubicBezTo>
                      <a:pt x="84" y="75"/>
                      <a:pt x="84" y="75"/>
                      <a:pt x="84" y="75"/>
                    </a:cubicBezTo>
                    <a:cubicBezTo>
                      <a:pt x="88" y="69"/>
                      <a:pt x="94" y="66"/>
                      <a:pt x="101" y="66"/>
                    </a:cubicBezTo>
                    <a:cubicBezTo>
                      <a:pt x="108" y="66"/>
                      <a:pt x="114" y="69"/>
                      <a:pt x="117" y="75"/>
                    </a:cubicBezTo>
                    <a:cubicBezTo>
                      <a:pt x="196" y="75"/>
                      <a:pt x="196" y="75"/>
                      <a:pt x="196" y="75"/>
                    </a:cubicBezTo>
                    <a:cubicBezTo>
                      <a:pt x="184" y="63"/>
                      <a:pt x="157" y="37"/>
                      <a:pt x="126" y="7"/>
                    </a:cubicBezTo>
                    <a:cubicBezTo>
                      <a:pt x="124" y="8"/>
                      <a:pt x="122" y="8"/>
                      <a:pt x="119" y="8"/>
                    </a:cubicBezTo>
                    <a:cubicBezTo>
                      <a:pt x="119" y="8"/>
                      <a:pt x="119" y="8"/>
                      <a:pt x="119" y="8"/>
                    </a:cubicBezTo>
                    <a:cubicBezTo>
                      <a:pt x="119" y="24"/>
                      <a:pt x="119" y="44"/>
                      <a:pt x="119" y="44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3" y="0"/>
                      <a:pt x="83" y="0"/>
                      <a:pt x="83" y="0"/>
                    </a:cubicBezTo>
                  </a:path>
                </a:pathLst>
              </a:custGeom>
              <a:solidFill>
                <a:srgbClr val="DDA0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9" name="Freeform 70"/>
              <p:cNvSpPr>
                <a:spLocks noEditPoints="1"/>
              </p:cNvSpPr>
              <p:nvPr/>
            </p:nvSpPr>
            <p:spPr bwMode="auto">
              <a:xfrm>
                <a:off x="3024188" y="2871788"/>
                <a:ext cx="515938" cy="38100"/>
              </a:xfrm>
              <a:custGeom>
                <a:avLst/>
                <a:gdLst>
                  <a:gd name="T0" fmla="*/ 90 w 216"/>
                  <a:gd name="T1" fmla="*/ 0 h 16"/>
                  <a:gd name="T2" fmla="*/ 11 w 216"/>
                  <a:gd name="T3" fmla="*/ 0 h 16"/>
                  <a:gd name="T4" fmla="*/ 0 w 216"/>
                  <a:gd name="T5" fmla="*/ 10 h 16"/>
                  <a:gd name="T6" fmla="*/ 6 w 216"/>
                  <a:gd name="T7" fmla="*/ 16 h 16"/>
                  <a:gd name="T8" fmla="*/ 87 w 216"/>
                  <a:gd name="T9" fmla="*/ 16 h 16"/>
                  <a:gd name="T10" fmla="*/ 87 w 216"/>
                  <a:gd name="T11" fmla="*/ 11 h 16"/>
                  <a:gd name="T12" fmla="*/ 90 w 216"/>
                  <a:gd name="T13" fmla="*/ 0 h 16"/>
                  <a:gd name="T14" fmla="*/ 202 w 216"/>
                  <a:gd name="T15" fmla="*/ 0 h 16"/>
                  <a:gd name="T16" fmla="*/ 123 w 216"/>
                  <a:gd name="T17" fmla="*/ 0 h 16"/>
                  <a:gd name="T18" fmla="*/ 127 w 216"/>
                  <a:gd name="T19" fmla="*/ 11 h 16"/>
                  <a:gd name="T20" fmla="*/ 126 w 216"/>
                  <a:gd name="T21" fmla="*/ 16 h 16"/>
                  <a:gd name="T22" fmla="*/ 208 w 216"/>
                  <a:gd name="T23" fmla="*/ 16 h 16"/>
                  <a:gd name="T24" fmla="*/ 216 w 216"/>
                  <a:gd name="T25" fmla="*/ 7 h 16"/>
                  <a:gd name="T26" fmla="*/ 209 w 216"/>
                  <a:gd name="T27" fmla="*/ 6 h 16"/>
                  <a:gd name="T28" fmla="*/ 202 w 216"/>
                  <a:gd name="T2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6" h="16">
                    <a:moveTo>
                      <a:pt x="9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7" y="4"/>
                      <a:pt x="3" y="8"/>
                      <a:pt x="0" y="10"/>
                    </a:cubicBezTo>
                    <a:cubicBezTo>
                      <a:pt x="2" y="12"/>
                      <a:pt x="4" y="14"/>
                      <a:pt x="6" y="16"/>
                    </a:cubicBezTo>
                    <a:cubicBezTo>
                      <a:pt x="87" y="16"/>
                      <a:pt x="87" y="16"/>
                      <a:pt x="87" y="16"/>
                    </a:cubicBezTo>
                    <a:cubicBezTo>
                      <a:pt x="87" y="14"/>
                      <a:pt x="87" y="12"/>
                      <a:pt x="87" y="11"/>
                    </a:cubicBezTo>
                    <a:cubicBezTo>
                      <a:pt x="87" y="7"/>
                      <a:pt x="88" y="3"/>
                      <a:pt x="90" y="0"/>
                    </a:cubicBezTo>
                    <a:moveTo>
                      <a:pt x="202" y="0"/>
                    </a:moveTo>
                    <a:cubicBezTo>
                      <a:pt x="123" y="0"/>
                      <a:pt x="123" y="0"/>
                      <a:pt x="123" y="0"/>
                    </a:cubicBezTo>
                    <a:cubicBezTo>
                      <a:pt x="126" y="3"/>
                      <a:pt x="127" y="7"/>
                      <a:pt x="127" y="11"/>
                    </a:cubicBezTo>
                    <a:cubicBezTo>
                      <a:pt x="127" y="12"/>
                      <a:pt x="127" y="14"/>
                      <a:pt x="126" y="16"/>
                    </a:cubicBezTo>
                    <a:cubicBezTo>
                      <a:pt x="208" y="16"/>
                      <a:pt x="208" y="16"/>
                      <a:pt x="208" y="16"/>
                    </a:cubicBezTo>
                    <a:cubicBezTo>
                      <a:pt x="211" y="13"/>
                      <a:pt x="214" y="10"/>
                      <a:pt x="216" y="7"/>
                    </a:cubicBezTo>
                    <a:cubicBezTo>
                      <a:pt x="212" y="7"/>
                      <a:pt x="209" y="6"/>
                      <a:pt x="209" y="6"/>
                    </a:cubicBezTo>
                    <a:cubicBezTo>
                      <a:pt x="209" y="6"/>
                      <a:pt x="207" y="4"/>
                      <a:pt x="202" y="0"/>
                    </a:cubicBezTo>
                  </a:path>
                </a:pathLst>
              </a:custGeom>
              <a:solidFill>
                <a:srgbClr val="DCA1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0" name="Freeform 71"/>
              <p:cNvSpPr/>
              <p:nvPr/>
            </p:nvSpPr>
            <p:spPr bwMode="auto">
              <a:xfrm>
                <a:off x="3340100" y="2657475"/>
                <a:ext cx="260350" cy="231775"/>
              </a:xfrm>
              <a:custGeom>
                <a:avLst/>
                <a:gdLst>
                  <a:gd name="T0" fmla="*/ 40 w 109"/>
                  <a:gd name="T1" fmla="*/ 0 h 97"/>
                  <a:gd name="T2" fmla="*/ 0 w 109"/>
                  <a:gd name="T3" fmla="*/ 22 h 97"/>
                  <a:gd name="T4" fmla="*/ 70 w 109"/>
                  <a:gd name="T5" fmla="*/ 90 h 97"/>
                  <a:gd name="T6" fmla="*/ 77 w 109"/>
                  <a:gd name="T7" fmla="*/ 96 h 97"/>
                  <a:gd name="T8" fmla="*/ 84 w 109"/>
                  <a:gd name="T9" fmla="*/ 97 h 97"/>
                  <a:gd name="T10" fmla="*/ 109 w 109"/>
                  <a:gd name="T11" fmla="*/ 55 h 97"/>
                  <a:gd name="T12" fmla="*/ 97 w 109"/>
                  <a:gd name="T13" fmla="*/ 54 h 97"/>
                  <a:gd name="T14" fmla="*/ 40 w 109"/>
                  <a:gd name="T15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9" h="97">
                    <a:moveTo>
                      <a:pt x="40" y="0"/>
                    </a:moveTo>
                    <a:cubicBezTo>
                      <a:pt x="31" y="12"/>
                      <a:pt x="16" y="20"/>
                      <a:pt x="0" y="22"/>
                    </a:cubicBezTo>
                    <a:cubicBezTo>
                      <a:pt x="31" y="52"/>
                      <a:pt x="58" y="78"/>
                      <a:pt x="70" y="90"/>
                    </a:cubicBezTo>
                    <a:cubicBezTo>
                      <a:pt x="75" y="94"/>
                      <a:pt x="77" y="96"/>
                      <a:pt x="77" y="96"/>
                    </a:cubicBezTo>
                    <a:cubicBezTo>
                      <a:pt x="77" y="96"/>
                      <a:pt x="80" y="97"/>
                      <a:pt x="84" y="97"/>
                    </a:cubicBezTo>
                    <a:cubicBezTo>
                      <a:pt x="95" y="85"/>
                      <a:pt x="103" y="71"/>
                      <a:pt x="109" y="55"/>
                    </a:cubicBezTo>
                    <a:cubicBezTo>
                      <a:pt x="103" y="55"/>
                      <a:pt x="99" y="54"/>
                      <a:pt x="97" y="54"/>
                    </a:cubicBezTo>
                    <a:cubicBezTo>
                      <a:pt x="93" y="51"/>
                      <a:pt x="71" y="29"/>
                      <a:pt x="40" y="0"/>
                    </a:cubicBezTo>
                  </a:path>
                </a:pathLst>
              </a:custGeom>
              <a:solidFill>
                <a:srgbClr val="D370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1" name="Freeform 72"/>
              <p:cNvSpPr>
                <a:spLocks noEditPoints="1"/>
              </p:cNvSpPr>
              <p:nvPr/>
            </p:nvSpPr>
            <p:spPr bwMode="auto">
              <a:xfrm>
                <a:off x="3621088" y="2657475"/>
                <a:ext cx="0" cy="9525"/>
              </a:xfrm>
              <a:custGeom>
                <a:avLst/>
                <a:gdLst>
                  <a:gd name="T0" fmla="*/ 4 h 4"/>
                  <a:gd name="T1" fmla="*/ 4 h 4"/>
                  <a:gd name="T2" fmla="*/ 4 h 4"/>
                  <a:gd name="T3" fmla="*/ 4 h 4"/>
                  <a:gd name="T4" fmla="*/ 4 h 4"/>
                  <a:gd name="T5" fmla="*/ 4 h 4"/>
                  <a:gd name="T6" fmla="*/ 4 h 4"/>
                  <a:gd name="T7" fmla="*/ 4 h 4"/>
                  <a:gd name="T8" fmla="*/ 4 h 4"/>
                  <a:gd name="T9" fmla="*/ 4 h 4"/>
                  <a:gd name="T10" fmla="*/ 3 h 4"/>
                  <a:gd name="T11" fmla="*/ 3 h 4"/>
                  <a:gd name="T12" fmla="*/ 3 h 4"/>
                  <a:gd name="T13" fmla="*/ 3 h 4"/>
                  <a:gd name="T14" fmla="*/ 3 h 4"/>
                  <a:gd name="T15" fmla="*/ 3 h 4"/>
                  <a:gd name="T16" fmla="*/ 3 h 4"/>
                  <a:gd name="T17" fmla="*/ 3 h 4"/>
                  <a:gd name="T18" fmla="*/ 3 h 4"/>
                  <a:gd name="T19" fmla="*/ 3 h 4"/>
                  <a:gd name="T20" fmla="*/ 3 h 4"/>
                  <a:gd name="T21" fmla="*/ 2 h 4"/>
                  <a:gd name="T22" fmla="*/ 2 h 4"/>
                  <a:gd name="T23" fmla="*/ 2 h 4"/>
                  <a:gd name="T24" fmla="*/ 2 h 4"/>
                  <a:gd name="T25" fmla="*/ 2 h 4"/>
                  <a:gd name="T26" fmla="*/ 2 h 4"/>
                  <a:gd name="T27" fmla="*/ 2 h 4"/>
                  <a:gd name="T28" fmla="*/ 2 h 4"/>
                  <a:gd name="T29" fmla="*/ 1 h 4"/>
                  <a:gd name="T30" fmla="*/ 1 h 4"/>
                  <a:gd name="T31" fmla="*/ 1 h 4"/>
                  <a:gd name="T32" fmla="*/ 1 h 4"/>
                  <a:gd name="T33" fmla="*/ 1 h 4"/>
                  <a:gd name="T34" fmla="*/ 1 h 4"/>
                  <a:gd name="T35" fmla="*/ 0 h 4"/>
                  <a:gd name="T36" fmla="*/ 0 h 4"/>
                  <a:gd name="T37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  <a:cxn ang="0">
                    <a:pos x="0" y="T14"/>
                  </a:cxn>
                  <a:cxn ang="0">
                    <a:pos x="0" y="T15"/>
                  </a:cxn>
                  <a:cxn ang="0">
                    <a:pos x="0" y="T16"/>
                  </a:cxn>
                  <a:cxn ang="0">
                    <a:pos x="0" y="T17"/>
                  </a:cxn>
                  <a:cxn ang="0">
                    <a:pos x="0" y="T18"/>
                  </a:cxn>
                  <a:cxn ang="0">
                    <a:pos x="0" y="T19"/>
                  </a:cxn>
                  <a:cxn ang="0">
                    <a:pos x="0" y="T20"/>
                  </a:cxn>
                  <a:cxn ang="0">
                    <a:pos x="0" y="T21"/>
                  </a:cxn>
                  <a:cxn ang="0">
                    <a:pos x="0" y="T22"/>
                  </a:cxn>
                  <a:cxn ang="0">
                    <a:pos x="0" y="T23"/>
                  </a:cxn>
                  <a:cxn ang="0">
                    <a:pos x="0" y="T24"/>
                  </a:cxn>
                  <a:cxn ang="0">
                    <a:pos x="0" y="T25"/>
                  </a:cxn>
                  <a:cxn ang="0">
                    <a:pos x="0" y="T26"/>
                  </a:cxn>
                  <a:cxn ang="0">
                    <a:pos x="0" y="T27"/>
                  </a:cxn>
                  <a:cxn ang="0">
                    <a:pos x="0" y="T28"/>
                  </a:cxn>
                  <a:cxn ang="0">
                    <a:pos x="0" y="T29"/>
                  </a:cxn>
                  <a:cxn ang="0">
                    <a:pos x="0" y="T30"/>
                  </a:cxn>
                  <a:cxn ang="0">
                    <a:pos x="0" y="T31"/>
                  </a:cxn>
                  <a:cxn ang="0">
                    <a:pos x="0" y="T32"/>
                  </a:cxn>
                  <a:cxn ang="0">
                    <a:pos x="0" y="T33"/>
                  </a:cxn>
                  <a:cxn ang="0">
                    <a:pos x="0" y="T34"/>
                  </a:cxn>
                  <a:cxn ang="0">
                    <a:pos x="0" y="T35"/>
                  </a:cxn>
                  <a:cxn ang="0">
                    <a:pos x="0" y="T36"/>
                  </a:cxn>
                  <a:cxn ang="0">
                    <a:pos x="0" y="T37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moveTo>
                      <a:pt x="0" y="4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moveTo>
                      <a:pt x="0" y="4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moveTo>
                      <a:pt x="0" y="4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0" y="3"/>
                      <a:pt x="0" y="3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1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7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2" name="Freeform 73"/>
              <p:cNvSpPr/>
              <p:nvPr/>
            </p:nvSpPr>
            <p:spPr bwMode="auto">
              <a:xfrm>
                <a:off x="3354388" y="2557463"/>
                <a:ext cx="25400" cy="38100"/>
              </a:xfrm>
              <a:custGeom>
                <a:avLst/>
                <a:gdLst>
                  <a:gd name="T0" fmla="*/ 11 w 11"/>
                  <a:gd name="T1" fmla="*/ 0 h 16"/>
                  <a:gd name="T2" fmla="*/ 0 w 11"/>
                  <a:gd name="T3" fmla="*/ 9 h 16"/>
                  <a:gd name="T4" fmla="*/ 8 w 11"/>
                  <a:gd name="T5" fmla="*/ 16 h 16"/>
                  <a:gd name="T6" fmla="*/ 11 w 11"/>
                  <a:gd name="T7" fmla="*/ 5 h 16"/>
                  <a:gd name="T8" fmla="*/ 11 w 11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0"/>
                    </a:moveTo>
                    <a:cubicBezTo>
                      <a:pt x="7" y="3"/>
                      <a:pt x="4" y="6"/>
                      <a:pt x="0" y="9"/>
                    </a:cubicBezTo>
                    <a:cubicBezTo>
                      <a:pt x="3" y="12"/>
                      <a:pt x="5" y="14"/>
                      <a:pt x="8" y="16"/>
                    </a:cubicBezTo>
                    <a:cubicBezTo>
                      <a:pt x="10" y="13"/>
                      <a:pt x="11" y="9"/>
                      <a:pt x="11" y="5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solidFill>
                <a:srgbClr val="DDA0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3" name="Freeform 74"/>
              <p:cNvSpPr/>
              <p:nvPr/>
            </p:nvSpPr>
            <p:spPr bwMode="auto">
              <a:xfrm>
                <a:off x="3306763" y="2579688"/>
                <a:ext cx="66675" cy="47625"/>
              </a:xfrm>
              <a:custGeom>
                <a:avLst/>
                <a:gdLst>
                  <a:gd name="T0" fmla="*/ 20 w 28"/>
                  <a:gd name="T1" fmla="*/ 0 h 20"/>
                  <a:gd name="T2" fmla="*/ 0 w 28"/>
                  <a:gd name="T3" fmla="*/ 20 h 20"/>
                  <a:gd name="T4" fmla="*/ 7 w 28"/>
                  <a:gd name="T5" fmla="*/ 20 h 20"/>
                  <a:gd name="T6" fmla="*/ 28 w 28"/>
                  <a:gd name="T7" fmla="*/ 7 h 20"/>
                  <a:gd name="T8" fmla="*/ 20 w 28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0">
                    <a:moveTo>
                      <a:pt x="20" y="0"/>
                    </a:moveTo>
                    <a:cubicBezTo>
                      <a:pt x="14" y="7"/>
                      <a:pt x="7" y="13"/>
                      <a:pt x="0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16" y="20"/>
                      <a:pt x="24" y="15"/>
                      <a:pt x="28" y="7"/>
                    </a:cubicBezTo>
                    <a:cubicBezTo>
                      <a:pt x="25" y="5"/>
                      <a:pt x="23" y="3"/>
                      <a:pt x="20" y="0"/>
                    </a:cubicBezTo>
                  </a:path>
                </a:pathLst>
              </a:custGeom>
              <a:solidFill>
                <a:srgbClr val="D370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4" name="Freeform 75"/>
              <p:cNvSpPr/>
              <p:nvPr/>
            </p:nvSpPr>
            <p:spPr bwMode="auto">
              <a:xfrm>
                <a:off x="3232150" y="2851150"/>
                <a:ext cx="95250" cy="95250"/>
              </a:xfrm>
              <a:custGeom>
                <a:avLst/>
                <a:gdLst>
                  <a:gd name="T0" fmla="*/ 20 w 40"/>
                  <a:gd name="T1" fmla="*/ 0 h 40"/>
                  <a:gd name="T2" fmla="*/ 3 w 40"/>
                  <a:gd name="T3" fmla="*/ 9 h 40"/>
                  <a:gd name="T4" fmla="*/ 0 w 40"/>
                  <a:gd name="T5" fmla="*/ 20 h 40"/>
                  <a:gd name="T6" fmla="*/ 0 w 40"/>
                  <a:gd name="T7" fmla="*/ 25 h 40"/>
                  <a:gd name="T8" fmla="*/ 20 w 40"/>
                  <a:gd name="T9" fmla="*/ 40 h 40"/>
                  <a:gd name="T10" fmla="*/ 39 w 40"/>
                  <a:gd name="T11" fmla="*/ 25 h 40"/>
                  <a:gd name="T12" fmla="*/ 40 w 40"/>
                  <a:gd name="T13" fmla="*/ 20 h 40"/>
                  <a:gd name="T14" fmla="*/ 36 w 40"/>
                  <a:gd name="T15" fmla="*/ 9 h 40"/>
                  <a:gd name="T16" fmla="*/ 20 w 40"/>
                  <a:gd name="T1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40">
                    <a:moveTo>
                      <a:pt x="20" y="0"/>
                    </a:moveTo>
                    <a:cubicBezTo>
                      <a:pt x="13" y="0"/>
                      <a:pt x="7" y="3"/>
                      <a:pt x="3" y="9"/>
                    </a:cubicBezTo>
                    <a:cubicBezTo>
                      <a:pt x="1" y="12"/>
                      <a:pt x="0" y="16"/>
                      <a:pt x="0" y="20"/>
                    </a:cubicBezTo>
                    <a:cubicBezTo>
                      <a:pt x="0" y="21"/>
                      <a:pt x="0" y="23"/>
                      <a:pt x="0" y="25"/>
                    </a:cubicBezTo>
                    <a:cubicBezTo>
                      <a:pt x="3" y="33"/>
                      <a:pt x="10" y="40"/>
                      <a:pt x="20" y="40"/>
                    </a:cubicBezTo>
                    <a:cubicBezTo>
                      <a:pt x="29" y="40"/>
                      <a:pt x="37" y="33"/>
                      <a:pt x="39" y="25"/>
                    </a:cubicBezTo>
                    <a:cubicBezTo>
                      <a:pt x="40" y="23"/>
                      <a:pt x="40" y="21"/>
                      <a:pt x="40" y="20"/>
                    </a:cubicBezTo>
                    <a:cubicBezTo>
                      <a:pt x="40" y="16"/>
                      <a:pt x="39" y="12"/>
                      <a:pt x="36" y="9"/>
                    </a:cubicBezTo>
                    <a:cubicBezTo>
                      <a:pt x="33" y="3"/>
                      <a:pt x="27" y="0"/>
                      <a:pt x="20" y="0"/>
                    </a:cubicBezTo>
                  </a:path>
                </a:pathLst>
              </a:custGeom>
              <a:solidFill>
                <a:srgbClr val="DEE1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5" name="Freeform 76"/>
              <p:cNvSpPr/>
              <p:nvPr/>
            </p:nvSpPr>
            <p:spPr bwMode="auto">
              <a:xfrm>
                <a:off x="3236913" y="2486025"/>
                <a:ext cx="228600" cy="312738"/>
              </a:xfrm>
              <a:custGeom>
                <a:avLst/>
                <a:gdLst>
                  <a:gd name="T0" fmla="*/ 90 w 96"/>
                  <a:gd name="T1" fmla="*/ 0 h 131"/>
                  <a:gd name="T2" fmla="*/ 60 w 96"/>
                  <a:gd name="T3" fmla="*/ 30 h 131"/>
                  <a:gd name="T4" fmla="*/ 60 w 96"/>
                  <a:gd name="T5" fmla="*/ 35 h 131"/>
                  <a:gd name="T6" fmla="*/ 57 w 96"/>
                  <a:gd name="T7" fmla="*/ 46 h 131"/>
                  <a:gd name="T8" fmla="*/ 36 w 96"/>
                  <a:gd name="T9" fmla="*/ 59 h 131"/>
                  <a:gd name="T10" fmla="*/ 29 w 96"/>
                  <a:gd name="T11" fmla="*/ 59 h 131"/>
                  <a:gd name="T12" fmla="*/ 0 w 96"/>
                  <a:gd name="T13" fmla="*/ 87 h 131"/>
                  <a:gd name="T14" fmla="*/ 0 w 96"/>
                  <a:gd name="T15" fmla="*/ 131 h 131"/>
                  <a:gd name="T16" fmla="*/ 36 w 96"/>
                  <a:gd name="T17" fmla="*/ 131 h 131"/>
                  <a:gd name="T18" fmla="*/ 36 w 96"/>
                  <a:gd name="T19" fmla="*/ 95 h 131"/>
                  <a:gd name="T20" fmla="*/ 36 w 96"/>
                  <a:gd name="T21" fmla="*/ 95 h 131"/>
                  <a:gd name="T22" fmla="*/ 43 w 96"/>
                  <a:gd name="T23" fmla="*/ 94 h 131"/>
                  <a:gd name="T24" fmla="*/ 83 w 96"/>
                  <a:gd name="T25" fmla="*/ 72 h 131"/>
                  <a:gd name="T26" fmla="*/ 85 w 96"/>
                  <a:gd name="T27" fmla="*/ 69 h 131"/>
                  <a:gd name="T28" fmla="*/ 93 w 96"/>
                  <a:gd name="T29" fmla="*/ 53 h 131"/>
                  <a:gd name="T30" fmla="*/ 96 w 96"/>
                  <a:gd name="T31" fmla="*/ 35 h 131"/>
                  <a:gd name="T32" fmla="*/ 96 w 96"/>
                  <a:gd name="T33" fmla="*/ 25 h 131"/>
                  <a:gd name="T34" fmla="*/ 90 w 96"/>
                  <a:gd name="T35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6" h="131">
                    <a:moveTo>
                      <a:pt x="90" y="0"/>
                    </a:moveTo>
                    <a:cubicBezTo>
                      <a:pt x="81" y="9"/>
                      <a:pt x="70" y="19"/>
                      <a:pt x="60" y="30"/>
                    </a:cubicBezTo>
                    <a:cubicBezTo>
                      <a:pt x="60" y="35"/>
                      <a:pt x="60" y="35"/>
                      <a:pt x="60" y="35"/>
                    </a:cubicBezTo>
                    <a:cubicBezTo>
                      <a:pt x="60" y="39"/>
                      <a:pt x="59" y="43"/>
                      <a:pt x="57" y="46"/>
                    </a:cubicBezTo>
                    <a:cubicBezTo>
                      <a:pt x="53" y="54"/>
                      <a:pt x="45" y="59"/>
                      <a:pt x="36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19" y="68"/>
                      <a:pt x="9" y="78"/>
                      <a:pt x="0" y="87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36" y="131"/>
                      <a:pt x="36" y="131"/>
                      <a:pt x="36" y="131"/>
                    </a:cubicBezTo>
                    <a:cubicBezTo>
                      <a:pt x="36" y="131"/>
                      <a:pt x="36" y="111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9" y="95"/>
                      <a:pt x="41" y="95"/>
                      <a:pt x="43" y="94"/>
                    </a:cubicBezTo>
                    <a:cubicBezTo>
                      <a:pt x="59" y="92"/>
                      <a:pt x="74" y="84"/>
                      <a:pt x="83" y="72"/>
                    </a:cubicBezTo>
                    <a:cubicBezTo>
                      <a:pt x="84" y="71"/>
                      <a:pt x="85" y="70"/>
                      <a:pt x="85" y="69"/>
                    </a:cubicBezTo>
                    <a:cubicBezTo>
                      <a:pt x="89" y="64"/>
                      <a:pt x="91" y="58"/>
                      <a:pt x="93" y="53"/>
                    </a:cubicBezTo>
                    <a:cubicBezTo>
                      <a:pt x="95" y="47"/>
                      <a:pt x="96" y="41"/>
                      <a:pt x="96" y="3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16"/>
                      <a:pt x="94" y="8"/>
                      <a:pt x="90" y="0"/>
                    </a:cubicBezTo>
                  </a:path>
                </a:pathLst>
              </a:custGeom>
              <a:solidFill>
                <a:srgbClr val="DEE1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6" name="Oval 77"/>
              <p:cNvSpPr>
                <a:spLocks noChangeArrowheads="1"/>
              </p:cNvSpPr>
              <p:nvPr/>
            </p:nvSpPr>
            <p:spPr bwMode="auto">
              <a:xfrm>
                <a:off x="3279775" y="2325688"/>
                <a:ext cx="1588" cy="1588"/>
              </a:xfrm>
              <a:prstGeom prst="ellipse">
                <a:avLst/>
              </a:prstGeom>
              <a:solidFill>
                <a:srgbClr val="797A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7" name="Freeform 78"/>
              <p:cNvSpPr>
                <a:spLocks noEditPoints="1"/>
              </p:cNvSpPr>
              <p:nvPr/>
            </p:nvSpPr>
            <p:spPr bwMode="auto">
              <a:xfrm>
                <a:off x="3279775" y="2325688"/>
                <a:ext cx="4763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1 w 2"/>
                  <a:gd name="T4" fmla="*/ 1 w 2"/>
                  <a:gd name="T5" fmla="*/ 1 w 2"/>
                  <a:gd name="T6" fmla="*/ 1 w 2"/>
                  <a:gd name="T7" fmla="*/ 1 w 2"/>
                  <a:gd name="T8" fmla="*/ 1 w 2"/>
                  <a:gd name="T9" fmla="*/ 1 w 2"/>
                  <a:gd name="T10" fmla="*/ 1 w 2"/>
                  <a:gd name="T11" fmla="*/ 1 w 2"/>
                  <a:gd name="T12" fmla="*/ 1 w 2"/>
                  <a:gd name="T13" fmla="*/ 1 w 2"/>
                  <a:gd name="T14" fmla="*/ 1 w 2"/>
                  <a:gd name="T15" fmla="*/ 0 w 2"/>
                  <a:gd name="T16" fmla="*/ 0 w 2"/>
                  <a:gd name="T17" fmla="*/ 0 w 2"/>
                  <a:gd name="T18" fmla="*/ 0 w 2"/>
                  <a:gd name="T19" fmla="*/ 0 w 2"/>
                  <a:gd name="T20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  <a:cxn ang="0">
                    <a:pos x="T17" y="0"/>
                  </a:cxn>
                  <a:cxn ang="0">
                    <a:pos x="T18" y="0"/>
                  </a:cxn>
                  <a:cxn ang="0">
                    <a:pos x="T19" y="0"/>
                  </a:cxn>
                  <a:cxn ang="0">
                    <a:pos x="T20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797A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8" name="Freeform 79"/>
              <p:cNvSpPr/>
              <p:nvPr/>
            </p:nvSpPr>
            <p:spPr bwMode="auto">
              <a:xfrm>
                <a:off x="2936875" y="2667000"/>
                <a:ext cx="0" cy="3175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1 h 1"/>
                  <a:gd name="T5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</a:path>
                </a:pathLst>
              </a:custGeom>
              <a:solidFill>
                <a:srgbClr val="FD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9" name="Freeform 80"/>
              <p:cNvSpPr>
                <a:spLocks noEditPoints="1"/>
              </p:cNvSpPr>
              <p:nvPr/>
            </p:nvSpPr>
            <p:spPr bwMode="auto">
              <a:xfrm>
                <a:off x="2936875" y="2667000"/>
                <a:ext cx="0" cy="3175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  <a:gd name="T3" fmla="*/ 0 h 1"/>
                  <a:gd name="T4" fmla="*/ 0 h 1"/>
                  <a:gd name="T5" fmla="*/ 0 h 1"/>
                  <a:gd name="T6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8C8D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0" name="Oval 81"/>
              <p:cNvSpPr>
                <a:spLocks noChangeArrowheads="1"/>
              </p:cNvSpPr>
              <p:nvPr/>
            </p:nvSpPr>
            <p:spPr bwMode="auto">
              <a:xfrm>
                <a:off x="2936875" y="2670175"/>
                <a:ext cx="1588" cy="1588"/>
              </a:xfrm>
              <a:prstGeom prst="ellipse">
                <a:avLst/>
              </a:prstGeom>
              <a:solidFill>
                <a:srgbClr val="FD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1" name="Freeform 82"/>
              <p:cNvSpPr/>
              <p:nvPr/>
            </p:nvSpPr>
            <p:spPr bwMode="auto">
              <a:xfrm>
                <a:off x="2936875" y="267017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8C8D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Oval 83"/>
              <p:cNvSpPr>
                <a:spLocks noChangeArrowheads="1"/>
              </p:cNvSpPr>
              <p:nvPr/>
            </p:nvSpPr>
            <p:spPr bwMode="auto">
              <a:xfrm>
                <a:off x="2936875" y="2670175"/>
                <a:ext cx="1588" cy="1588"/>
              </a:xfrm>
              <a:prstGeom prst="ellipse">
                <a:avLst/>
              </a:prstGeom>
              <a:solidFill>
                <a:srgbClr val="FD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Oval 84"/>
              <p:cNvSpPr>
                <a:spLocks noChangeArrowheads="1"/>
              </p:cNvSpPr>
              <p:nvPr/>
            </p:nvSpPr>
            <p:spPr bwMode="auto">
              <a:xfrm>
                <a:off x="2936875" y="2670175"/>
                <a:ext cx="1588" cy="1588"/>
              </a:xfrm>
              <a:prstGeom prst="ellipse">
                <a:avLst/>
              </a:prstGeom>
              <a:solidFill>
                <a:srgbClr val="FD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Freeform 85"/>
              <p:cNvSpPr/>
              <p:nvPr/>
            </p:nvSpPr>
            <p:spPr bwMode="auto">
              <a:xfrm>
                <a:off x="2936875" y="267017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8C8D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5" name="Oval 86"/>
              <p:cNvSpPr>
                <a:spLocks noChangeArrowheads="1"/>
              </p:cNvSpPr>
              <p:nvPr/>
            </p:nvSpPr>
            <p:spPr bwMode="auto">
              <a:xfrm>
                <a:off x="2936875" y="2670175"/>
                <a:ext cx="1588" cy="1588"/>
              </a:xfrm>
              <a:prstGeom prst="ellipse">
                <a:avLst/>
              </a:prstGeom>
              <a:solidFill>
                <a:srgbClr val="FD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6" name="Freeform 87"/>
              <p:cNvSpPr/>
              <p:nvPr/>
            </p:nvSpPr>
            <p:spPr bwMode="auto">
              <a:xfrm>
                <a:off x="2936875" y="267017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8C8D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7" name="Oval 88"/>
              <p:cNvSpPr>
                <a:spLocks noChangeArrowheads="1"/>
              </p:cNvSpPr>
              <p:nvPr/>
            </p:nvSpPr>
            <p:spPr bwMode="auto">
              <a:xfrm>
                <a:off x="2936875" y="2671763"/>
                <a:ext cx="1588" cy="1588"/>
              </a:xfrm>
              <a:prstGeom prst="ellipse">
                <a:avLst/>
              </a:prstGeom>
              <a:solidFill>
                <a:srgbClr val="FD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8" name="Freeform 89"/>
              <p:cNvSpPr/>
              <p:nvPr/>
            </p:nvSpPr>
            <p:spPr bwMode="auto">
              <a:xfrm>
                <a:off x="2936875" y="267176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8C8D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9" name="Oval 90"/>
              <p:cNvSpPr>
                <a:spLocks noChangeArrowheads="1"/>
              </p:cNvSpPr>
              <p:nvPr/>
            </p:nvSpPr>
            <p:spPr bwMode="auto">
              <a:xfrm>
                <a:off x="2936875" y="2671763"/>
                <a:ext cx="1588" cy="1588"/>
              </a:xfrm>
              <a:prstGeom prst="ellipse">
                <a:avLst/>
              </a:prstGeom>
              <a:solidFill>
                <a:srgbClr val="FD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0" name="Freeform 91"/>
              <p:cNvSpPr/>
              <p:nvPr/>
            </p:nvSpPr>
            <p:spPr bwMode="auto">
              <a:xfrm>
                <a:off x="2936875" y="267176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8C8D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1" name="Oval 92"/>
              <p:cNvSpPr>
                <a:spLocks noChangeArrowheads="1"/>
              </p:cNvSpPr>
              <p:nvPr/>
            </p:nvSpPr>
            <p:spPr bwMode="auto">
              <a:xfrm>
                <a:off x="2936875" y="2671763"/>
                <a:ext cx="1588" cy="1588"/>
              </a:xfrm>
              <a:prstGeom prst="ellipse">
                <a:avLst/>
              </a:prstGeom>
              <a:solidFill>
                <a:srgbClr val="FD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2" name="Freeform 93"/>
              <p:cNvSpPr/>
              <p:nvPr/>
            </p:nvSpPr>
            <p:spPr bwMode="auto">
              <a:xfrm>
                <a:off x="2936875" y="267176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8C8D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3" name="Oval 94"/>
              <p:cNvSpPr>
                <a:spLocks noChangeArrowheads="1"/>
              </p:cNvSpPr>
              <p:nvPr/>
            </p:nvSpPr>
            <p:spPr bwMode="auto">
              <a:xfrm>
                <a:off x="2936875" y="2671763"/>
                <a:ext cx="1588" cy="1588"/>
              </a:xfrm>
              <a:prstGeom prst="ellipse">
                <a:avLst/>
              </a:prstGeom>
              <a:solidFill>
                <a:srgbClr val="FD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4" name="Freeform 95"/>
              <p:cNvSpPr/>
              <p:nvPr/>
            </p:nvSpPr>
            <p:spPr bwMode="auto">
              <a:xfrm>
                <a:off x="2936875" y="267176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8C8D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5" name="Oval 96"/>
              <p:cNvSpPr>
                <a:spLocks noChangeArrowheads="1"/>
              </p:cNvSpPr>
              <p:nvPr/>
            </p:nvSpPr>
            <p:spPr bwMode="auto">
              <a:xfrm>
                <a:off x="2936875" y="2674938"/>
                <a:ext cx="1588" cy="1588"/>
              </a:xfrm>
              <a:prstGeom prst="ellipse">
                <a:avLst/>
              </a:prstGeom>
              <a:solidFill>
                <a:srgbClr val="FD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6" name="Freeform 97"/>
              <p:cNvSpPr>
                <a:spLocks noEditPoints="1"/>
              </p:cNvSpPr>
              <p:nvPr/>
            </p:nvSpPr>
            <p:spPr bwMode="auto">
              <a:xfrm>
                <a:off x="2936875" y="26749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D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7" name="Freeform 98"/>
              <p:cNvSpPr>
                <a:spLocks noEditPoints="1"/>
              </p:cNvSpPr>
              <p:nvPr/>
            </p:nvSpPr>
            <p:spPr bwMode="auto">
              <a:xfrm>
                <a:off x="3151188" y="2325688"/>
                <a:ext cx="368300" cy="160338"/>
              </a:xfrm>
              <a:custGeom>
                <a:avLst/>
                <a:gdLst>
                  <a:gd name="T0" fmla="*/ 137 w 154"/>
                  <a:gd name="T1" fmla="*/ 26 h 67"/>
                  <a:gd name="T2" fmla="*/ 3 w 154"/>
                  <a:gd name="T3" fmla="*/ 26 h 67"/>
                  <a:gd name="T4" fmla="*/ 14 w 154"/>
                  <a:gd name="T5" fmla="*/ 37 h 67"/>
                  <a:gd name="T6" fmla="*/ 35 w 154"/>
                  <a:gd name="T7" fmla="*/ 33 h 67"/>
                  <a:gd name="T8" fmla="*/ 72 w 154"/>
                  <a:gd name="T9" fmla="*/ 33 h 67"/>
                  <a:gd name="T10" fmla="*/ 126 w 154"/>
                  <a:gd name="T11" fmla="*/ 67 h 67"/>
                  <a:gd name="T12" fmla="*/ 154 w 154"/>
                  <a:gd name="T13" fmla="*/ 41 h 67"/>
                  <a:gd name="T14" fmla="*/ 137 w 154"/>
                  <a:gd name="T15" fmla="*/ 26 h 67"/>
                  <a:gd name="T16" fmla="*/ 54 w 154"/>
                  <a:gd name="T17" fmla="*/ 0 h 67"/>
                  <a:gd name="T18" fmla="*/ 0 w 154"/>
                  <a:gd name="T19" fmla="*/ 10 h 67"/>
                  <a:gd name="T20" fmla="*/ 107 w 154"/>
                  <a:gd name="T21" fmla="*/ 10 h 67"/>
                  <a:gd name="T22" fmla="*/ 72 w 154"/>
                  <a:gd name="T23" fmla="*/ 1 h 67"/>
                  <a:gd name="T24" fmla="*/ 72 w 154"/>
                  <a:gd name="T25" fmla="*/ 1 h 67"/>
                  <a:gd name="T26" fmla="*/ 72 w 154"/>
                  <a:gd name="T27" fmla="*/ 1 h 67"/>
                  <a:gd name="T28" fmla="*/ 54 w 154"/>
                  <a:gd name="T2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4" h="67">
                    <a:moveTo>
                      <a:pt x="137" y="26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6" y="30"/>
                      <a:pt x="10" y="33"/>
                      <a:pt x="14" y="37"/>
                    </a:cubicBezTo>
                    <a:cubicBezTo>
                      <a:pt x="20" y="34"/>
                      <a:pt x="28" y="33"/>
                      <a:pt x="35" y="33"/>
                    </a:cubicBezTo>
                    <a:cubicBezTo>
                      <a:pt x="72" y="33"/>
                      <a:pt x="72" y="33"/>
                      <a:pt x="72" y="33"/>
                    </a:cubicBezTo>
                    <a:cubicBezTo>
                      <a:pt x="96" y="33"/>
                      <a:pt x="117" y="47"/>
                      <a:pt x="126" y="67"/>
                    </a:cubicBezTo>
                    <a:cubicBezTo>
                      <a:pt x="136" y="57"/>
                      <a:pt x="146" y="48"/>
                      <a:pt x="154" y="41"/>
                    </a:cubicBezTo>
                    <a:cubicBezTo>
                      <a:pt x="148" y="36"/>
                      <a:pt x="143" y="31"/>
                      <a:pt x="137" y="26"/>
                    </a:cubicBezTo>
                    <a:moveTo>
                      <a:pt x="54" y="0"/>
                    </a:moveTo>
                    <a:cubicBezTo>
                      <a:pt x="35" y="0"/>
                      <a:pt x="17" y="4"/>
                      <a:pt x="0" y="10"/>
                    </a:cubicBezTo>
                    <a:cubicBezTo>
                      <a:pt x="107" y="10"/>
                      <a:pt x="107" y="10"/>
                      <a:pt x="107" y="10"/>
                    </a:cubicBezTo>
                    <a:cubicBezTo>
                      <a:pt x="96" y="6"/>
                      <a:pt x="84" y="3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66" y="0"/>
                      <a:pt x="60" y="0"/>
                      <a:pt x="54" y="0"/>
                    </a:cubicBezTo>
                  </a:path>
                </a:pathLst>
              </a:custGeom>
              <a:solidFill>
                <a:srgbClr val="F6C4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8" name="Freeform 99"/>
              <p:cNvSpPr/>
              <p:nvPr/>
            </p:nvSpPr>
            <p:spPr bwMode="auto">
              <a:xfrm>
                <a:off x="3127375" y="2349500"/>
                <a:ext cx="350838" cy="38100"/>
              </a:xfrm>
              <a:custGeom>
                <a:avLst/>
                <a:gdLst>
                  <a:gd name="T0" fmla="*/ 117 w 147"/>
                  <a:gd name="T1" fmla="*/ 0 h 16"/>
                  <a:gd name="T2" fmla="*/ 10 w 147"/>
                  <a:gd name="T3" fmla="*/ 0 h 16"/>
                  <a:gd name="T4" fmla="*/ 0 w 147"/>
                  <a:gd name="T5" fmla="*/ 5 h 16"/>
                  <a:gd name="T6" fmla="*/ 13 w 147"/>
                  <a:gd name="T7" fmla="*/ 16 h 16"/>
                  <a:gd name="T8" fmla="*/ 147 w 147"/>
                  <a:gd name="T9" fmla="*/ 16 h 16"/>
                  <a:gd name="T10" fmla="*/ 117 w 147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7" h="16">
                    <a:moveTo>
                      <a:pt x="117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7" y="2"/>
                      <a:pt x="4" y="3"/>
                      <a:pt x="0" y="5"/>
                    </a:cubicBezTo>
                    <a:cubicBezTo>
                      <a:pt x="4" y="9"/>
                      <a:pt x="8" y="12"/>
                      <a:pt x="13" y="16"/>
                    </a:cubicBezTo>
                    <a:cubicBezTo>
                      <a:pt x="147" y="16"/>
                      <a:pt x="147" y="16"/>
                      <a:pt x="147" y="16"/>
                    </a:cubicBezTo>
                    <a:cubicBezTo>
                      <a:pt x="138" y="10"/>
                      <a:pt x="128" y="5"/>
                      <a:pt x="117" y="0"/>
                    </a:cubicBezTo>
                  </a:path>
                </a:pathLst>
              </a:custGeom>
              <a:solidFill>
                <a:srgbClr val="F6C5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9" name="Freeform 100"/>
              <p:cNvSpPr>
                <a:spLocks noEditPoints="1"/>
              </p:cNvSpPr>
              <p:nvPr/>
            </p:nvSpPr>
            <p:spPr bwMode="auto">
              <a:xfrm>
                <a:off x="2936875" y="2424113"/>
                <a:ext cx="300038" cy="447675"/>
              </a:xfrm>
              <a:custGeom>
                <a:avLst/>
                <a:gdLst>
                  <a:gd name="T0" fmla="*/ 126 w 126"/>
                  <a:gd name="T1" fmla="*/ 95 h 188"/>
                  <a:gd name="T2" fmla="*/ 1 w 126"/>
                  <a:gd name="T3" fmla="*/ 95 h 188"/>
                  <a:gd name="T4" fmla="*/ 0 w 126"/>
                  <a:gd name="T5" fmla="*/ 102 h 188"/>
                  <a:gd name="T6" fmla="*/ 0 w 126"/>
                  <a:gd name="T7" fmla="*/ 103 h 188"/>
                  <a:gd name="T8" fmla="*/ 0 w 126"/>
                  <a:gd name="T9" fmla="*/ 103 h 188"/>
                  <a:gd name="T10" fmla="*/ 0 w 126"/>
                  <a:gd name="T11" fmla="*/ 103 h 188"/>
                  <a:gd name="T12" fmla="*/ 0 w 126"/>
                  <a:gd name="T13" fmla="*/ 103 h 188"/>
                  <a:gd name="T14" fmla="*/ 0 w 126"/>
                  <a:gd name="T15" fmla="*/ 103 h 188"/>
                  <a:gd name="T16" fmla="*/ 0 w 126"/>
                  <a:gd name="T17" fmla="*/ 103 h 188"/>
                  <a:gd name="T18" fmla="*/ 0 w 126"/>
                  <a:gd name="T19" fmla="*/ 103 h 188"/>
                  <a:gd name="T20" fmla="*/ 0 w 126"/>
                  <a:gd name="T21" fmla="*/ 103 h 188"/>
                  <a:gd name="T22" fmla="*/ 0 w 126"/>
                  <a:gd name="T23" fmla="*/ 103 h 188"/>
                  <a:gd name="T24" fmla="*/ 0 w 126"/>
                  <a:gd name="T25" fmla="*/ 104 h 188"/>
                  <a:gd name="T26" fmla="*/ 0 w 126"/>
                  <a:gd name="T27" fmla="*/ 104 h 188"/>
                  <a:gd name="T28" fmla="*/ 0 w 126"/>
                  <a:gd name="T29" fmla="*/ 104 h 188"/>
                  <a:gd name="T30" fmla="*/ 0 w 126"/>
                  <a:gd name="T31" fmla="*/ 104 h 188"/>
                  <a:gd name="T32" fmla="*/ 0 w 126"/>
                  <a:gd name="T33" fmla="*/ 104 h 188"/>
                  <a:gd name="T34" fmla="*/ 0 w 126"/>
                  <a:gd name="T35" fmla="*/ 104 h 188"/>
                  <a:gd name="T36" fmla="*/ 0 w 126"/>
                  <a:gd name="T37" fmla="*/ 104 h 188"/>
                  <a:gd name="T38" fmla="*/ 0 w 126"/>
                  <a:gd name="T39" fmla="*/ 104 h 188"/>
                  <a:gd name="T40" fmla="*/ 0 w 126"/>
                  <a:gd name="T41" fmla="*/ 105 h 188"/>
                  <a:gd name="T42" fmla="*/ 0 w 126"/>
                  <a:gd name="T43" fmla="*/ 105 h 188"/>
                  <a:gd name="T44" fmla="*/ 0 w 126"/>
                  <a:gd name="T45" fmla="*/ 105 h 188"/>
                  <a:gd name="T46" fmla="*/ 0 w 126"/>
                  <a:gd name="T47" fmla="*/ 105 h 188"/>
                  <a:gd name="T48" fmla="*/ 0 w 126"/>
                  <a:gd name="T49" fmla="*/ 105 h 188"/>
                  <a:gd name="T50" fmla="*/ 0 w 126"/>
                  <a:gd name="T51" fmla="*/ 105 h 188"/>
                  <a:gd name="T52" fmla="*/ 0 w 126"/>
                  <a:gd name="T53" fmla="*/ 105 h 188"/>
                  <a:gd name="T54" fmla="*/ 0 w 126"/>
                  <a:gd name="T55" fmla="*/ 105 h 188"/>
                  <a:gd name="T56" fmla="*/ 29 w 126"/>
                  <a:gd name="T57" fmla="*/ 188 h 188"/>
                  <a:gd name="T58" fmla="*/ 48 w 126"/>
                  <a:gd name="T59" fmla="*/ 188 h 188"/>
                  <a:gd name="T60" fmla="*/ 126 w 126"/>
                  <a:gd name="T61" fmla="*/ 113 h 188"/>
                  <a:gd name="T62" fmla="*/ 126 w 126"/>
                  <a:gd name="T63" fmla="*/ 95 h 188"/>
                  <a:gd name="T64" fmla="*/ 44 w 126"/>
                  <a:gd name="T65" fmla="*/ 0 h 188"/>
                  <a:gd name="T66" fmla="*/ 2 w 126"/>
                  <a:gd name="T67" fmla="*/ 79 h 188"/>
                  <a:gd name="T68" fmla="*/ 126 w 126"/>
                  <a:gd name="T69" fmla="*/ 79 h 188"/>
                  <a:gd name="T70" fmla="*/ 102 w 126"/>
                  <a:gd name="T71" fmla="*/ 56 h 188"/>
                  <a:gd name="T72" fmla="*/ 102 w 126"/>
                  <a:gd name="T73" fmla="*/ 69 h 188"/>
                  <a:gd name="T74" fmla="*/ 66 w 126"/>
                  <a:gd name="T75" fmla="*/ 69 h 188"/>
                  <a:gd name="T76" fmla="*/ 66 w 126"/>
                  <a:gd name="T77" fmla="*/ 51 h 188"/>
                  <a:gd name="T78" fmla="*/ 71 w 126"/>
                  <a:gd name="T79" fmla="*/ 26 h 188"/>
                  <a:gd name="T80" fmla="*/ 44 w 126"/>
                  <a:gd name="T81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6" h="188">
                    <a:moveTo>
                      <a:pt x="126" y="95"/>
                    </a:moveTo>
                    <a:cubicBezTo>
                      <a:pt x="1" y="95"/>
                      <a:pt x="1" y="95"/>
                      <a:pt x="1" y="95"/>
                    </a:cubicBezTo>
                    <a:cubicBezTo>
                      <a:pt x="0" y="97"/>
                      <a:pt x="0" y="100"/>
                      <a:pt x="0" y="102"/>
                    </a:cubicBezTo>
                    <a:cubicBezTo>
                      <a:pt x="0" y="102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104"/>
                      <a:pt x="0" y="104"/>
                      <a:pt x="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" y="136"/>
                      <a:pt x="11" y="165"/>
                      <a:pt x="29" y="188"/>
                    </a:cubicBezTo>
                    <a:cubicBezTo>
                      <a:pt x="48" y="188"/>
                      <a:pt x="48" y="188"/>
                      <a:pt x="48" y="188"/>
                    </a:cubicBezTo>
                    <a:cubicBezTo>
                      <a:pt x="65" y="172"/>
                      <a:pt x="94" y="144"/>
                      <a:pt x="126" y="113"/>
                    </a:cubicBezTo>
                    <a:cubicBezTo>
                      <a:pt x="126" y="95"/>
                      <a:pt x="126" y="95"/>
                      <a:pt x="126" y="95"/>
                    </a:cubicBezTo>
                    <a:moveTo>
                      <a:pt x="44" y="0"/>
                    </a:moveTo>
                    <a:cubicBezTo>
                      <a:pt x="22" y="20"/>
                      <a:pt x="8" y="48"/>
                      <a:pt x="2" y="79"/>
                    </a:cubicBezTo>
                    <a:cubicBezTo>
                      <a:pt x="126" y="79"/>
                      <a:pt x="126" y="79"/>
                      <a:pt x="126" y="79"/>
                    </a:cubicBezTo>
                    <a:cubicBezTo>
                      <a:pt x="118" y="71"/>
                      <a:pt x="110" y="63"/>
                      <a:pt x="102" y="56"/>
                    </a:cubicBezTo>
                    <a:cubicBezTo>
                      <a:pt x="102" y="69"/>
                      <a:pt x="102" y="69"/>
                      <a:pt x="102" y="69"/>
                    </a:cubicBezTo>
                    <a:cubicBezTo>
                      <a:pt x="66" y="69"/>
                      <a:pt x="66" y="69"/>
                      <a:pt x="66" y="69"/>
                    </a:cubicBezTo>
                    <a:cubicBezTo>
                      <a:pt x="66" y="51"/>
                      <a:pt x="66" y="51"/>
                      <a:pt x="66" y="51"/>
                    </a:cubicBezTo>
                    <a:cubicBezTo>
                      <a:pt x="66" y="42"/>
                      <a:pt x="68" y="34"/>
                      <a:pt x="71" y="26"/>
                    </a:cubicBezTo>
                    <a:cubicBezTo>
                      <a:pt x="61" y="17"/>
                      <a:pt x="52" y="8"/>
                      <a:pt x="44" y="0"/>
                    </a:cubicBezTo>
                  </a:path>
                </a:pathLst>
              </a:custGeom>
              <a:solidFill>
                <a:srgbClr val="F6C4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0" name="Freeform 101"/>
              <p:cNvSpPr/>
              <p:nvPr/>
            </p:nvSpPr>
            <p:spPr bwMode="auto">
              <a:xfrm>
                <a:off x="2938463" y="2613025"/>
                <a:ext cx="312738" cy="38100"/>
              </a:xfrm>
              <a:custGeom>
                <a:avLst/>
                <a:gdLst>
                  <a:gd name="T0" fmla="*/ 125 w 131"/>
                  <a:gd name="T1" fmla="*/ 0 h 16"/>
                  <a:gd name="T2" fmla="*/ 1 w 131"/>
                  <a:gd name="T3" fmla="*/ 0 h 16"/>
                  <a:gd name="T4" fmla="*/ 0 w 131"/>
                  <a:gd name="T5" fmla="*/ 16 h 16"/>
                  <a:gd name="T6" fmla="*/ 125 w 131"/>
                  <a:gd name="T7" fmla="*/ 16 h 16"/>
                  <a:gd name="T8" fmla="*/ 125 w 131"/>
                  <a:gd name="T9" fmla="*/ 6 h 16"/>
                  <a:gd name="T10" fmla="*/ 131 w 131"/>
                  <a:gd name="T11" fmla="*/ 6 h 16"/>
                  <a:gd name="T12" fmla="*/ 125 w 131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" h="16">
                    <a:moveTo>
                      <a:pt x="125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5"/>
                      <a:pt x="0" y="10"/>
                      <a:pt x="0" y="16"/>
                    </a:cubicBezTo>
                    <a:cubicBezTo>
                      <a:pt x="125" y="16"/>
                      <a:pt x="125" y="16"/>
                      <a:pt x="125" y="16"/>
                    </a:cubicBezTo>
                    <a:cubicBezTo>
                      <a:pt x="125" y="6"/>
                      <a:pt x="125" y="6"/>
                      <a:pt x="125" y="6"/>
                    </a:cubicBezTo>
                    <a:cubicBezTo>
                      <a:pt x="131" y="6"/>
                      <a:pt x="131" y="6"/>
                      <a:pt x="131" y="6"/>
                    </a:cubicBezTo>
                    <a:cubicBezTo>
                      <a:pt x="129" y="4"/>
                      <a:pt x="127" y="2"/>
                      <a:pt x="125" y="0"/>
                    </a:cubicBezTo>
                  </a:path>
                </a:pathLst>
              </a:custGeom>
              <a:solidFill>
                <a:srgbClr val="F6C5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1" name="Freeform 102"/>
              <p:cNvSpPr/>
              <p:nvPr/>
            </p:nvSpPr>
            <p:spPr bwMode="auto">
              <a:xfrm>
                <a:off x="3005138" y="2871788"/>
                <a:ext cx="46038" cy="23813"/>
              </a:xfrm>
              <a:custGeom>
                <a:avLst/>
                <a:gdLst>
                  <a:gd name="T0" fmla="*/ 19 w 19"/>
                  <a:gd name="T1" fmla="*/ 0 h 10"/>
                  <a:gd name="T2" fmla="*/ 0 w 19"/>
                  <a:gd name="T3" fmla="*/ 0 h 10"/>
                  <a:gd name="T4" fmla="*/ 8 w 19"/>
                  <a:gd name="T5" fmla="*/ 10 h 10"/>
                  <a:gd name="T6" fmla="*/ 19 w 19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0">
                    <a:moveTo>
                      <a:pt x="1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3"/>
                      <a:pt x="5" y="7"/>
                      <a:pt x="8" y="10"/>
                    </a:cubicBezTo>
                    <a:cubicBezTo>
                      <a:pt x="11" y="8"/>
                      <a:pt x="15" y="4"/>
                      <a:pt x="19" y="0"/>
                    </a:cubicBezTo>
                  </a:path>
                </a:pathLst>
              </a:custGeom>
              <a:solidFill>
                <a:srgbClr val="F6C5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2" name="Freeform 103"/>
              <p:cNvSpPr/>
              <p:nvPr/>
            </p:nvSpPr>
            <p:spPr bwMode="auto">
              <a:xfrm>
                <a:off x="3263900" y="2490788"/>
                <a:ext cx="115888" cy="88900"/>
              </a:xfrm>
              <a:custGeom>
                <a:avLst/>
                <a:gdLst>
                  <a:gd name="T0" fmla="*/ 25 w 49"/>
                  <a:gd name="T1" fmla="*/ 0 h 37"/>
                  <a:gd name="T2" fmla="*/ 0 w 49"/>
                  <a:gd name="T3" fmla="*/ 0 h 37"/>
                  <a:gd name="T4" fmla="*/ 38 w 49"/>
                  <a:gd name="T5" fmla="*/ 37 h 37"/>
                  <a:gd name="T6" fmla="*/ 49 w 49"/>
                  <a:gd name="T7" fmla="*/ 28 h 37"/>
                  <a:gd name="T8" fmla="*/ 49 w 49"/>
                  <a:gd name="T9" fmla="*/ 23 h 37"/>
                  <a:gd name="T10" fmla="*/ 25 w 49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37">
                    <a:moveTo>
                      <a:pt x="25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3" y="13"/>
                      <a:pt x="26" y="25"/>
                      <a:pt x="38" y="37"/>
                    </a:cubicBezTo>
                    <a:cubicBezTo>
                      <a:pt x="42" y="34"/>
                      <a:pt x="45" y="31"/>
                      <a:pt x="49" y="28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49" y="10"/>
                      <a:pt x="38" y="0"/>
                      <a:pt x="25" y="0"/>
                    </a:cubicBezTo>
                  </a:path>
                </a:pathLst>
              </a:custGeom>
              <a:solidFill>
                <a:srgbClr val="F6C4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3" name="Freeform 104"/>
              <p:cNvSpPr>
                <a:spLocks noEditPoints="1"/>
              </p:cNvSpPr>
              <p:nvPr/>
            </p:nvSpPr>
            <p:spPr bwMode="auto">
              <a:xfrm>
                <a:off x="3041650" y="2362200"/>
                <a:ext cx="312738" cy="265113"/>
              </a:xfrm>
              <a:custGeom>
                <a:avLst/>
                <a:gdLst>
                  <a:gd name="T0" fmla="*/ 93 w 131"/>
                  <a:gd name="T1" fmla="*/ 54 h 111"/>
                  <a:gd name="T2" fmla="*/ 81 w 131"/>
                  <a:gd name="T3" fmla="*/ 54 h 111"/>
                  <a:gd name="T4" fmla="*/ 58 w 131"/>
                  <a:gd name="T5" fmla="*/ 77 h 111"/>
                  <a:gd name="T6" fmla="*/ 58 w 131"/>
                  <a:gd name="T7" fmla="*/ 82 h 111"/>
                  <a:gd name="T8" fmla="*/ 82 w 131"/>
                  <a:gd name="T9" fmla="*/ 105 h 111"/>
                  <a:gd name="T10" fmla="*/ 88 w 131"/>
                  <a:gd name="T11" fmla="*/ 111 h 111"/>
                  <a:gd name="T12" fmla="*/ 111 w 131"/>
                  <a:gd name="T13" fmla="*/ 111 h 111"/>
                  <a:gd name="T14" fmla="*/ 131 w 131"/>
                  <a:gd name="T15" fmla="*/ 91 h 111"/>
                  <a:gd name="T16" fmla="*/ 93 w 131"/>
                  <a:gd name="T17" fmla="*/ 54 h 111"/>
                  <a:gd name="T18" fmla="*/ 36 w 131"/>
                  <a:gd name="T19" fmla="*/ 0 h 111"/>
                  <a:gd name="T20" fmla="*/ 0 w 131"/>
                  <a:gd name="T21" fmla="*/ 26 h 111"/>
                  <a:gd name="T22" fmla="*/ 27 w 131"/>
                  <a:gd name="T23" fmla="*/ 52 h 111"/>
                  <a:gd name="T24" fmla="*/ 60 w 131"/>
                  <a:gd name="T25" fmla="*/ 22 h 111"/>
                  <a:gd name="T26" fmla="*/ 49 w 131"/>
                  <a:gd name="T27" fmla="*/ 11 h 111"/>
                  <a:gd name="T28" fmla="*/ 36 w 131"/>
                  <a:gd name="T2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1" h="111">
                    <a:moveTo>
                      <a:pt x="93" y="54"/>
                    </a:moveTo>
                    <a:cubicBezTo>
                      <a:pt x="81" y="54"/>
                      <a:pt x="81" y="54"/>
                      <a:pt x="81" y="54"/>
                    </a:cubicBezTo>
                    <a:cubicBezTo>
                      <a:pt x="68" y="54"/>
                      <a:pt x="58" y="64"/>
                      <a:pt x="58" y="77"/>
                    </a:cubicBezTo>
                    <a:cubicBezTo>
                      <a:pt x="58" y="82"/>
                      <a:pt x="58" y="82"/>
                      <a:pt x="58" y="82"/>
                    </a:cubicBezTo>
                    <a:cubicBezTo>
                      <a:pt x="66" y="89"/>
                      <a:pt x="74" y="97"/>
                      <a:pt x="82" y="105"/>
                    </a:cubicBezTo>
                    <a:cubicBezTo>
                      <a:pt x="84" y="107"/>
                      <a:pt x="86" y="109"/>
                      <a:pt x="88" y="111"/>
                    </a:cubicBezTo>
                    <a:cubicBezTo>
                      <a:pt x="111" y="111"/>
                      <a:pt x="111" y="111"/>
                      <a:pt x="111" y="111"/>
                    </a:cubicBezTo>
                    <a:cubicBezTo>
                      <a:pt x="118" y="104"/>
                      <a:pt x="125" y="98"/>
                      <a:pt x="131" y="91"/>
                    </a:cubicBezTo>
                    <a:cubicBezTo>
                      <a:pt x="119" y="79"/>
                      <a:pt x="106" y="67"/>
                      <a:pt x="93" y="54"/>
                    </a:cubicBezTo>
                    <a:moveTo>
                      <a:pt x="36" y="0"/>
                    </a:moveTo>
                    <a:cubicBezTo>
                      <a:pt x="23" y="6"/>
                      <a:pt x="11" y="15"/>
                      <a:pt x="0" y="26"/>
                    </a:cubicBezTo>
                    <a:cubicBezTo>
                      <a:pt x="8" y="34"/>
                      <a:pt x="17" y="43"/>
                      <a:pt x="27" y="52"/>
                    </a:cubicBezTo>
                    <a:cubicBezTo>
                      <a:pt x="34" y="39"/>
                      <a:pt x="45" y="28"/>
                      <a:pt x="60" y="22"/>
                    </a:cubicBezTo>
                    <a:cubicBezTo>
                      <a:pt x="56" y="18"/>
                      <a:pt x="52" y="15"/>
                      <a:pt x="49" y="11"/>
                    </a:cubicBezTo>
                    <a:cubicBezTo>
                      <a:pt x="44" y="7"/>
                      <a:pt x="40" y="4"/>
                      <a:pt x="36" y="0"/>
                    </a:cubicBezTo>
                  </a:path>
                </a:pathLst>
              </a:custGeom>
              <a:solidFill>
                <a:srgbClr val="EE9C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4" name="Freeform 105"/>
              <p:cNvSpPr>
                <a:spLocks noEditPoints="1"/>
              </p:cNvSpPr>
              <p:nvPr/>
            </p:nvSpPr>
            <p:spPr bwMode="auto">
              <a:xfrm>
                <a:off x="3279775" y="2325688"/>
                <a:ext cx="42863" cy="3175"/>
              </a:xfrm>
              <a:custGeom>
                <a:avLst/>
                <a:gdLst>
                  <a:gd name="T0" fmla="*/ 18 w 18"/>
                  <a:gd name="T1" fmla="*/ 1 h 1"/>
                  <a:gd name="T2" fmla="*/ 18 w 18"/>
                  <a:gd name="T3" fmla="*/ 1 h 1"/>
                  <a:gd name="T4" fmla="*/ 18 w 18"/>
                  <a:gd name="T5" fmla="*/ 1 h 1"/>
                  <a:gd name="T6" fmla="*/ 0 w 18"/>
                  <a:gd name="T7" fmla="*/ 0 h 1"/>
                  <a:gd name="T8" fmla="*/ 0 w 18"/>
                  <a:gd name="T9" fmla="*/ 0 h 1"/>
                  <a:gd name="T10" fmla="*/ 0 w 18"/>
                  <a:gd name="T11" fmla="*/ 0 h 1"/>
                  <a:gd name="T12" fmla="*/ 0 w 18"/>
                  <a:gd name="T13" fmla="*/ 0 h 1"/>
                  <a:gd name="T14" fmla="*/ 18 w 18"/>
                  <a:gd name="T15" fmla="*/ 1 h 1"/>
                  <a:gd name="T16" fmla="*/ 2 w 18"/>
                  <a:gd name="T17" fmla="*/ 0 h 1"/>
                  <a:gd name="T18" fmla="*/ 2 w 18"/>
                  <a:gd name="T19" fmla="*/ 0 h 1"/>
                  <a:gd name="T20" fmla="*/ 1 w 18"/>
                  <a:gd name="T21" fmla="*/ 0 h 1"/>
                  <a:gd name="T22" fmla="*/ 1 w 18"/>
                  <a:gd name="T23" fmla="*/ 0 h 1"/>
                  <a:gd name="T24" fmla="*/ 1 w 18"/>
                  <a:gd name="T25" fmla="*/ 0 h 1"/>
                  <a:gd name="T26" fmla="*/ 1 w 18"/>
                  <a:gd name="T27" fmla="*/ 0 h 1"/>
                  <a:gd name="T28" fmla="*/ 1 w 18"/>
                  <a:gd name="T29" fmla="*/ 0 h 1"/>
                  <a:gd name="T30" fmla="*/ 1 w 18"/>
                  <a:gd name="T31" fmla="*/ 0 h 1"/>
                  <a:gd name="T32" fmla="*/ 1 w 18"/>
                  <a:gd name="T33" fmla="*/ 0 h 1"/>
                  <a:gd name="T34" fmla="*/ 1 w 18"/>
                  <a:gd name="T35" fmla="*/ 0 h 1"/>
                  <a:gd name="T36" fmla="*/ 0 w 18"/>
                  <a:gd name="T37" fmla="*/ 0 h 1"/>
                  <a:gd name="T38" fmla="*/ 0 w 18"/>
                  <a:gd name="T39" fmla="*/ 0 h 1"/>
                  <a:gd name="T40" fmla="*/ 0 w 18"/>
                  <a:gd name="T41" fmla="*/ 0 h 1"/>
                  <a:gd name="T42" fmla="*/ 0 w 18"/>
                  <a:gd name="T43" fmla="*/ 0 h 1"/>
                  <a:gd name="T44" fmla="*/ 0 w 18"/>
                  <a:gd name="T45" fmla="*/ 0 h 1"/>
                  <a:gd name="T46" fmla="*/ 0 w 18"/>
                  <a:gd name="T4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" h="1">
                    <a:moveTo>
                      <a:pt x="18" y="1"/>
                    </a:move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0"/>
                      <a:pt x="12" y="0"/>
                      <a:pt x="18" y="1"/>
                    </a:cubicBezTo>
                    <a:cubicBezTo>
                      <a:pt x="12" y="0"/>
                      <a:pt x="7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F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5" name="Freeform 106"/>
              <p:cNvSpPr/>
              <p:nvPr/>
            </p:nvSpPr>
            <p:spPr bwMode="auto">
              <a:xfrm>
                <a:off x="2936875" y="2325688"/>
                <a:ext cx="342900" cy="341313"/>
              </a:xfrm>
              <a:custGeom>
                <a:avLst/>
                <a:gdLst>
                  <a:gd name="T0" fmla="*/ 144 w 144"/>
                  <a:gd name="T1" fmla="*/ 0 h 143"/>
                  <a:gd name="T2" fmla="*/ 0 w 144"/>
                  <a:gd name="T3" fmla="*/ 143 h 143"/>
                  <a:gd name="T4" fmla="*/ 0 w 144"/>
                  <a:gd name="T5" fmla="*/ 143 h 143"/>
                  <a:gd name="T6" fmla="*/ 0 w 144"/>
                  <a:gd name="T7" fmla="*/ 143 h 143"/>
                  <a:gd name="T8" fmla="*/ 144 w 144"/>
                  <a:gd name="T9" fmla="*/ 0 h 143"/>
                  <a:gd name="T10" fmla="*/ 144 w 144"/>
                  <a:gd name="T11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4" h="143">
                    <a:moveTo>
                      <a:pt x="144" y="0"/>
                    </a:moveTo>
                    <a:cubicBezTo>
                      <a:pt x="65" y="0"/>
                      <a:pt x="0" y="64"/>
                      <a:pt x="0" y="143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64"/>
                      <a:pt x="65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</a:path>
                </a:pathLst>
              </a:custGeom>
              <a:solidFill>
                <a:srgbClr val="D4A3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6" name="Freeform 107"/>
              <p:cNvSpPr>
                <a:spLocks noEditPoints="1"/>
              </p:cNvSpPr>
              <p:nvPr/>
            </p:nvSpPr>
            <p:spPr bwMode="auto">
              <a:xfrm>
                <a:off x="3094038" y="2405063"/>
                <a:ext cx="357188" cy="288925"/>
              </a:xfrm>
              <a:custGeom>
                <a:avLst/>
                <a:gdLst>
                  <a:gd name="T0" fmla="*/ 89 w 150"/>
                  <a:gd name="T1" fmla="*/ 93 h 121"/>
                  <a:gd name="T2" fmla="*/ 66 w 150"/>
                  <a:gd name="T3" fmla="*/ 93 h 121"/>
                  <a:gd name="T4" fmla="*/ 60 w 150"/>
                  <a:gd name="T5" fmla="*/ 93 h 121"/>
                  <a:gd name="T6" fmla="*/ 60 w 150"/>
                  <a:gd name="T7" fmla="*/ 103 h 121"/>
                  <a:gd name="T8" fmla="*/ 60 w 150"/>
                  <a:gd name="T9" fmla="*/ 121 h 121"/>
                  <a:gd name="T10" fmla="*/ 89 w 150"/>
                  <a:gd name="T11" fmla="*/ 93 h 121"/>
                  <a:gd name="T12" fmla="*/ 96 w 150"/>
                  <a:gd name="T13" fmla="*/ 0 h 121"/>
                  <a:gd name="T14" fmla="*/ 59 w 150"/>
                  <a:gd name="T15" fmla="*/ 0 h 121"/>
                  <a:gd name="T16" fmla="*/ 38 w 150"/>
                  <a:gd name="T17" fmla="*/ 4 h 121"/>
                  <a:gd name="T18" fmla="*/ 5 w 150"/>
                  <a:gd name="T19" fmla="*/ 34 h 121"/>
                  <a:gd name="T20" fmla="*/ 0 w 150"/>
                  <a:gd name="T21" fmla="*/ 59 h 121"/>
                  <a:gd name="T22" fmla="*/ 0 w 150"/>
                  <a:gd name="T23" fmla="*/ 77 h 121"/>
                  <a:gd name="T24" fmla="*/ 36 w 150"/>
                  <a:gd name="T25" fmla="*/ 77 h 121"/>
                  <a:gd name="T26" fmla="*/ 36 w 150"/>
                  <a:gd name="T27" fmla="*/ 64 h 121"/>
                  <a:gd name="T28" fmla="*/ 36 w 150"/>
                  <a:gd name="T29" fmla="*/ 59 h 121"/>
                  <a:gd name="T30" fmla="*/ 59 w 150"/>
                  <a:gd name="T31" fmla="*/ 36 h 121"/>
                  <a:gd name="T32" fmla="*/ 71 w 150"/>
                  <a:gd name="T33" fmla="*/ 36 h 121"/>
                  <a:gd name="T34" fmla="*/ 96 w 150"/>
                  <a:gd name="T35" fmla="*/ 36 h 121"/>
                  <a:gd name="T36" fmla="*/ 120 w 150"/>
                  <a:gd name="T37" fmla="*/ 59 h 121"/>
                  <a:gd name="T38" fmla="*/ 120 w 150"/>
                  <a:gd name="T39" fmla="*/ 64 h 121"/>
                  <a:gd name="T40" fmla="*/ 150 w 150"/>
                  <a:gd name="T41" fmla="*/ 34 h 121"/>
                  <a:gd name="T42" fmla="*/ 96 w 150"/>
                  <a:gd name="T4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0" h="121">
                    <a:moveTo>
                      <a:pt x="89" y="93"/>
                    </a:moveTo>
                    <a:cubicBezTo>
                      <a:pt x="66" y="93"/>
                      <a:pt x="66" y="93"/>
                      <a:pt x="66" y="93"/>
                    </a:cubicBezTo>
                    <a:cubicBezTo>
                      <a:pt x="60" y="93"/>
                      <a:pt x="60" y="93"/>
                      <a:pt x="60" y="9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21"/>
                      <a:pt x="60" y="121"/>
                      <a:pt x="60" y="121"/>
                    </a:cubicBezTo>
                    <a:cubicBezTo>
                      <a:pt x="69" y="112"/>
                      <a:pt x="79" y="102"/>
                      <a:pt x="89" y="93"/>
                    </a:cubicBezTo>
                    <a:moveTo>
                      <a:pt x="96" y="0"/>
                    </a:moveTo>
                    <a:cubicBezTo>
                      <a:pt x="59" y="0"/>
                      <a:pt x="59" y="0"/>
                      <a:pt x="59" y="0"/>
                    </a:cubicBezTo>
                    <a:cubicBezTo>
                      <a:pt x="52" y="0"/>
                      <a:pt x="44" y="1"/>
                      <a:pt x="38" y="4"/>
                    </a:cubicBezTo>
                    <a:cubicBezTo>
                      <a:pt x="23" y="10"/>
                      <a:pt x="12" y="21"/>
                      <a:pt x="5" y="34"/>
                    </a:cubicBezTo>
                    <a:cubicBezTo>
                      <a:pt x="2" y="42"/>
                      <a:pt x="0" y="50"/>
                      <a:pt x="0" y="59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36" y="77"/>
                      <a:pt x="36" y="77"/>
                      <a:pt x="36" y="77"/>
                    </a:cubicBezTo>
                    <a:cubicBezTo>
                      <a:pt x="36" y="64"/>
                      <a:pt x="36" y="64"/>
                      <a:pt x="36" y="64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6" y="46"/>
                      <a:pt x="46" y="36"/>
                      <a:pt x="59" y="36"/>
                    </a:cubicBezTo>
                    <a:cubicBezTo>
                      <a:pt x="71" y="36"/>
                      <a:pt x="71" y="36"/>
                      <a:pt x="71" y="36"/>
                    </a:cubicBezTo>
                    <a:cubicBezTo>
                      <a:pt x="96" y="36"/>
                      <a:pt x="96" y="36"/>
                      <a:pt x="96" y="36"/>
                    </a:cubicBezTo>
                    <a:cubicBezTo>
                      <a:pt x="109" y="36"/>
                      <a:pt x="120" y="46"/>
                      <a:pt x="120" y="59"/>
                    </a:cubicBezTo>
                    <a:cubicBezTo>
                      <a:pt x="120" y="64"/>
                      <a:pt x="120" y="64"/>
                      <a:pt x="120" y="64"/>
                    </a:cubicBezTo>
                    <a:cubicBezTo>
                      <a:pt x="130" y="53"/>
                      <a:pt x="141" y="43"/>
                      <a:pt x="150" y="34"/>
                    </a:cubicBezTo>
                    <a:cubicBezTo>
                      <a:pt x="141" y="14"/>
                      <a:pt x="120" y="0"/>
                      <a:pt x="96" y="0"/>
                    </a:cubicBezTo>
                  </a:path>
                </a:pathLst>
              </a:custGeom>
              <a:solidFill>
                <a:srgbClr val="F7FA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33" name="文本框 132"/>
          <p:cNvSpPr txBox="1"/>
          <p:nvPr/>
        </p:nvSpPr>
        <p:spPr>
          <a:xfrm>
            <a:off x="388311" y="3270168"/>
            <a:ext cx="86526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那你想过没有，人和车一样，我们每天都在使用自己的身体，也面临着意外和老化的风险，万一那天我们身体零件出故障，这费用谁来替我们支付呢？所以，</a:t>
            </a:r>
            <a:r>
              <a:rPr lang="zh-CN" altLang="en-US" sz="3200" b="1" dirty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保险没有划算不划算之说，趁年轻时，你也该给自己一份保障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，你说对吗？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5" name="矩形 134"/>
          <p:cNvSpPr/>
          <p:nvPr/>
        </p:nvSpPr>
        <p:spPr>
          <a:xfrm>
            <a:off x="0" y="0"/>
            <a:ext cx="12192000" cy="60017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6" name="组合 135"/>
          <p:cNvGrpSpPr/>
          <p:nvPr/>
        </p:nvGrpSpPr>
        <p:grpSpPr>
          <a:xfrm>
            <a:off x="347722" y="30601"/>
            <a:ext cx="520521" cy="520521"/>
            <a:chOff x="314499" y="2507107"/>
            <a:chExt cx="1127012" cy="1127012"/>
          </a:xfrm>
        </p:grpSpPr>
        <p:sp>
          <p:nvSpPr>
            <p:cNvPr id="137" name="椭圆 136"/>
            <p:cNvSpPr/>
            <p:nvPr/>
          </p:nvSpPr>
          <p:spPr>
            <a:xfrm>
              <a:off x="314499" y="2507107"/>
              <a:ext cx="1127012" cy="11270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8" name="图片 137"/>
            <p:cNvPicPr>
              <a:picLocks noChangeAspect="1"/>
            </p:cNvPicPr>
            <p:nvPr/>
          </p:nvPicPr>
          <p:blipFill>
            <a:blip r:embed="rId2">
              <a:biLevel thresh="25000"/>
            </a:blip>
            <a:stretch>
              <a:fillRect/>
            </a:stretch>
          </p:blipFill>
          <p:spPr>
            <a:xfrm>
              <a:off x="552870" y="2741736"/>
              <a:ext cx="642806" cy="657754"/>
            </a:xfrm>
            <a:prstGeom prst="rect">
              <a:avLst/>
            </a:prstGeom>
          </p:spPr>
        </p:pic>
      </p:grpSp>
      <p:grpSp>
        <p:nvGrpSpPr>
          <p:cNvPr id="139" name="组合 138"/>
          <p:cNvGrpSpPr/>
          <p:nvPr/>
        </p:nvGrpSpPr>
        <p:grpSpPr>
          <a:xfrm>
            <a:off x="9425789" y="171760"/>
            <a:ext cx="320322" cy="320318"/>
            <a:chOff x="9848438" y="6428700"/>
            <a:chExt cx="221677" cy="221676"/>
          </a:xfrm>
        </p:grpSpPr>
        <p:sp>
          <p:nvSpPr>
            <p:cNvPr id="140" name="矩形 139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矩形 140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7" name="文本框 126"/>
          <p:cNvSpPr txBox="1"/>
          <p:nvPr/>
        </p:nvSpPr>
        <p:spPr>
          <a:xfrm>
            <a:off x="-691176" y="-28806"/>
            <a:ext cx="133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话术九：我觉得不划算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388311" y="1019583"/>
            <a:ext cx="113603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我非常理解你的想法。你看，你每天用车，除了日常保养，还每年也都给它投入了足够的保险，无非是想防患于未然，以便在有事发生的时候有保险公司替你承担损失，对吗？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24242" y="802974"/>
            <a:ext cx="7283910" cy="6386816"/>
            <a:chOff x="3990975" y="2149475"/>
            <a:chExt cx="2913062" cy="2554287"/>
          </a:xfrm>
        </p:grpSpPr>
        <p:sp>
          <p:nvSpPr>
            <p:cNvPr id="3" name="Freeform 5"/>
            <p:cNvSpPr/>
            <p:nvPr/>
          </p:nvSpPr>
          <p:spPr bwMode="auto">
            <a:xfrm>
              <a:off x="4973638" y="4270375"/>
              <a:ext cx="947737" cy="433387"/>
            </a:xfrm>
            <a:custGeom>
              <a:avLst/>
              <a:gdLst>
                <a:gd name="T0" fmla="*/ 9 w 214"/>
                <a:gd name="T1" fmla="*/ 98 h 98"/>
                <a:gd name="T2" fmla="*/ 0 w 214"/>
                <a:gd name="T3" fmla="*/ 91 h 98"/>
                <a:gd name="T4" fmla="*/ 0 w 214"/>
                <a:gd name="T5" fmla="*/ 89 h 98"/>
                <a:gd name="T6" fmla="*/ 9 w 214"/>
                <a:gd name="T7" fmla="*/ 82 h 98"/>
                <a:gd name="T8" fmla="*/ 18 w 214"/>
                <a:gd name="T9" fmla="*/ 82 h 98"/>
                <a:gd name="T10" fmla="*/ 29 w 214"/>
                <a:gd name="T11" fmla="*/ 75 h 98"/>
                <a:gd name="T12" fmla="*/ 51 w 214"/>
                <a:gd name="T13" fmla="*/ 7 h 98"/>
                <a:gd name="T14" fmla="*/ 62 w 214"/>
                <a:gd name="T15" fmla="*/ 0 h 98"/>
                <a:gd name="T16" fmla="*/ 152 w 214"/>
                <a:gd name="T17" fmla="*/ 0 h 98"/>
                <a:gd name="T18" fmla="*/ 163 w 214"/>
                <a:gd name="T19" fmla="*/ 7 h 98"/>
                <a:gd name="T20" fmla="*/ 185 w 214"/>
                <a:gd name="T21" fmla="*/ 75 h 98"/>
                <a:gd name="T22" fmla="*/ 196 w 214"/>
                <a:gd name="T23" fmla="*/ 82 h 98"/>
                <a:gd name="T24" fmla="*/ 205 w 214"/>
                <a:gd name="T25" fmla="*/ 82 h 98"/>
                <a:gd name="T26" fmla="*/ 214 w 214"/>
                <a:gd name="T27" fmla="*/ 89 h 98"/>
                <a:gd name="T28" fmla="*/ 214 w 214"/>
                <a:gd name="T29" fmla="*/ 91 h 98"/>
                <a:gd name="T30" fmla="*/ 205 w 214"/>
                <a:gd name="T31" fmla="*/ 98 h 98"/>
                <a:gd name="T32" fmla="*/ 9 w 214"/>
                <a:gd name="T33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4" h="98">
                  <a:moveTo>
                    <a:pt x="9" y="98"/>
                  </a:moveTo>
                  <a:cubicBezTo>
                    <a:pt x="4" y="98"/>
                    <a:pt x="0" y="95"/>
                    <a:pt x="0" y="9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5"/>
                    <a:pt x="4" y="82"/>
                    <a:pt x="9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2" y="82"/>
                    <a:pt x="28" y="78"/>
                    <a:pt x="29" y="75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2" y="3"/>
                    <a:pt x="57" y="0"/>
                    <a:pt x="62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7" y="0"/>
                    <a:pt x="162" y="3"/>
                    <a:pt x="163" y="7"/>
                  </a:cubicBezTo>
                  <a:cubicBezTo>
                    <a:pt x="185" y="75"/>
                    <a:pt x="185" y="75"/>
                    <a:pt x="185" y="75"/>
                  </a:cubicBezTo>
                  <a:cubicBezTo>
                    <a:pt x="186" y="78"/>
                    <a:pt x="191" y="82"/>
                    <a:pt x="196" y="82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210" y="82"/>
                    <a:pt x="214" y="85"/>
                    <a:pt x="214" y="89"/>
                  </a:cubicBezTo>
                  <a:cubicBezTo>
                    <a:pt x="214" y="91"/>
                    <a:pt x="214" y="91"/>
                    <a:pt x="214" y="91"/>
                  </a:cubicBezTo>
                  <a:cubicBezTo>
                    <a:pt x="214" y="95"/>
                    <a:pt x="210" y="98"/>
                    <a:pt x="205" y="98"/>
                  </a:cubicBezTo>
                  <a:lnTo>
                    <a:pt x="9" y="98"/>
                  </a:lnTo>
                  <a:close/>
                </a:path>
              </a:pathLst>
            </a:custGeom>
            <a:solidFill>
              <a:srgbClr val="3869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4973638" y="4270375"/>
              <a:ext cx="947737" cy="403225"/>
            </a:xfrm>
            <a:custGeom>
              <a:avLst/>
              <a:gdLst>
                <a:gd name="T0" fmla="*/ 205 w 214"/>
                <a:gd name="T1" fmla="*/ 82 h 91"/>
                <a:gd name="T2" fmla="*/ 196 w 214"/>
                <a:gd name="T3" fmla="*/ 82 h 91"/>
                <a:gd name="T4" fmla="*/ 185 w 214"/>
                <a:gd name="T5" fmla="*/ 75 h 91"/>
                <a:gd name="T6" fmla="*/ 163 w 214"/>
                <a:gd name="T7" fmla="*/ 7 h 91"/>
                <a:gd name="T8" fmla="*/ 152 w 214"/>
                <a:gd name="T9" fmla="*/ 0 h 91"/>
                <a:gd name="T10" fmla="*/ 62 w 214"/>
                <a:gd name="T11" fmla="*/ 0 h 91"/>
                <a:gd name="T12" fmla="*/ 51 w 214"/>
                <a:gd name="T13" fmla="*/ 7 h 91"/>
                <a:gd name="T14" fmla="*/ 29 w 214"/>
                <a:gd name="T15" fmla="*/ 75 h 91"/>
                <a:gd name="T16" fmla="*/ 18 w 214"/>
                <a:gd name="T17" fmla="*/ 82 h 91"/>
                <a:gd name="T18" fmla="*/ 9 w 214"/>
                <a:gd name="T19" fmla="*/ 82 h 91"/>
                <a:gd name="T20" fmla="*/ 0 w 214"/>
                <a:gd name="T21" fmla="*/ 89 h 91"/>
                <a:gd name="T22" fmla="*/ 0 w 214"/>
                <a:gd name="T23" fmla="*/ 91 h 91"/>
                <a:gd name="T24" fmla="*/ 214 w 214"/>
                <a:gd name="T25" fmla="*/ 91 h 91"/>
                <a:gd name="T26" fmla="*/ 214 w 214"/>
                <a:gd name="T27" fmla="*/ 89 h 91"/>
                <a:gd name="T28" fmla="*/ 205 w 214"/>
                <a:gd name="T29" fmla="*/ 82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4" h="91">
                  <a:moveTo>
                    <a:pt x="205" y="82"/>
                  </a:moveTo>
                  <a:cubicBezTo>
                    <a:pt x="196" y="82"/>
                    <a:pt x="196" y="82"/>
                    <a:pt x="196" y="82"/>
                  </a:cubicBezTo>
                  <a:cubicBezTo>
                    <a:pt x="191" y="82"/>
                    <a:pt x="186" y="78"/>
                    <a:pt x="185" y="75"/>
                  </a:cubicBezTo>
                  <a:cubicBezTo>
                    <a:pt x="163" y="7"/>
                    <a:pt x="163" y="7"/>
                    <a:pt x="163" y="7"/>
                  </a:cubicBezTo>
                  <a:cubicBezTo>
                    <a:pt x="162" y="3"/>
                    <a:pt x="157" y="0"/>
                    <a:pt x="15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7" y="0"/>
                    <a:pt x="52" y="3"/>
                    <a:pt x="51" y="7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28" y="78"/>
                    <a:pt x="22" y="82"/>
                    <a:pt x="18" y="82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4" y="82"/>
                    <a:pt x="0" y="85"/>
                    <a:pt x="0" y="8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214" y="91"/>
                    <a:pt x="214" y="91"/>
                    <a:pt x="214" y="91"/>
                  </a:cubicBezTo>
                  <a:cubicBezTo>
                    <a:pt x="214" y="89"/>
                    <a:pt x="214" y="89"/>
                    <a:pt x="214" y="89"/>
                  </a:cubicBezTo>
                  <a:cubicBezTo>
                    <a:pt x="214" y="85"/>
                    <a:pt x="210" y="82"/>
                    <a:pt x="205" y="82"/>
                  </a:cubicBezTo>
                  <a:close/>
                </a:path>
              </a:pathLst>
            </a:custGeom>
            <a:solidFill>
              <a:srgbClr val="DAF0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3990975" y="2163763"/>
              <a:ext cx="2913062" cy="2163762"/>
            </a:xfrm>
            <a:custGeom>
              <a:avLst/>
              <a:gdLst>
                <a:gd name="T0" fmla="*/ 658 w 658"/>
                <a:gd name="T1" fmla="*/ 468 h 489"/>
                <a:gd name="T2" fmla="*/ 636 w 658"/>
                <a:gd name="T3" fmla="*/ 489 h 489"/>
                <a:gd name="T4" fmla="*/ 21 w 658"/>
                <a:gd name="T5" fmla="*/ 489 h 489"/>
                <a:gd name="T6" fmla="*/ 0 w 658"/>
                <a:gd name="T7" fmla="*/ 468 h 489"/>
                <a:gd name="T8" fmla="*/ 0 w 658"/>
                <a:gd name="T9" fmla="*/ 21 h 489"/>
                <a:gd name="T10" fmla="*/ 21 w 658"/>
                <a:gd name="T11" fmla="*/ 0 h 489"/>
                <a:gd name="T12" fmla="*/ 636 w 658"/>
                <a:gd name="T13" fmla="*/ 0 h 489"/>
                <a:gd name="T14" fmla="*/ 658 w 658"/>
                <a:gd name="T15" fmla="*/ 21 h 489"/>
                <a:gd name="T16" fmla="*/ 658 w 658"/>
                <a:gd name="T17" fmla="*/ 468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8" h="489">
                  <a:moveTo>
                    <a:pt x="658" y="468"/>
                  </a:moveTo>
                  <a:cubicBezTo>
                    <a:pt x="658" y="479"/>
                    <a:pt x="648" y="489"/>
                    <a:pt x="636" y="489"/>
                  </a:cubicBezTo>
                  <a:cubicBezTo>
                    <a:pt x="21" y="489"/>
                    <a:pt x="21" y="489"/>
                    <a:pt x="21" y="489"/>
                  </a:cubicBezTo>
                  <a:cubicBezTo>
                    <a:pt x="10" y="489"/>
                    <a:pt x="0" y="479"/>
                    <a:pt x="0" y="468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636" y="0"/>
                    <a:pt x="636" y="0"/>
                    <a:pt x="636" y="0"/>
                  </a:cubicBezTo>
                  <a:cubicBezTo>
                    <a:pt x="648" y="0"/>
                    <a:pt x="658" y="10"/>
                    <a:pt x="658" y="21"/>
                  </a:cubicBezTo>
                  <a:lnTo>
                    <a:pt x="658" y="468"/>
                  </a:lnTo>
                  <a:close/>
                </a:path>
              </a:pathLst>
            </a:custGeom>
            <a:solidFill>
              <a:srgbClr val="005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3990975" y="2149475"/>
              <a:ext cx="2913062" cy="2165350"/>
            </a:xfrm>
            <a:custGeom>
              <a:avLst/>
              <a:gdLst>
                <a:gd name="T0" fmla="*/ 658 w 658"/>
                <a:gd name="T1" fmla="*/ 467 h 489"/>
                <a:gd name="T2" fmla="*/ 636 w 658"/>
                <a:gd name="T3" fmla="*/ 489 h 489"/>
                <a:gd name="T4" fmla="*/ 21 w 658"/>
                <a:gd name="T5" fmla="*/ 489 h 489"/>
                <a:gd name="T6" fmla="*/ 0 w 658"/>
                <a:gd name="T7" fmla="*/ 467 h 489"/>
                <a:gd name="T8" fmla="*/ 0 w 658"/>
                <a:gd name="T9" fmla="*/ 21 h 489"/>
                <a:gd name="T10" fmla="*/ 21 w 658"/>
                <a:gd name="T11" fmla="*/ 0 h 489"/>
                <a:gd name="T12" fmla="*/ 636 w 658"/>
                <a:gd name="T13" fmla="*/ 0 h 489"/>
                <a:gd name="T14" fmla="*/ 658 w 658"/>
                <a:gd name="T15" fmla="*/ 21 h 489"/>
                <a:gd name="T16" fmla="*/ 658 w 658"/>
                <a:gd name="T17" fmla="*/ 467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8" h="489">
                  <a:moveTo>
                    <a:pt x="658" y="467"/>
                  </a:moveTo>
                  <a:cubicBezTo>
                    <a:pt x="658" y="479"/>
                    <a:pt x="648" y="489"/>
                    <a:pt x="636" y="489"/>
                  </a:cubicBezTo>
                  <a:cubicBezTo>
                    <a:pt x="21" y="489"/>
                    <a:pt x="21" y="489"/>
                    <a:pt x="21" y="489"/>
                  </a:cubicBezTo>
                  <a:cubicBezTo>
                    <a:pt x="10" y="489"/>
                    <a:pt x="0" y="479"/>
                    <a:pt x="0" y="46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636" y="0"/>
                    <a:pt x="636" y="0"/>
                    <a:pt x="636" y="0"/>
                  </a:cubicBezTo>
                  <a:cubicBezTo>
                    <a:pt x="648" y="0"/>
                    <a:pt x="658" y="9"/>
                    <a:pt x="658" y="21"/>
                  </a:cubicBezTo>
                  <a:lnTo>
                    <a:pt x="658" y="467"/>
                  </a:lnTo>
                  <a:close/>
                </a:path>
              </a:pathLst>
            </a:custGeom>
            <a:solidFill>
              <a:srgbClr val="011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3990975" y="4013200"/>
              <a:ext cx="2913062" cy="301625"/>
            </a:xfrm>
            <a:custGeom>
              <a:avLst/>
              <a:gdLst>
                <a:gd name="T0" fmla="*/ 658 w 658"/>
                <a:gd name="T1" fmla="*/ 46 h 68"/>
                <a:gd name="T2" fmla="*/ 636 w 658"/>
                <a:gd name="T3" fmla="*/ 68 h 68"/>
                <a:gd name="T4" fmla="*/ 21 w 658"/>
                <a:gd name="T5" fmla="*/ 68 h 68"/>
                <a:gd name="T6" fmla="*/ 0 w 658"/>
                <a:gd name="T7" fmla="*/ 46 h 68"/>
                <a:gd name="T8" fmla="*/ 0 w 658"/>
                <a:gd name="T9" fmla="*/ 25 h 68"/>
                <a:gd name="T10" fmla="*/ 0 w 658"/>
                <a:gd name="T11" fmla="*/ 2 h 68"/>
                <a:gd name="T12" fmla="*/ 2 w 658"/>
                <a:gd name="T13" fmla="*/ 0 h 68"/>
                <a:gd name="T14" fmla="*/ 25 w 658"/>
                <a:gd name="T15" fmla="*/ 0 h 68"/>
                <a:gd name="T16" fmla="*/ 634 w 658"/>
                <a:gd name="T17" fmla="*/ 0 h 68"/>
                <a:gd name="T18" fmla="*/ 657 w 658"/>
                <a:gd name="T19" fmla="*/ 0 h 68"/>
                <a:gd name="T20" fmla="*/ 658 w 658"/>
                <a:gd name="T21" fmla="*/ 1 h 68"/>
                <a:gd name="T22" fmla="*/ 658 w 658"/>
                <a:gd name="T23" fmla="*/ 23 h 68"/>
                <a:gd name="T24" fmla="*/ 658 w 658"/>
                <a:gd name="T25" fmla="*/ 4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8" h="68">
                  <a:moveTo>
                    <a:pt x="658" y="46"/>
                  </a:moveTo>
                  <a:cubicBezTo>
                    <a:pt x="658" y="58"/>
                    <a:pt x="648" y="68"/>
                    <a:pt x="636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10" y="68"/>
                    <a:pt x="0" y="58"/>
                    <a:pt x="0" y="4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13" y="0"/>
                    <a:pt x="25" y="0"/>
                  </a:cubicBezTo>
                  <a:cubicBezTo>
                    <a:pt x="634" y="0"/>
                    <a:pt x="634" y="0"/>
                    <a:pt x="634" y="0"/>
                  </a:cubicBezTo>
                  <a:cubicBezTo>
                    <a:pt x="646" y="0"/>
                    <a:pt x="656" y="0"/>
                    <a:pt x="657" y="0"/>
                  </a:cubicBezTo>
                  <a:cubicBezTo>
                    <a:pt x="658" y="0"/>
                    <a:pt x="658" y="1"/>
                    <a:pt x="658" y="1"/>
                  </a:cubicBezTo>
                  <a:cubicBezTo>
                    <a:pt x="658" y="1"/>
                    <a:pt x="658" y="11"/>
                    <a:pt x="658" y="23"/>
                  </a:cubicBezTo>
                  <a:lnTo>
                    <a:pt x="658" y="46"/>
                  </a:lnTo>
                  <a:close/>
                </a:path>
              </a:pathLst>
            </a:custGeom>
            <a:solidFill>
              <a:srgbClr val="DAF0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102100" y="2255838"/>
              <a:ext cx="2692400" cy="1651000"/>
            </a:xfrm>
            <a:prstGeom prst="rect">
              <a:avLst/>
            </a:prstGeom>
            <a:pattFill prst="pct5">
              <a:fgClr>
                <a:schemeClr val="bg1">
                  <a:lumMod val="95000"/>
                </a:schemeClr>
              </a:fgClr>
              <a:bgClr>
                <a:schemeClr val="bg1">
                  <a:lumMod val="95000"/>
                </a:schemeClr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8" name="矩形 57"/>
          <p:cNvSpPr/>
          <p:nvPr/>
        </p:nvSpPr>
        <p:spPr>
          <a:xfrm>
            <a:off x="2802102" y="1068927"/>
            <a:ext cx="6732160" cy="4160306"/>
          </a:xfrm>
          <a:prstGeom prst="rect">
            <a:avLst/>
          </a:prstGeom>
          <a:solidFill>
            <a:srgbClr val="CE34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470" y="5197137"/>
            <a:ext cx="1183246" cy="139837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6012" y="1055542"/>
            <a:ext cx="1645329" cy="194447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542" y="1672695"/>
            <a:ext cx="2369756" cy="280061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66022" y="3438033"/>
            <a:ext cx="489240" cy="473830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722" y="1065823"/>
            <a:ext cx="529524" cy="379876"/>
          </a:xfrm>
          <a:prstGeom prst="rect">
            <a:avLst/>
          </a:prstGeom>
        </p:spPr>
      </p:pic>
      <p:grpSp>
        <p:nvGrpSpPr>
          <p:cNvPr id="14" name="Group 4"/>
          <p:cNvGrpSpPr>
            <a:grpSpLocks noChangeAspect="1"/>
          </p:cNvGrpSpPr>
          <p:nvPr/>
        </p:nvGrpSpPr>
        <p:grpSpPr bwMode="auto">
          <a:xfrm rot="700090">
            <a:off x="10955643" y="5388584"/>
            <a:ext cx="579390" cy="523664"/>
            <a:chOff x="2781" y="2476"/>
            <a:chExt cx="707" cy="639"/>
          </a:xfrm>
        </p:grpSpPr>
        <p:sp>
          <p:nvSpPr>
            <p:cNvPr id="15" name="AutoShape 3"/>
            <p:cNvSpPr>
              <a:spLocks noChangeAspect="1" noChangeArrowheads="1" noTextEdit="1"/>
            </p:cNvSpPr>
            <p:nvPr/>
          </p:nvSpPr>
          <p:spPr bwMode="auto">
            <a:xfrm>
              <a:off x="2805" y="2488"/>
              <a:ext cx="666" cy="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5"/>
            <p:cNvSpPr/>
            <p:nvPr/>
          </p:nvSpPr>
          <p:spPr bwMode="auto">
            <a:xfrm>
              <a:off x="3010" y="2476"/>
              <a:ext cx="478" cy="457"/>
            </a:xfrm>
            <a:custGeom>
              <a:avLst/>
              <a:gdLst>
                <a:gd name="T0" fmla="*/ 113 w 200"/>
                <a:gd name="T1" fmla="*/ 7 h 191"/>
                <a:gd name="T2" fmla="*/ 193 w 200"/>
                <a:gd name="T3" fmla="*/ 108 h 191"/>
                <a:gd name="T4" fmla="*/ 88 w 200"/>
                <a:gd name="T5" fmla="*/ 183 h 191"/>
                <a:gd name="T6" fmla="*/ 7 w 200"/>
                <a:gd name="T7" fmla="*/ 82 h 191"/>
                <a:gd name="T8" fmla="*/ 113 w 200"/>
                <a:gd name="T9" fmla="*/ 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91">
                  <a:moveTo>
                    <a:pt x="113" y="7"/>
                  </a:moveTo>
                  <a:cubicBezTo>
                    <a:pt x="164" y="14"/>
                    <a:pt x="200" y="60"/>
                    <a:pt x="193" y="108"/>
                  </a:cubicBezTo>
                  <a:cubicBezTo>
                    <a:pt x="187" y="157"/>
                    <a:pt x="139" y="191"/>
                    <a:pt x="88" y="183"/>
                  </a:cubicBezTo>
                  <a:cubicBezTo>
                    <a:pt x="37" y="176"/>
                    <a:pt x="0" y="131"/>
                    <a:pt x="7" y="82"/>
                  </a:cubicBezTo>
                  <a:cubicBezTo>
                    <a:pt x="14" y="33"/>
                    <a:pt x="61" y="0"/>
                    <a:pt x="113" y="7"/>
                  </a:cubicBezTo>
                </a:path>
              </a:pathLst>
            </a:custGeom>
            <a:solidFill>
              <a:srgbClr val="FEC0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6"/>
            <p:cNvSpPr/>
            <p:nvPr/>
          </p:nvSpPr>
          <p:spPr bwMode="auto">
            <a:xfrm>
              <a:off x="3022" y="2481"/>
              <a:ext cx="461" cy="409"/>
            </a:xfrm>
            <a:custGeom>
              <a:avLst/>
              <a:gdLst>
                <a:gd name="T0" fmla="*/ 107 w 193"/>
                <a:gd name="T1" fmla="*/ 7 h 171"/>
                <a:gd name="T2" fmla="*/ 187 w 193"/>
                <a:gd name="T3" fmla="*/ 99 h 171"/>
                <a:gd name="T4" fmla="*/ 85 w 193"/>
                <a:gd name="T5" fmla="*/ 164 h 171"/>
                <a:gd name="T6" fmla="*/ 6 w 193"/>
                <a:gd name="T7" fmla="*/ 73 h 171"/>
                <a:gd name="T8" fmla="*/ 107 w 193"/>
                <a:gd name="T9" fmla="*/ 7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71">
                  <a:moveTo>
                    <a:pt x="107" y="7"/>
                  </a:moveTo>
                  <a:cubicBezTo>
                    <a:pt x="157" y="14"/>
                    <a:pt x="193" y="55"/>
                    <a:pt x="187" y="99"/>
                  </a:cubicBezTo>
                  <a:cubicBezTo>
                    <a:pt x="180" y="142"/>
                    <a:pt x="135" y="171"/>
                    <a:pt x="85" y="164"/>
                  </a:cubicBezTo>
                  <a:cubicBezTo>
                    <a:pt x="35" y="157"/>
                    <a:pt x="0" y="117"/>
                    <a:pt x="6" y="73"/>
                  </a:cubicBezTo>
                  <a:cubicBezTo>
                    <a:pt x="12" y="30"/>
                    <a:pt x="58" y="0"/>
                    <a:pt x="107" y="7"/>
                  </a:cubicBezTo>
                </a:path>
              </a:pathLst>
            </a:custGeom>
            <a:solidFill>
              <a:srgbClr val="F687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7"/>
            <p:cNvSpPr/>
            <p:nvPr/>
          </p:nvSpPr>
          <p:spPr bwMode="auto">
            <a:xfrm>
              <a:off x="3070" y="2526"/>
              <a:ext cx="363" cy="321"/>
            </a:xfrm>
            <a:custGeom>
              <a:avLst/>
              <a:gdLst>
                <a:gd name="T0" fmla="*/ 85 w 152"/>
                <a:gd name="T1" fmla="*/ 5 h 134"/>
                <a:gd name="T2" fmla="*/ 147 w 152"/>
                <a:gd name="T3" fmla="*/ 77 h 134"/>
                <a:gd name="T4" fmla="*/ 68 w 152"/>
                <a:gd name="T5" fmla="*/ 129 h 134"/>
                <a:gd name="T6" fmla="*/ 5 w 152"/>
                <a:gd name="T7" fmla="*/ 57 h 134"/>
                <a:gd name="T8" fmla="*/ 85 w 152"/>
                <a:gd name="T9" fmla="*/ 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134">
                  <a:moveTo>
                    <a:pt x="85" y="5"/>
                  </a:moveTo>
                  <a:cubicBezTo>
                    <a:pt x="124" y="11"/>
                    <a:pt x="152" y="43"/>
                    <a:pt x="147" y="77"/>
                  </a:cubicBezTo>
                  <a:cubicBezTo>
                    <a:pt x="143" y="111"/>
                    <a:pt x="107" y="134"/>
                    <a:pt x="68" y="129"/>
                  </a:cubicBezTo>
                  <a:cubicBezTo>
                    <a:pt x="28" y="123"/>
                    <a:pt x="0" y="91"/>
                    <a:pt x="5" y="57"/>
                  </a:cubicBezTo>
                  <a:cubicBezTo>
                    <a:pt x="10" y="23"/>
                    <a:pt x="46" y="0"/>
                    <a:pt x="85" y="5"/>
                  </a:cubicBezTo>
                </a:path>
              </a:pathLst>
            </a:custGeom>
            <a:solidFill>
              <a:srgbClr val="FEC0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8"/>
            <p:cNvSpPr>
              <a:spLocks noEditPoints="1"/>
            </p:cNvSpPr>
            <p:nvPr/>
          </p:nvSpPr>
          <p:spPr bwMode="auto">
            <a:xfrm>
              <a:off x="3122" y="2620"/>
              <a:ext cx="261" cy="136"/>
            </a:xfrm>
            <a:custGeom>
              <a:avLst/>
              <a:gdLst>
                <a:gd name="T0" fmla="*/ 90 w 109"/>
                <a:gd name="T1" fmla="*/ 49 h 57"/>
                <a:gd name="T2" fmla="*/ 77 w 109"/>
                <a:gd name="T3" fmla="*/ 53 h 57"/>
                <a:gd name="T4" fmla="*/ 76 w 109"/>
                <a:gd name="T5" fmla="*/ 51 h 57"/>
                <a:gd name="T6" fmla="*/ 81 w 109"/>
                <a:gd name="T7" fmla="*/ 46 h 57"/>
                <a:gd name="T8" fmla="*/ 87 w 109"/>
                <a:gd name="T9" fmla="*/ 36 h 57"/>
                <a:gd name="T10" fmla="*/ 52 w 109"/>
                <a:gd name="T11" fmla="*/ 37 h 57"/>
                <a:gd name="T12" fmla="*/ 40 w 109"/>
                <a:gd name="T13" fmla="*/ 46 h 57"/>
                <a:gd name="T14" fmla="*/ 22 w 109"/>
                <a:gd name="T15" fmla="*/ 43 h 57"/>
                <a:gd name="T16" fmla="*/ 12 w 109"/>
                <a:gd name="T17" fmla="*/ 31 h 57"/>
                <a:gd name="T18" fmla="*/ 2 w 109"/>
                <a:gd name="T19" fmla="*/ 19 h 57"/>
                <a:gd name="T20" fmla="*/ 0 w 109"/>
                <a:gd name="T21" fmla="*/ 16 h 57"/>
                <a:gd name="T22" fmla="*/ 12 w 109"/>
                <a:gd name="T23" fmla="*/ 15 h 57"/>
                <a:gd name="T24" fmla="*/ 23 w 109"/>
                <a:gd name="T25" fmla="*/ 0 h 57"/>
                <a:gd name="T26" fmla="*/ 28 w 109"/>
                <a:gd name="T27" fmla="*/ 6 h 57"/>
                <a:gd name="T28" fmla="*/ 25 w 109"/>
                <a:gd name="T29" fmla="*/ 10 h 57"/>
                <a:gd name="T30" fmla="*/ 21 w 109"/>
                <a:gd name="T31" fmla="*/ 17 h 57"/>
                <a:gd name="T32" fmla="*/ 53 w 109"/>
                <a:gd name="T33" fmla="*/ 16 h 57"/>
                <a:gd name="T34" fmla="*/ 64 w 109"/>
                <a:gd name="T35" fmla="*/ 6 h 57"/>
                <a:gd name="T36" fmla="*/ 83 w 109"/>
                <a:gd name="T37" fmla="*/ 9 h 57"/>
                <a:gd name="T38" fmla="*/ 95 w 109"/>
                <a:gd name="T39" fmla="*/ 22 h 57"/>
                <a:gd name="T40" fmla="*/ 107 w 109"/>
                <a:gd name="T41" fmla="*/ 34 h 57"/>
                <a:gd name="T42" fmla="*/ 109 w 109"/>
                <a:gd name="T43" fmla="*/ 37 h 57"/>
                <a:gd name="T44" fmla="*/ 95 w 109"/>
                <a:gd name="T45" fmla="*/ 38 h 57"/>
                <a:gd name="T46" fmla="*/ 36 w 109"/>
                <a:gd name="T47" fmla="*/ 37 h 57"/>
                <a:gd name="T48" fmla="*/ 43 w 109"/>
                <a:gd name="T49" fmla="*/ 32 h 57"/>
                <a:gd name="T50" fmla="*/ 20 w 109"/>
                <a:gd name="T51" fmla="*/ 23 h 57"/>
                <a:gd name="T52" fmla="*/ 23 w 109"/>
                <a:gd name="T53" fmla="*/ 33 h 57"/>
                <a:gd name="T54" fmla="*/ 31 w 109"/>
                <a:gd name="T55" fmla="*/ 37 h 57"/>
                <a:gd name="T56" fmla="*/ 69 w 109"/>
                <a:gd name="T57" fmla="*/ 15 h 57"/>
                <a:gd name="T58" fmla="*/ 61 w 109"/>
                <a:gd name="T59" fmla="*/ 20 h 57"/>
                <a:gd name="T60" fmla="*/ 88 w 109"/>
                <a:gd name="T61" fmla="*/ 31 h 57"/>
                <a:gd name="T62" fmla="*/ 84 w 109"/>
                <a:gd name="T63" fmla="*/ 20 h 57"/>
                <a:gd name="T64" fmla="*/ 74 w 109"/>
                <a:gd name="T65" fmla="*/ 1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57">
                  <a:moveTo>
                    <a:pt x="95" y="38"/>
                  </a:moveTo>
                  <a:cubicBezTo>
                    <a:pt x="94" y="42"/>
                    <a:pt x="93" y="46"/>
                    <a:pt x="90" y="49"/>
                  </a:cubicBezTo>
                  <a:cubicBezTo>
                    <a:pt x="88" y="52"/>
                    <a:pt x="85" y="54"/>
                    <a:pt x="82" y="57"/>
                  </a:cubicBezTo>
                  <a:cubicBezTo>
                    <a:pt x="77" y="53"/>
                    <a:pt x="77" y="53"/>
                    <a:pt x="77" y="53"/>
                  </a:cubicBezTo>
                  <a:cubicBezTo>
                    <a:pt x="77" y="53"/>
                    <a:pt x="77" y="52"/>
                    <a:pt x="77" y="52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0"/>
                    <a:pt x="77" y="49"/>
                    <a:pt x="78" y="49"/>
                  </a:cubicBezTo>
                  <a:cubicBezTo>
                    <a:pt x="79" y="48"/>
                    <a:pt x="80" y="47"/>
                    <a:pt x="81" y="46"/>
                  </a:cubicBezTo>
                  <a:cubicBezTo>
                    <a:pt x="82" y="45"/>
                    <a:pt x="83" y="44"/>
                    <a:pt x="84" y="42"/>
                  </a:cubicBezTo>
                  <a:cubicBezTo>
                    <a:pt x="85" y="40"/>
                    <a:pt x="86" y="39"/>
                    <a:pt x="87" y="36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5" y="32"/>
                    <a:pt x="54" y="35"/>
                    <a:pt x="52" y="37"/>
                  </a:cubicBezTo>
                  <a:cubicBezTo>
                    <a:pt x="51" y="39"/>
                    <a:pt x="49" y="41"/>
                    <a:pt x="47" y="42"/>
                  </a:cubicBezTo>
                  <a:cubicBezTo>
                    <a:pt x="45" y="44"/>
                    <a:pt x="43" y="45"/>
                    <a:pt x="40" y="46"/>
                  </a:cubicBezTo>
                  <a:cubicBezTo>
                    <a:pt x="38" y="47"/>
                    <a:pt x="34" y="47"/>
                    <a:pt x="31" y="46"/>
                  </a:cubicBezTo>
                  <a:cubicBezTo>
                    <a:pt x="28" y="46"/>
                    <a:pt x="25" y="45"/>
                    <a:pt x="22" y="43"/>
                  </a:cubicBezTo>
                  <a:cubicBezTo>
                    <a:pt x="20" y="42"/>
                    <a:pt x="18" y="40"/>
                    <a:pt x="16" y="38"/>
                  </a:cubicBezTo>
                  <a:cubicBezTo>
                    <a:pt x="14" y="36"/>
                    <a:pt x="13" y="34"/>
                    <a:pt x="12" y="31"/>
                  </a:cubicBezTo>
                  <a:cubicBezTo>
                    <a:pt x="11" y="28"/>
                    <a:pt x="10" y="25"/>
                    <a:pt x="11" y="21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1" y="19"/>
                    <a:pt x="1" y="18"/>
                  </a:cubicBezTo>
                  <a:cubicBezTo>
                    <a:pt x="0" y="18"/>
                    <a:pt x="0" y="17"/>
                    <a:pt x="0" y="16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8" y="4"/>
                    <a:pt x="21" y="2"/>
                    <a:pt x="23" y="0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8" y="4"/>
                    <a:pt x="28" y="5"/>
                    <a:pt x="28" y="6"/>
                  </a:cubicBezTo>
                  <a:cubicBezTo>
                    <a:pt x="28" y="6"/>
                    <a:pt x="28" y="7"/>
                    <a:pt x="27" y="7"/>
                  </a:cubicBezTo>
                  <a:cubicBezTo>
                    <a:pt x="27" y="8"/>
                    <a:pt x="26" y="9"/>
                    <a:pt x="25" y="10"/>
                  </a:cubicBezTo>
                  <a:cubicBezTo>
                    <a:pt x="24" y="11"/>
                    <a:pt x="23" y="12"/>
                    <a:pt x="23" y="13"/>
                  </a:cubicBezTo>
                  <a:cubicBezTo>
                    <a:pt x="22" y="14"/>
                    <a:pt x="21" y="15"/>
                    <a:pt x="21" y="17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0"/>
                    <a:pt x="51" y="18"/>
                    <a:pt x="53" y="16"/>
                  </a:cubicBezTo>
                  <a:cubicBezTo>
                    <a:pt x="54" y="14"/>
                    <a:pt x="56" y="12"/>
                    <a:pt x="57" y="10"/>
                  </a:cubicBezTo>
                  <a:cubicBezTo>
                    <a:pt x="59" y="8"/>
                    <a:pt x="62" y="7"/>
                    <a:pt x="64" y="6"/>
                  </a:cubicBezTo>
                  <a:cubicBezTo>
                    <a:pt x="67" y="5"/>
                    <a:pt x="70" y="5"/>
                    <a:pt x="73" y="6"/>
                  </a:cubicBezTo>
                  <a:cubicBezTo>
                    <a:pt x="77" y="6"/>
                    <a:pt x="80" y="7"/>
                    <a:pt x="83" y="9"/>
                  </a:cubicBezTo>
                  <a:cubicBezTo>
                    <a:pt x="86" y="10"/>
                    <a:pt x="89" y="12"/>
                    <a:pt x="91" y="14"/>
                  </a:cubicBezTo>
                  <a:cubicBezTo>
                    <a:pt x="93" y="17"/>
                    <a:pt x="94" y="19"/>
                    <a:pt x="95" y="22"/>
                  </a:cubicBezTo>
                  <a:cubicBezTo>
                    <a:pt x="96" y="25"/>
                    <a:pt x="97" y="29"/>
                    <a:pt x="96" y="32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5"/>
                    <a:pt x="108" y="35"/>
                    <a:pt x="108" y="35"/>
                  </a:cubicBezTo>
                  <a:cubicBezTo>
                    <a:pt x="109" y="36"/>
                    <a:pt x="109" y="37"/>
                    <a:pt x="109" y="37"/>
                  </a:cubicBezTo>
                  <a:cubicBezTo>
                    <a:pt x="109" y="41"/>
                    <a:pt x="109" y="41"/>
                    <a:pt x="109" y="41"/>
                  </a:cubicBezTo>
                  <a:cubicBezTo>
                    <a:pt x="95" y="38"/>
                    <a:pt x="95" y="38"/>
                    <a:pt x="95" y="38"/>
                  </a:cubicBezTo>
                  <a:moveTo>
                    <a:pt x="31" y="37"/>
                  </a:moveTo>
                  <a:cubicBezTo>
                    <a:pt x="33" y="38"/>
                    <a:pt x="34" y="38"/>
                    <a:pt x="36" y="37"/>
                  </a:cubicBezTo>
                  <a:cubicBezTo>
                    <a:pt x="37" y="37"/>
                    <a:pt x="39" y="36"/>
                    <a:pt x="40" y="35"/>
                  </a:cubicBezTo>
                  <a:cubicBezTo>
                    <a:pt x="41" y="34"/>
                    <a:pt x="42" y="33"/>
                    <a:pt x="43" y="32"/>
                  </a:cubicBezTo>
                  <a:cubicBezTo>
                    <a:pt x="44" y="31"/>
                    <a:pt x="45" y="30"/>
                    <a:pt x="46" y="28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5"/>
                    <a:pt x="20" y="27"/>
                    <a:pt x="20" y="29"/>
                  </a:cubicBezTo>
                  <a:cubicBezTo>
                    <a:pt x="21" y="30"/>
                    <a:pt x="22" y="32"/>
                    <a:pt x="23" y="33"/>
                  </a:cubicBezTo>
                  <a:cubicBezTo>
                    <a:pt x="24" y="34"/>
                    <a:pt x="25" y="35"/>
                    <a:pt x="26" y="36"/>
                  </a:cubicBezTo>
                  <a:cubicBezTo>
                    <a:pt x="28" y="37"/>
                    <a:pt x="29" y="37"/>
                    <a:pt x="31" y="37"/>
                  </a:cubicBezTo>
                  <a:moveTo>
                    <a:pt x="74" y="15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67" y="15"/>
                    <a:pt x="66" y="16"/>
                    <a:pt x="65" y="17"/>
                  </a:cubicBezTo>
                  <a:cubicBezTo>
                    <a:pt x="63" y="18"/>
                    <a:pt x="62" y="19"/>
                    <a:pt x="61" y="20"/>
                  </a:cubicBezTo>
                  <a:cubicBezTo>
                    <a:pt x="60" y="22"/>
                    <a:pt x="60" y="23"/>
                    <a:pt x="59" y="25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88" y="28"/>
                    <a:pt x="87" y="26"/>
                    <a:pt x="87" y="24"/>
                  </a:cubicBezTo>
                  <a:cubicBezTo>
                    <a:pt x="86" y="23"/>
                    <a:pt x="85" y="21"/>
                    <a:pt x="84" y="20"/>
                  </a:cubicBezTo>
                  <a:cubicBezTo>
                    <a:pt x="83" y="18"/>
                    <a:pt x="81" y="17"/>
                    <a:pt x="80" y="16"/>
                  </a:cubicBezTo>
                  <a:cubicBezTo>
                    <a:pt x="78" y="15"/>
                    <a:pt x="76" y="15"/>
                    <a:pt x="74" y="15"/>
                  </a:cubicBezTo>
                </a:path>
              </a:pathLst>
            </a:custGeom>
            <a:solidFill>
              <a:srgbClr val="F687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9"/>
            <p:cNvSpPr/>
            <p:nvPr/>
          </p:nvSpPr>
          <p:spPr bwMode="auto">
            <a:xfrm>
              <a:off x="3025" y="2679"/>
              <a:ext cx="224" cy="237"/>
            </a:xfrm>
            <a:custGeom>
              <a:avLst/>
              <a:gdLst>
                <a:gd name="T0" fmla="*/ 4 w 94"/>
                <a:gd name="T1" fmla="*/ 0 h 99"/>
                <a:gd name="T2" fmla="*/ 1 w 94"/>
                <a:gd name="T3" fmla="*/ 1 h 99"/>
                <a:gd name="T4" fmla="*/ 0 w 94"/>
                <a:gd name="T5" fmla="*/ 9 h 99"/>
                <a:gd name="T6" fmla="*/ 82 w 94"/>
                <a:gd name="T7" fmla="*/ 98 h 99"/>
                <a:gd name="T8" fmla="*/ 91 w 94"/>
                <a:gd name="T9" fmla="*/ 99 h 99"/>
                <a:gd name="T10" fmla="*/ 94 w 94"/>
                <a:gd name="T11" fmla="*/ 82 h 99"/>
                <a:gd name="T12" fmla="*/ 84 w 94"/>
                <a:gd name="T13" fmla="*/ 81 h 99"/>
                <a:gd name="T14" fmla="*/ 4 w 94"/>
                <a:gd name="T15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4" h="99">
                  <a:moveTo>
                    <a:pt x="4" y="0"/>
                  </a:moveTo>
                  <a:cubicBezTo>
                    <a:pt x="3" y="1"/>
                    <a:pt x="2" y="1"/>
                    <a:pt x="1" y="1"/>
                  </a:cubicBezTo>
                  <a:cubicBezTo>
                    <a:pt x="1" y="4"/>
                    <a:pt x="0" y="6"/>
                    <a:pt x="0" y="9"/>
                  </a:cubicBezTo>
                  <a:cubicBezTo>
                    <a:pt x="0" y="53"/>
                    <a:pt x="35" y="92"/>
                    <a:pt x="82" y="98"/>
                  </a:cubicBezTo>
                  <a:cubicBezTo>
                    <a:pt x="85" y="99"/>
                    <a:pt x="88" y="99"/>
                    <a:pt x="91" y="99"/>
                  </a:cubicBezTo>
                  <a:cubicBezTo>
                    <a:pt x="93" y="94"/>
                    <a:pt x="94" y="88"/>
                    <a:pt x="94" y="82"/>
                  </a:cubicBezTo>
                  <a:cubicBezTo>
                    <a:pt x="91" y="82"/>
                    <a:pt x="88" y="82"/>
                    <a:pt x="84" y="81"/>
                  </a:cubicBezTo>
                  <a:cubicBezTo>
                    <a:pt x="38" y="75"/>
                    <a:pt x="5" y="40"/>
                    <a:pt x="4" y="0"/>
                  </a:cubicBezTo>
                </a:path>
              </a:pathLst>
            </a:custGeom>
            <a:solidFill>
              <a:srgbClr val="FD9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0"/>
            <p:cNvSpPr/>
            <p:nvPr/>
          </p:nvSpPr>
          <p:spPr bwMode="auto">
            <a:xfrm>
              <a:off x="3034" y="2677"/>
              <a:ext cx="217" cy="199"/>
            </a:xfrm>
            <a:custGeom>
              <a:avLst/>
              <a:gdLst>
                <a:gd name="T0" fmla="*/ 17 w 91"/>
                <a:gd name="T1" fmla="*/ 0 h 83"/>
                <a:gd name="T2" fmla="*/ 0 w 91"/>
                <a:gd name="T3" fmla="*/ 1 h 83"/>
                <a:gd name="T4" fmla="*/ 80 w 91"/>
                <a:gd name="T5" fmla="*/ 82 h 83"/>
                <a:gd name="T6" fmla="*/ 90 w 91"/>
                <a:gd name="T7" fmla="*/ 83 h 83"/>
                <a:gd name="T8" fmla="*/ 90 w 91"/>
                <a:gd name="T9" fmla="*/ 66 h 83"/>
                <a:gd name="T10" fmla="*/ 83 w 91"/>
                <a:gd name="T11" fmla="*/ 66 h 83"/>
                <a:gd name="T12" fmla="*/ 20 w 91"/>
                <a:gd name="T13" fmla="*/ 0 h 83"/>
                <a:gd name="T14" fmla="*/ 17 w 91"/>
                <a:gd name="T15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83">
                  <a:moveTo>
                    <a:pt x="17" y="0"/>
                  </a:moveTo>
                  <a:cubicBezTo>
                    <a:pt x="12" y="0"/>
                    <a:pt x="6" y="0"/>
                    <a:pt x="0" y="1"/>
                  </a:cubicBezTo>
                  <a:cubicBezTo>
                    <a:pt x="1" y="41"/>
                    <a:pt x="34" y="76"/>
                    <a:pt x="80" y="82"/>
                  </a:cubicBezTo>
                  <a:cubicBezTo>
                    <a:pt x="84" y="83"/>
                    <a:pt x="87" y="83"/>
                    <a:pt x="90" y="83"/>
                  </a:cubicBezTo>
                  <a:cubicBezTo>
                    <a:pt x="91" y="78"/>
                    <a:pt x="91" y="72"/>
                    <a:pt x="90" y="66"/>
                  </a:cubicBezTo>
                  <a:cubicBezTo>
                    <a:pt x="88" y="66"/>
                    <a:pt x="85" y="66"/>
                    <a:pt x="83" y="66"/>
                  </a:cubicBezTo>
                  <a:cubicBezTo>
                    <a:pt x="46" y="60"/>
                    <a:pt x="19" y="32"/>
                    <a:pt x="20" y="0"/>
                  </a:cubicBezTo>
                  <a:cubicBezTo>
                    <a:pt x="19" y="0"/>
                    <a:pt x="18" y="0"/>
                    <a:pt x="17" y="0"/>
                  </a:cubicBezTo>
                </a:path>
              </a:pathLst>
            </a:custGeom>
            <a:solidFill>
              <a:srgbClr val="F566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1"/>
            <p:cNvSpPr/>
            <p:nvPr/>
          </p:nvSpPr>
          <p:spPr bwMode="auto">
            <a:xfrm>
              <a:off x="3080" y="2677"/>
              <a:ext cx="169" cy="158"/>
            </a:xfrm>
            <a:custGeom>
              <a:avLst/>
              <a:gdLst>
                <a:gd name="T0" fmla="*/ 1 w 71"/>
                <a:gd name="T1" fmla="*/ 0 h 66"/>
                <a:gd name="T2" fmla="*/ 64 w 71"/>
                <a:gd name="T3" fmla="*/ 66 h 66"/>
                <a:gd name="T4" fmla="*/ 71 w 71"/>
                <a:gd name="T5" fmla="*/ 66 h 66"/>
                <a:gd name="T6" fmla="*/ 52 w 71"/>
                <a:gd name="T7" fmla="*/ 22 h 66"/>
                <a:gd name="T8" fmla="*/ 49 w 71"/>
                <a:gd name="T9" fmla="*/ 22 h 66"/>
                <a:gd name="T10" fmla="*/ 40 w 71"/>
                <a:gd name="T11" fmla="*/ 19 h 66"/>
                <a:gd name="T12" fmla="*/ 34 w 71"/>
                <a:gd name="T13" fmla="*/ 14 h 66"/>
                <a:gd name="T14" fmla="*/ 30 w 71"/>
                <a:gd name="T15" fmla="*/ 7 h 66"/>
                <a:gd name="T16" fmla="*/ 29 w 71"/>
                <a:gd name="T17" fmla="*/ 6 h 66"/>
                <a:gd name="T18" fmla="*/ 1 w 71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6">
                  <a:moveTo>
                    <a:pt x="1" y="0"/>
                  </a:moveTo>
                  <a:cubicBezTo>
                    <a:pt x="0" y="32"/>
                    <a:pt x="27" y="60"/>
                    <a:pt x="64" y="66"/>
                  </a:cubicBezTo>
                  <a:cubicBezTo>
                    <a:pt x="66" y="66"/>
                    <a:pt x="69" y="66"/>
                    <a:pt x="71" y="66"/>
                  </a:cubicBezTo>
                  <a:cubicBezTo>
                    <a:pt x="70" y="50"/>
                    <a:pt x="63" y="34"/>
                    <a:pt x="52" y="22"/>
                  </a:cubicBezTo>
                  <a:cubicBezTo>
                    <a:pt x="51" y="22"/>
                    <a:pt x="50" y="22"/>
                    <a:pt x="49" y="22"/>
                  </a:cubicBezTo>
                  <a:cubicBezTo>
                    <a:pt x="46" y="22"/>
                    <a:pt x="43" y="21"/>
                    <a:pt x="40" y="19"/>
                  </a:cubicBezTo>
                  <a:cubicBezTo>
                    <a:pt x="38" y="18"/>
                    <a:pt x="36" y="16"/>
                    <a:pt x="34" y="14"/>
                  </a:cubicBezTo>
                  <a:cubicBezTo>
                    <a:pt x="32" y="12"/>
                    <a:pt x="31" y="10"/>
                    <a:pt x="30" y="7"/>
                  </a:cubicBezTo>
                  <a:cubicBezTo>
                    <a:pt x="30" y="7"/>
                    <a:pt x="30" y="6"/>
                    <a:pt x="29" y="6"/>
                  </a:cubicBezTo>
                  <a:cubicBezTo>
                    <a:pt x="21" y="2"/>
                    <a:pt x="11" y="0"/>
                    <a:pt x="1" y="0"/>
                  </a:cubicBezTo>
                </a:path>
              </a:pathLst>
            </a:custGeom>
            <a:solidFill>
              <a:srgbClr val="FD9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2"/>
            <p:cNvSpPr/>
            <p:nvPr/>
          </p:nvSpPr>
          <p:spPr bwMode="auto">
            <a:xfrm>
              <a:off x="3149" y="2691"/>
              <a:ext cx="55" cy="39"/>
            </a:xfrm>
            <a:custGeom>
              <a:avLst/>
              <a:gdLst>
                <a:gd name="T0" fmla="*/ 0 w 23"/>
                <a:gd name="T1" fmla="*/ 0 h 16"/>
                <a:gd name="T2" fmla="*/ 1 w 23"/>
                <a:gd name="T3" fmla="*/ 1 h 16"/>
                <a:gd name="T4" fmla="*/ 5 w 23"/>
                <a:gd name="T5" fmla="*/ 8 h 16"/>
                <a:gd name="T6" fmla="*/ 11 w 23"/>
                <a:gd name="T7" fmla="*/ 13 h 16"/>
                <a:gd name="T8" fmla="*/ 20 w 23"/>
                <a:gd name="T9" fmla="*/ 16 h 16"/>
                <a:gd name="T10" fmla="*/ 23 w 23"/>
                <a:gd name="T11" fmla="*/ 16 h 16"/>
                <a:gd name="T12" fmla="*/ 18 w 23"/>
                <a:gd name="T13" fmla="*/ 12 h 16"/>
                <a:gd name="T14" fmla="*/ 0 w 23"/>
                <a:gd name="T1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6">
                  <a:moveTo>
                    <a:pt x="0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2" y="4"/>
                    <a:pt x="3" y="6"/>
                    <a:pt x="5" y="8"/>
                  </a:cubicBezTo>
                  <a:cubicBezTo>
                    <a:pt x="7" y="10"/>
                    <a:pt x="9" y="12"/>
                    <a:pt x="11" y="13"/>
                  </a:cubicBezTo>
                  <a:cubicBezTo>
                    <a:pt x="14" y="15"/>
                    <a:pt x="17" y="16"/>
                    <a:pt x="20" y="16"/>
                  </a:cubicBezTo>
                  <a:cubicBezTo>
                    <a:pt x="21" y="16"/>
                    <a:pt x="22" y="16"/>
                    <a:pt x="23" y="16"/>
                  </a:cubicBezTo>
                  <a:cubicBezTo>
                    <a:pt x="22" y="15"/>
                    <a:pt x="20" y="13"/>
                    <a:pt x="18" y="12"/>
                  </a:cubicBezTo>
                  <a:cubicBezTo>
                    <a:pt x="13" y="7"/>
                    <a:pt x="7" y="3"/>
                    <a:pt x="0" y="0"/>
                  </a:cubicBezTo>
                </a:path>
              </a:pathLst>
            </a:custGeom>
            <a:solidFill>
              <a:srgbClr val="F566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3"/>
            <p:cNvSpPr/>
            <p:nvPr/>
          </p:nvSpPr>
          <p:spPr bwMode="auto">
            <a:xfrm>
              <a:off x="2783" y="2636"/>
              <a:ext cx="456" cy="479"/>
            </a:xfrm>
            <a:custGeom>
              <a:avLst/>
              <a:gdLst>
                <a:gd name="T0" fmla="*/ 35 w 191"/>
                <a:gd name="T1" fmla="*/ 46 h 200"/>
                <a:gd name="T2" fmla="*/ 158 w 191"/>
                <a:gd name="T3" fmla="*/ 30 h 200"/>
                <a:gd name="T4" fmla="*/ 156 w 191"/>
                <a:gd name="T5" fmla="*/ 153 h 200"/>
                <a:gd name="T6" fmla="*/ 33 w 191"/>
                <a:gd name="T7" fmla="*/ 170 h 200"/>
                <a:gd name="T8" fmla="*/ 35 w 191"/>
                <a:gd name="T9" fmla="*/ 4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" h="200">
                  <a:moveTo>
                    <a:pt x="35" y="46"/>
                  </a:moveTo>
                  <a:cubicBezTo>
                    <a:pt x="70" y="7"/>
                    <a:pt x="124" y="0"/>
                    <a:pt x="158" y="30"/>
                  </a:cubicBezTo>
                  <a:cubicBezTo>
                    <a:pt x="191" y="59"/>
                    <a:pt x="190" y="115"/>
                    <a:pt x="156" y="153"/>
                  </a:cubicBezTo>
                  <a:cubicBezTo>
                    <a:pt x="121" y="192"/>
                    <a:pt x="66" y="200"/>
                    <a:pt x="33" y="170"/>
                  </a:cubicBezTo>
                  <a:cubicBezTo>
                    <a:pt x="0" y="140"/>
                    <a:pt x="1" y="85"/>
                    <a:pt x="35" y="46"/>
                  </a:cubicBezTo>
                  <a:close/>
                </a:path>
              </a:pathLst>
            </a:custGeom>
            <a:solidFill>
              <a:srgbClr val="FEC0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4"/>
            <p:cNvSpPr/>
            <p:nvPr/>
          </p:nvSpPr>
          <p:spPr bwMode="auto">
            <a:xfrm>
              <a:off x="2781" y="2636"/>
              <a:ext cx="427" cy="448"/>
            </a:xfrm>
            <a:custGeom>
              <a:avLst/>
              <a:gdLst>
                <a:gd name="T0" fmla="*/ 38 w 179"/>
                <a:gd name="T1" fmla="*/ 48 h 187"/>
                <a:gd name="T2" fmla="*/ 150 w 179"/>
                <a:gd name="T3" fmla="*/ 26 h 187"/>
                <a:gd name="T4" fmla="*/ 142 w 179"/>
                <a:gd name="T5" fmla="*/ 140 h 187"/>
                <a:gd name="T6" fmla="*/ 29 w 179"/>
                <a:gd name="T7" fmla="*/ 162 h 187"/>
                <a:gd name="T8" fmla="*/ 38 w 179"/>
                <a:gd name="T9" fmla="*/ 48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9" h="187">
                  <a:moveTo>
                    <a:pt x="38" y="48"/>
                  </a:moveTo>
                  <a:cubicBezTo>
                    <a:pt x="71" y="10"/>
                    <a:pt x="121" y="0"/>
                    <a:pt x="150" y="26"/>
                  </a:cubicBezTo>
                  <a:cubicBezTo>
                    <a:pt x="179" y="51"/>
                    <a:pt x="175" y="102"/>
                    <a:pt x="142" y="140"/>
                  </a:cubicBezTo>
                  <a:cubicBezTo>
                    <a:pt x="108" y="178"/>
                    <a:pt x="58" y="187"/>
                    <a:pt x="29" y="162"/>
                  </a:cubicBezTo>
                  <a:cubicBezTo>
                    <a:pt x="0" y="136"/>
                    <a:pt x="4" y="85"/>
                    <a:pt x="38" y="48"/>
                  </a:cubicBezTo>
                  <a:close/>
                </a:path>
              </a:pathLst>
            </a:custGeom>
            <a:solidFill>
              <a:srgbClr val="F687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5"/>
            <p:cNvSpPr/>
            <p:nvPr/>
          </p:nvSpPr>
          <p:spPr bwMode="auto">
            <a:xfrm>
              <a:off x="2822" y="2677"/>
              <a:ext cx="336" cy="354"/>
            </a:xfrm>
            <a:custGeom>
              <a:avLst/>
              <a:gdLst>
                <a:gd name="T0" fmla="*/ 30 w 141"/>
                <a:gd name="T1" fmla="*/ 38 h 148"/>
                <a:gd name="T2" fmla="*/ 118 w 141"/>
                <a:gd name="T3" fmla="*/ 20 h 148"/>
                <a:gd name="T4" fmla="*/ 111 w 141"/>
                <a:gd name="T5" fmla="*/ 110 h 148"/>
                <a:gd name="T6" fmla="*/ 23 w 141"/>
                <a:gd name="T7" fmla="*/ 128 h 148"/>
                <a:gd name="T8" fmla="*/ 30 w 141"/>
                <a:gd name="T9" fmla="*/ 3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48">
                  <a:moveTo>
                    <a:pt x="30" y="38"/>
                  </a:moveTo>
                  <a:cubicBezTo>
                    <a:pt x="56" y="8"/>
                    <a:pt x="96" y="0"/>
                    <a:pt x="118" y="20"/>
                  </a:cubicBezTo>
                  <a:cubicBezTo>
                    <a:pt x="141" y="40"/>
                    <a:pt x="138" y="81"/>
                    <a:pt x="111" y="110"/>
                  </a:cubicBezTo>
                  <a:cubicBezTo>
                    <a:pt x="85" y="140"/>
                    <a:pt x="45" y="148"/>
                    <a:pt x="23" y="128"/>
                  </a:cubicBezTo>
                  <a:cubicBezTo>
                    <a:pt x="0" y="107"/>
                    <a:pt x="3" y="67"/>
                    <a:pt x="30" y="38"/>
                  </a:cubicBezTo>
                  <a:close/>
                </a:path>
              </a:pathLst>
            </a:custGeom>
            <a:solidFill>
              <a:srgbClr val="FEC0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6"/>
            <p:cNvSpPr>
              <a:spLocks noEditPoints="1"/>
            </p:cNvSpPr>
            <p:nvPr/>
          </p:nvSpPr>
          <p:spPr bwMode="auto">
            <a:xfrm>
              <a:off x="2891" y="2756"/>
              <a:ext cx="196" cy="194"/>
            </a:xfrm>
            <a:custGeom>
              <a:avLst/>
              <a:gdLst>
                <a:gd name="T0" fmla="*/ 78 w 82"/>
                <a:gd name="T1" fmla="*/ 21 h 81"/>
                <a:gd name="T2" fmla="*/ 73 w 82"/>
                <a:gd name="T3" fmla="*/ 34 h 81"/>
                <a:gd name="T4" fmla="*/ 71 w 82"/>
                <a:gd name="T5" fmla="*/ 34 h 81"/>
                <a:gd name="T6" fmla="*/ 70 w 82"/>
                <a:gd name="T7" fmla="*/ 28 h 81"/>
                <a:gd name="T8" fmla="*/ 66 w 82"/>
                <a:gd name="T9" fmla="*/ 18 h 81"/>
                <a:gd name="T10" fmla="*/ 47 w 82"/>
                <a:gd name="T11" fmla="*/ 47 h 81"/>
                <a:gd name="T12" fmla="*/ 47 w 82"/>
                <a:gd name="T13" fmla="*/ 61 h 81"/>
                <a:gd name="T14" fmla="*/ 35 w 82"/>
                <a:gd name="T15" fmla="*/ 74 h 81"/>
                <a:gd name="T16" fmla="*/ 19 w 82"/>
                <a:gd name="T17" fmla="*/ 77 h 81"/>
                <a:gd name="T18" fmla="*/ 6 w 82"/>
                <a:gd name="T19" fmla="*/ 79 h 81"/>
                <a:gd name="T20" fmla="*/ 2 w 82"/>
                <a:gd name="T21" fmla="*/ 80 h 81"/>
                <a:gd name="T22" fmla="*/ 8 w 82"/>
                <a:gd name="T23" fmla="*/ 70 h 81"/>
                <a:gd name="T24" fmla="*/ 4 w 82"/>
                <a:gd name="T25" fmla="*/ 54 h 81"/>
                <a:gd name="T26" fmla="*/ 10 w 82"/>
                <a:gd name="T27" fmla="*/ 52 h 81"/>
                <a:gd name="T28" fmla="*/ 12 w 82"/>
                <a:gd name="T29" fmla="*/ 56 h 81"/>
                <a:gd name="T30" fmla="*/ 14 w 82"/>
                <a:gd name="T31" fmla="*/ 63 h 81"/>
                <a:gd name="T32" fmla="*/ 32 w 82"/>
                <a:gd name="T33" fmla="*/ 37 h 81"/>
                <a:gd name="T34" fmla="*/ 31 w 82"/>
                <a:gd name="T35" fmla="*/ 23 h 81"/>
                <a:gd name="T36" fmla="*/ 44 w 82"/>
                <a:gd name="T37" fmla="*/ 8 h 81"/>
                <a:gd name="T38" fmla="*/ 61 w 82"/>
                <a:gd name="T39" fmla="*/ 5 h 81"/>
                <a:gd name="T40" fmla="*/ 76 w 82"/>
                <a:gd name="T41" fmla="*/ 1 h 81"/>
                <a:gd name="T42" fmla="*/ 80 w 82"/>
                <a:gd name="T43" fmla="*/ 0 h 81"/>
                <a:gd name="T44" fmla="*/ 72 w 82"/>
                <a:gd name="T45" fmla="*/ 12 h 81"/>
                <a:gd name="T46" fmla="*/ 38 w 82"/>
                <a:gd name="T47" fmla="*/ 61 h 81"/>
                <a:gd name="T48" fmla="*/ 38 w 82"/>
                <a:gd name="T49" fmla="*/ 52 h 81"/>
                <a:gd name="T50" fmla="*/ 18 w 82"/>
                <a:gd name="T51" fmla="*/ 67 h 81"/>
                <a:gd name="T52" fmla="*/ 28 w 82"/>
                <a:gd name="T53" fmla="*/ 69 h 81"/>
                <a:gd name="T54" fmla="*/ 35 w 82"/>
                <a:gd name="T55" fmla="*/ 65 h 81"/>
                <a:gd name="T56" fmla="*/ 40 w 82"/>
                <a:gd name="T57" fmla="*/ 23 h 81"/>
                <a:gd name="T58" fmla="*/ 40 w 82"/>
                <a:gd name="T59" fmla="*/ 32 h 81"/>
                <a:gd name="T60" fmla="*/ 62 w 82"/>
                <a:gd name="T61" fmla="*/ 15 h 81"/>
                <a:gd name="T62" fmla="*/ 52 w 82"/>
                <a:gd name="T63" fmla="*/ 13 h 81"/>
                <a:gd name="T64" fmla="*/ 43 w 82"/>
                <a:gd name="T65" fmla="*/ 1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81">
                  <a:moveTo>
                    <a:pt x="72" y="12"/>
                  </a:moveTo>
                  <a:cubicBezTo>
                    <a:pt x="75" y="15"/>
                    <a:pt x="77" y="18"/>
                    <a:pt x="78" y="21"/>
                  </a:cubicBezTo>
                  <a:cubicBezTo>
                    <a:pt x="78" y="25"/>
                    <a:pt x="79" y="28"/>
                    <a:pt x="78" y="32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3" y="34"/>
                    <a:pt x="73" y="34"/>
                    <a:pt x="72" y="34"/>
                  </a:cubicBezTo>
                  <a:cubicBezTo>
                    <a:pt x="72" y="34"/>
                    <a:pt x="71" y="34"/>
                    <a:pt x="71" y="34"/>
                  </a:cubicBezTo>
                  <a:cubicBezTo>
                    <a:pt x="70" y="33"/>
                    <a:pt x="70" y="32"/>
                    <a:pt x="70" y="31"/>
                  </a:cubicBezTo>
                  <a:cubicBezTo>
                    <a:pt x="70" y="30"/>
                    <a:pt x="70" y="29"/>
                    <a:pt x="70" y="28"/>
                  </a:cubicBezTo>
                  <a:cubicBezTo>
                    <a:pt x="70" y="26"/>
                    <a:pt x="69" y="25"/>
                    <a:pt x="69" y="23"/>
                  </a:cubicBezTo>
                  <a:cubicBezTo>
                    <a:pt x="68" y="22"/>
                    <a:pt x="68" y="20"/>
                    <a:pt x="66" y="18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3"/>
                    <a:pt x="46" y="45"/>
                    <a:pt x="47" y="47"/>
                  </a:cubicBezTo>
                  <a:cubicBezTo>
                    <a:pt x="48" y="49"/>
                    <a:pt x="48" y="51"/>
                    <a:pt x="48" y="54"/>
                  </a:cubicBezTo>
                  <a:cubicBezTo>
                    <a:pt x="48" y="56"/>
                    <a:pt x="48" y="58"/>
                    <a:pt x="47" y="61"/>
                  </a:cubicBezTo>
                  <a:cubicBezTo>
                    <a:pt x="46" y="63"/>
                    <a:pt x="44" y="66"/>
                    <a:pt x="42" y="69"/>
                  </a:cubicBezTo>
                  <a:cubicBezTo>
                    <a:pt x="40" y="71"/>
                    <a:pt x="38" y="73"/>
                    <a:pt x="35" y="74"/>
                  </a:cubicBezTo>
                  <a:cubicBezTo>
                    <a:pt x="33" y="76"/>
                    <a:pt x="30" y="77"/>
                    <a:pt x="27" y="77"/>
                  </a:cubicBezTo>
                  <a:cubicBezTo>
                    <a:pt x="25" y="78"/>
                    <a:pt x="22" y="78"/>
                    <a:pt x="19" y="77"/>
                  </a:cubicBezTo>
                  <a:cubicBezTo>
                    <a:pt x="17" y="77"/>
                    <a:pt x="14" y="75"/>
                    <a:pt x="12" y="73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5" y="80"/>
                    <a:pt x="5" y="80"/>
                    <a:pt x="4" y="81"/>
                  </a:cubicBezTo>
                  <a:cubicBezTo>
                    <a:pt x="3" y="81"/>
                    <a:pt x="3" y="81"/>
                    <a:pt x="2" y="8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6" y="67"/>
                    <a:pt x="5" y="65"/>
                    <a:pt x="4" y="62"/>
                  </a:cubicBezTo>
                  <a:cubicBezTo>
                    <a:pt x="4" y="59"/>
                    <a:pt x="3" y="56"/>
                    <a:pt x="4" y="54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9" y="51"/>
                    <a:pt x="10" y="51"/>
                    <a:pt x="10" y="52"/>
                  </a:cubicBezTo>
                  <a:cubicBezTo>
                    <a:pt x="11" y="52"/>
                    <a:pt x="11" y="53"/>
                    <a:pt x="11" y="54"/>
                  </a:cubicBezTo>
                  <a:cubicBezTo>
                    <a:pt x="11" y="54"/>
                    <a:pt x="11" y="55"/>
                    <a:pt x="12" y="56"/>
                  </a:cubicBezTo>
                  <a:cubicBezTo>
                    <a:pt x="12" y="57"/>
                    <a:pt x="12" y="59"/>
                    <a:pt x="12" y="60"/>
                  </a:cubicBezTo>
                  <a:cubicBezTo>
                    <a:pt x="13" y="61"/>
                    <a:pt x="14" y="62"/>
                    <a:pt x="14" y="63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4" y="41"/>
                    <a:pt x="33" y="39"/>
                    <a:pt x="32" y="37"/>
                  </a:cubicBezTo>
                  <a:cubicBezTo>
                    <a:pt x="31" y="35"/>
                    <a:pt x="30" y="32"/>
                    <a:pt x="30" y="30"/>
                  </a:cubicBezTo>
                  <a:cubicBezTo>
                    <a:pt x="30" y="28"/>
                    <a:pt x="30" y="25"/>
                    <a:pt x="31" y="23"/>
                  </a:cubicBezTo>
                  <a:cubicBezTo>
                    <a:pt x="32" y="20"/>
                    <a:pt x="34" y="18"/>
                    <a:pt x="36" y="15"/>
                  </a:cubicBezTo>
                  <a:cubicBezTo>
                    <a:pt x="38" y="12"/>
                    <a:pt x="41" y="10"/>
                    <a:pt x="44" y="8"/>
                  </a:cubicBezTo>
                  <a:cubicBezTo>
                    <a:pt x="46" y="7"/>
                    <a:pt x="49" y="5"/>
                    <a:pt x="52" y="5"/>
                  </a:cubicBezTo>
                  <a:cubicBezTo>
                    <a:pt x="55" y="4"/>
                    <a:pt x="58" y="4"/>
                    <a:pt x="61" y="5"/>
                  </a:cubicBezTo>
                  <a:cubicBezTo>
                    <a:pt x="64" y="5"/>
                    <a:pt x="66" y="7"/>
                    <a:pt x="69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7" y="0"/>
                    <a:pt x="78" y="0"/>
                  </a:cubicBezTo>
                  <a:cubicBezTo>
                    <a:pt x="79" y="0"/>
                    <a:pt x="79" y="0"/>
                    <a:pt x="80" y="0"/>
                  </a:cubicBezTo>
                  <a:cubicBezTo>
                    <a:pt x="82" y="2"/>
                    <a:pt x="82" y="2"/>
                    <a:pt x="82" y="2"/>
                  </a:cubicBezTo>
                  <a:lnTo>
                    <a:pt x="72" y="12"/>
                  </a:lnTo>
                  <a:close/>
                  <a:moveTo>
                    <a:pt x="35" y="65"/>
                  </a:moveTo>
                  <a:cubicBezTo>
                    <a:pt x="37" y="63"/>
                    <a:pt x="38" y="62"/>
                    <a:pt x="38" y="61"/>
                  </a:cubicBezTo>
                  <a:cubicBezTo>
                    <a:pt x="39" y="59"/>
                    <a:pt x="39" y="58"/>
                    <a:pt x="39" y="56"/>
                  </a:cubicBezTo>
                  <a:cubicBezTo>
                    <a:pt x="39" y="55"/>
                    <a:pt x="39" y="54"/>
                    <a:pt x="38" y="52"/>
                  </a:cubicBezTo>
                  <a:cubicBezTo>
                    <a:pt x="38" y="51"/>
                    <a:pt x="38" y="49"/>
                    <a:pt x="37" y="48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20" y="68"/>
                    <a:pt x="21" y="69"/>
                    <a:pt x="23" y="69"/>
                  </a:cubicBezTo>
                  <a:cubicBezTo>
                    <a:pt x="25" y="70"/>
                    <a:pt x="26" y="70"/>
                    <a:pt x="28" y="69"/>
                  </a:cubicBezTo>
                  <a:cubicBezTo>
                    <a:pt x="29" y="69"/>
                    <a:pt x="30" y="69"/>
                    <a:pt x="32" y="68"/>
                  </a:cubicBezTo>
                  <a:cubicBezTo>
                    <a:pt x="33" y="67"/>
                    <a:pt x="34" y="66"/>
                    <a:pt x="35" y="65"/>
                  </a:cubicBezTo>
                  <a:close/>
                  <a:moveTo>
                    <a:pt x="43" y="19"/>
                  </a:moveTo>
                  <a:cubicBezTo>
                    <a:pt x="41" y="20"/>
                    <a:pt x="41" y="22"/>
                    <a:pt x="40" y="23"/>
                  </a:cubicBezTo>
                  <a:cubicBezTo>
                    <a:pt x="39" y="25"/>
                    <a:pt x="39" y="26"/>
                    <a:pt x="39" y="27"/>
                  </a:cubicBezTo>
                  <a:cubicBezTo>
                    <a:pt x="39" y="29"/>
                    <a:pt x="40" y="30"/>
                    <a:pt x="40" y="32"/>
                  </a:cubicBezTo>
                  <a:cubicBezTo>
                    <a:pt x="40" y="33"/>
                    <a:pt x="41" y="34"/>
                    <a:pt x="42" y="36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1" y="14"/>
                    <a:pt x="59" y="13"/>
                    <a:pt x="57" y="13"/>
                  </a:cubicBezTo>
                  <a:cubicBezTo>
                    <a:pt x="56" y="12"/>
                    <a:pt x="54" y="12"/>
                    <a:pt x="52" y="13"/>
                  </a:cubicBezTo>
                  <a:cubicBezTo>
                    <a:pt x="51" y="13"/>
                    <a:pt x="49" y="14"/>
                    <a:pt x="47" y="15"/>
                  </a:cubicBezTo>
                  <a:cubicBezTo>
                    <a:pt x="46" y="16"/>
                    <a:pt x="44" y="17"/>
                    <a:pt x="43" y="19"/>
                  </a:cubicBezTo>
                  <a:close/>
                </a:path>
              </a:pathLst>
            </a:custGeom>
            <a:solidFill>
              <a:srgbClr val="F687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9" name="矩形 58"/>
          <p:cNvSpPr/>
          <p:nvPr/>
        </p:nvSpPr>
        <p:spPr>
          <a:xfrm>
            <a:off x="0" y="0"/>
            <a:ext cx="12192000" cy="60017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0" name="组合 59"/>
          <p:cNvGrpSpPr/>
          <p:nvPr/>
        </p:nvGrpSpPr>
        <p:grpSpPr>
          <a:xfrm>
            <a:off x="347722" y="30601"/>
            <a:ext cx="520521" cy="520521"/>
            <a:chOff x="314499" y="2507107"/>
            <a:chExt cx="1127012" cy="1127012"/>
          </a:xfrm>
        </p:grpSpPr>
        <p:sp>
          <p:nvSpPr>
            <p:cNvPr id="61" name="椭圆 60"/>
            <p:cNvSpPr/>
            <p:nvPr/>
          </p:nvSpPr>
          <p:spPr>
            <a:xfrm>
              <a:off x="314499" y="2507107"/>
              <a:ext cx="1127012" cy="11270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2" name="图片 61"/>
            <p:cNvPicPr>
              <a:picLocks noChangeAspect="1"/>
            </p:cNvPicPr>
            <p:nvPr/>
          </p:nvPicPr>
          <p:blipFill>
            <a:blip r:embed="rId5">
              <a:biLevel thresh="25000"/>
            </a:blip>
            <a:stretch>
              <a:fillRect/>
            </a:stretch>
          </p:blipFill>
          <p:spPr>
            <a:xfrm>
              <a:off x="552870" y="2741736"/>
              <a:ext cx="642806" cy="657754"/>
            </a:xfrm>
            <a:prstGeom prst="rect">
              <a:avLst/>
            </a:prstGeom>
          </p:spPr>
        </p:pic>
      </p:grpSp>
      <p:grpSp>
        <p:nvGrpSpPr>
          <p:cNvPr id="63" name="组合 62"/>
          <p:cNvGrpSpPr/>
          <p:nvPr/>
        </p:nvGrpSpPr>
        <p:grpSpPr>
          <a:xfrm>
            <a:off x="9425789" y="171760"/>
            <a:ext cx="320322" cy="320318"/>
            <a:chOff x="9848438" y="6428700"/>
            <a:chExt cx="221677" cy="221676"/>
          </a:xfrm>
        </p:grpSpPr>
        <p:sp>
          <p:nvSpPr>
            <p:cNvPr id="64" name="矩形 63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矩形 64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-691176" y="-28806"/>
            <a:ext cx="133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话术十：没兴趣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875740" y="1285521"/>
            <a:ext cx="6503652" cy="3622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保险不感兴趣，我能理解。比如医院，没有人对它感兴趣，也不想去，但是没有人保证一辈子不生病，对吗？一旦生病，首先想到的就是去医院。生老病死是每个人都必须面对的，既然这样，我们就应该正确认识保险的作用。我们先了解一下再做决定，好吗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68728" y="1185611"/>
            <a:ext cx="12594566" cy="5318705"/>
            <a:chOff x="206980" y="621103"/>
            <a:chExt cx="12594566" cy="5082526"/>
          </a:xfrm>
        </p:grpSpPr>
        <p:sp>
          <p:nvSpPr>
            <p:cNvPr id="17" name="文本框 16"/>
            <p:cNvSpPr txBox="1"/>
            <p:nvPr/>
          </p:nvSpPr>
          <p:spPr>
            <a:xfrm>
              <a:off x="1830530" y="1264024"/>
              <a:ext cx="1847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dirty="0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28082" y="3051555"/>
              <a:ext cx="11329358" cy="2652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保险它不能像银行一样随存随取，也不像股票一样一夜暴富</a:t>
              </a:r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暴跌，但是它一定是目前最安全、最稳健的风险管控方式；远离贫困，从一份保障开始。工作再忙，也别忘了为自己配置保险，</a:t>
              </a:r>
              <a:r>
                <a:rPr lang="zh-CN" altLang="en-US" sz="32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毕竟拥有</a:t>
              </a:r>
              <a:r>
                <a:rPr lang="en-US" altLang="zh-CN" sz="32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100</a:t>
              </a:r>
              <a:r>
                <a:rPr lang="zh-CN" altLang="en-US" sz="32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万的保额比挣</a:t>
              </a:r>
              <a:r>
                <a:rPr lang="en-US" altLang="zh-CN" sz="32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100</a:t>
              </a:r>
              <a:r>
                <a:rPr lang="zh-CN" altLang="en-US" sz="32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万容易得多了！</a:t>
              </a:r>
              <a:endParaRPr lang="zh-CN" alt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206980" y="621103"/>
              <a:ext cx="11950460" cy="203469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641022" y="3135123"/>
              <a:ext cx="12160524" cy="2568506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-741871" y="263233"/>
            <a:ext cx="133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话术十一：保险不吉利</a:t>
            </a:r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不划算</a:t>
            </a:r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不需要</a:t>
            </a:r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反感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9410" y="1229239"/>
            <a:ext cx="115941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不要一听说保险就嫌弃，你试一下，把亲朋好友全列在纸上，逐一打电话，说</a:t>
            </a:r>
            <a:r>
              <a:rPr lang="zh-CN" alt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现在生病，需要</a:t>
            </a:r>
            <a:r>
              <a:rPr lang="en-US" altLang="zh-CN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万，给</a:t>
            </a:r>
            <a:r>
              <a:rPr lang="en-US" altLang="zh-CN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分利息，看看有没有愿意借钱给你的。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如果都失败了，你再来找我。人情比利息贵多啦，这不是广告，是生活的真理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任意多边形 63"/>
          <p:cNvSpPr/>
          <p:nvPr/>
        </p:nvSpPr>
        <p:spPr bwMode="auto">
          <a:xfrm rot="21184431">
            <a:off x="-1272776" y="6097079"/>
            <a:ext cx="3600353" cy="1290029"/>
          </a:xfrm>
          <a:custGeom>
            <a:avLst/>
            <a:gdLst>
              <a:gd name="connsiteX0" fmla="*/ 946964 w 2145700"/>
              <a:gd name="connsiteY0" fmla="*/ 8572 h 768818"/>
              <a:gd name="connsiteX1" fmla="*/ 1023849 w 2145700"/>
              <a:gd name="connsiteY1" fmla="*/ 77153 h 768818"/>
              <a:gd name="connsiteX2" fmla="*/ 1030484 w 2145700"/>
              <a:gd name="connsiteY2" fmla="*/ 78550 h 768818"/>
              <a:gd name="connsiteX3" fmla="*/ 1045101 w 2145700"/>
              <a:gd name="connsiteY3" fmla="*/ 66113 h 768818"/>
              <a:gd name="connsiteX4" fmla="*/ 1085698 w 2145700"/>
              <a:gd name="connsiteY4" fmla="*/ 60811 h 768818"/>
              <a:gd name="connsiteX5" fmla="*/ 1093732 w 2145700"/>
              <a:gd name="connsiteY5" fmla="*/ 62837 h 768818"/>
              <a:gd name="connsiteX6" fmla="*/ 1103104 w 2145700"/>
              <a:gd name="connsiteY6" fmla="*/ 60282 h 768818"/>
              <a:gd name="connsiteX7" fmla="*/ 1126035 w 2145700"/>
              <a:gd name="connsiteY7" fmla="*/ 45107 h 768818"/>
              <a:gd name="connsiteX8" fmla="*/ 1160368 w 2145700"/>
              <a:gd name="connsiteY8" fmla="*/ 41859 h 768818"/>
              <a:gd name="connsiteX9" fmla="*/ 1204172 w 2145700"/>
              <a:gd name="connsiteY9" fmla="*/ 67703 h 768818"/>
              <a:gd name="connsiteX10" fmla="*/ 1258619 w 2145700"/>
              <a:gd name="connsiteY10" fmla="*/ 59724 h 768818"/>
              <a:gd name="connsiteX11" fmla="*/ 1271873 w 2145700"/>
              <a:gd name="connsiteY11" fmla="*/ 66822 h 768818"/>
              <a:gd name="connsiteX12" fmla="*/ 1299082 w 2145700"/>
              <a:gd name="connsiteY12" fmla="*/ 65722 h 768818"/>
              <a:gd name="connsiteX13" fmla="*/ 1353109 w 2145700"/>
              <a:gd name="connsiteY13" fmla="*/ 110667 h 768818"/>
              <a:gd name="connsiteX14" fmla="*/ 1356697 w 2145700"/>
              <a:gd name="connsiteY14" fmla="*/ 112248 h 768818"/>
              <a:gd name="connsiteX15" fmla="*/ 1383745 w 2145700"/>
              <a:gd name="connsiteY15" fmla="*/ 112084 h 768818"/>
              <a:gd name="connsiteX16" fmla="*/ 1406532 w 2145700"/>
              <a:gd name="connsiteY16" fmla="*/ 119857 h 768818"/>
              <a:gd name="connsiteX17" fmla="*/ 1455677 w 2145700"/>
              <a:gd name="connsiteY17" fmla="*/ 109041 h 768818"/>
              <a:gd name="connsiteX18" fmla="*/ 1513282 w 2145700"/>
              <a:gd name="connsiteY18" fmla="*/ 189291 h 768818"/>
              <a:gd name="connsiteX19" fmla="*/ 1547287 w 2145700"/>
              <a:gd name="connsiteY19" fmla="*/ 204776 h 768818"/>
              <a:gd name="connsiteX20" fmla="*/ 1603959 w 2145700"/>
              <a:gd name="connsiteY20" fmla="*/ 189473 h 768818"/>
              <a:gd name="connsiteX21" fmla="*/ 1638330 w 2145700"/>
              <a:gd name="connsiteY21" fmla="*/ 206346 h 768818"/>
              <a:gd name="connsiteX22" fmla="*/ 1647583 w 2145700"/>
              <a:gd name="connsiteY22" fmla="*/ 220064 h 768818"/>
              <a:gd name="connsiteX23" fmla="*/ 1683338 w 2145700"/>
              <a:gd name="connsiteY23" fmla="*/ 224127 h 768818"/>
              <a:gd name="connsiteX24" fmla="*/ 1682893 w 2145700"/>
              <a:gd name="connsiteY24" fmla="*/ 227778 h 768818"/>
              <a:gd name="connsiteX25" fmla="*/ 1725841 w 2145700"/>
              <a:gd name="connsiteY25" fmla="*/ 225584 h 768818"/>
              <a:gd name="connsiteX26" fmla="*/ 1812840 w 2145700"/>
              <a:gd name="connsiteY26" fmla="*/ 273210 h 768818"/>
              <a:gd name="connsiteX27" fmla="*/ 1908711 w 2145700"/>
              <a:gd name="connsiteY27" fmla="*/ 247798 h 768818"/>
              <a:gd name="connsiteX28" fmla="*/ 2027621 w 2145700"/>
              <a:gd name="connsiteY28" fmla="*/ 399360 h 768818"/>
              <a:gd name="connsiteX29" fmla="*/ 2144703 w 2145700"/>
              <a:gd name="connsiteY29" fmla="*/ 550701 h 768818"/>
              <a:gd name="connsiteX30" fmla="*/ 1992964 w 2145700"/>
              <a:gd name="connsiteY30" fmla="*/ 669386 h 768818"/>
              <a:gd name="connsiteX31" fmla="*/ 1907572 w 2145700"/>
              <a:gd name="connsiteY31" fmla="*/ 623807 h 768818"/>
              <a:gd name="connsiteX32" fmla="*/ 1811922 w 2145700"/>
              <a:gd name="connsiteY32" fmla="*/ 647394 h 768818"/>
              <a:gd name="connsiteX33" fmla="*/ 1808264 w 2145700"/>
              <a:gd name="connsiteY33" fmla="*/ 646949 h 768818"/>
              <a:gd name="connsiteX34" fmla="*/ 1663954 w 2145700"/>
              <a:gd name="connsiteY34" fmla="*/ 735037 h 768818"/>
              <a:gd name="connsiteX35" fmla="*/ 1559723 w 2145700"/>
              <a:gd name="connsiteY35" fmla="*/ 661228 h 768818"/>
              <a:gd name="connsiteX36" fmla="*/ 1491894 w 2145700"/>
              <a:gd name="connsiteY36" fmla="*/ 669665 h 768818"/>
              <a:gd name="connsiteX37" fmla="*/ 1448892 w 2145700"/>
              <a:gd name="connsiteY37" fmla="*/ 657029 h 768818"/>
              <a:gd name="connsiteX38" fmla="*/ 1314558 w 2145700"/>
              <a:gd name="connsiteY38" fmla="*/ 724094 h 768818"/>
              <a:gd name="connsiteX39" fmla="*/ 1291006 w 2145700"/>
              <a:gd name="connsiteY39" fmla="*/ 719379 h 768818"/>
              <a:gd name="connsiteX40" fmla="*/ 1171913 w 2145700"/>
              <a:gd name="connsiteY40" fmla="*/ 767913 h 768818"/>
              <a:gd name="connsiteX41" fmla="*/ 1084692 w 2145700"/>
              <a:gd name="connsiteY41" fmla="*/ 722112 h 768818"/>
              <a:gd name="connsiteX42" fmla="*/ 980122 w 2145700"/>
              <a:gd name="connsiteY42" fmla="*/ 742762 h 768818"/>
              <a:gd name="connsiteX43" fmla="*/ 953798 w 2145700"/>
              <a:gd name="connsiteY43" fmla="*/ 730299 h 768818"/>
              <a:gd name="connsiteX44" fmla="*/ 901264 w 2145700"/>
              <a:gd name="connsiteY44" fmla="*/ 735035 h 768818"/>
              <a:gd name="connsiteX45" fmla="*/ 792435 w 2145700"/>
              <a:gd name="connsiteY45" fmla="*/ 653257 h 768818"/>
              <a:gd name="connsiteX46" fmla="*/ 785342 w 2145700"/>
              <a:gd name="connsiteY46" fmla="*/ 650541 h 768818"/>
              <a:gd name="connsiteX47" fmla="*/ 733029 w 2145700"/>
              <a:gd name="connsiteY47" fmla="*/ 653451 h 768818"/>
              <a:gd name="connsiteX48" fmla="*/ 688198 w 2145700"/>
              <a:gd name="connsiteY48" fmla="*/ 640594 h 768818"/>
              <a:gd name="connsiteX49" fmla="*/ 594156 w 2145700"/>
              <a:gd name="connsiteY49" fmla="*/ 666229 h 768818"/>
              <a:gd name="connsiteX50" fmla="*/ 475024 w 2145700"/>
              <a:gd name="connsiteY50" fmla="*/ 516492 h 768818"/>
              <a:gd name="connsiteX51" fmla="*/ 407751 w 2145700"/>
              <a:gd name="connsiteY51" fmla="*/ 489790 h 768818"/>
              <a:gd name="connsiteX52" fmla="*/ 299576 w 2145700"/>
              <a:gd name="connsiteY52" fmla="*/ 524827 h 768818"/>
              <a:gd name="connsiteX53" fmla="*/ 187754 w 2145700"/>
              <a:gd name="connsiteY53" fmla="*/ 437125 h 768818"/>
              <a:gd name="connsiteX54" fmla="*/ 119924 w 2145700"/>
              <a:gd name="connsiteY54" fmla="*/ 445562 h 768818"/>
              <a:gd name="connsiteX55" fmla="*/ 1014 w 2145700"/>
              <a:gd name="connsiteY55" fmla="*/ 293999 h 768818"/>
              <a:gd name="connsiteX56" fmla="*/ 98661 w 2145700"/>
              <a:gd name="connsiteY56" fmla="*/ 179745 h 768818"/>
              <a:gd name="connsiteX57" fmla="*/ 147443 w 2145700"/>
              <a:gd name="connsiteY57" fmla="*/ 175750 h 768818"/>
              <a:gd name="connsiteX58" fmla="*/ 153578 w 2145700"/>
              <a:gd name="connsiteY58" fmla="*/ 158549 h 768818"/>
              <a:gd name="connsiteX59" fmla="*/ 159935 w 2145700"/>
              <a:gd name="connsiteY59" fmla="*/ 153803 h 768818"/>
              <a:gd name="connsiteX60" fmla="*/ 169661 w 2145700"/>
              <a:gd name="connsiteY60" fmla="*/ 124676 h 768818"/>
              <a:gd name="connsiteX61" fmla="*/ 304491 w 2145700"/>
              <a:gd name="connsiteY61" fmla="*/ 56629 h 768818"/>
              <a:gd name="connsiteX62" fmla="*/ 343033 w 2145700"/>
              <a:gd name="connsiteY62" fmla="*/ 67797 h 768818"/>
              <a:gd name="connsiteX63" fmla="*/ 352587 w 2145700"/>
              <a:gd name="connsiteY63" fmla="*/ 74259 h 768818"/>
              <a:gd name="connsiteX64" fmla="*/ 373000 w 2145700"/>
              <a:gd name="connsiteY64" fmla="*/ 69716 h 768818"/>
              <a:gd name="connsiteX65" fmla="*/ 408132 w 2145700"/>
              <a:gd name="connsiteY65" fmla="*/ 77274 h 768818"/>
              <a:gd name="connsiteX66" fmla="*/ 408460 w 2145700"/>
              <a:gd name="connsiteY66" fmla="*/ 77542 h 768818"/>
              <a:gd name="connsiteX67" fmla="*/ 412295 w 2145700"/>
              <a:gd name="connsiteY67" fmla="*/ 76210 h 768818"/>
              <a:gd name="connsiteX68" fmla="*/ 452618 w 2145700"/>
              <a:gd name="connsiteY68" fmla="*/ 74623 h 768818"/>
              <a:gd name="connsiteX69" fmla="*/ 496363 w 2145700"/>
              <a:gd name="connsiteY69" fmla="*/ 88665 h 768818"/>
              <a:gd name="connsiteX70" fmla="*/ 519287 w 2145700"/>
              <a:gd name="connsiteY70" fmla="*/ 58259 h 768818"/>
              <a:gd name="connsiteX71" fmla="*/ 559403 w 2145700"/>
              <a:gd name="connsiteY71" fmla="*/ 43629 h 768818"/>
              <a:gd name="connsiteX72" fmla="*/ 572331 w 2145700"/>
              <a:gd name="connsiteY72" fmla="*/ 43980 h 768818"/>
              <a:gd name="connsiteX73" fmla="*/ 631097 w 2145700"/>
              <a:gd name="connsiteY73" fmla="*/ 7355 h 768818"/>
              <a:gd name="connsiteX74" fmla="*/ 681561 w 2145700"/>
              <a:gd name="connsiteY74" fmla="*/ 23697 h 768818"/>
              <a:gd name="connsiteX75" fmla="*/ 735166 w 2145700"/>
              <a:gd name="connsiteY75" fmla="*/ 3193 h 768818"/>
              <a:gd name="connsiteX76" fmla="*/ 750272 w 2145700"/>
              <a:gd name="connsiteY76" fmla="*/ 7403 h 768818"/>
              <a:gd name="connsiteX77" fmla="*/ 777717 w 2145700"/>
              <a:gd name="connsiteY77" fmla="*/ 94 h 768818"/>
              <a:gd name="connsiteX78" fmla="*/ 842932 w 2145700"/>
              <a:gd name="connsiteY78" fmla="*/ 33555 h 768818"/>
              <a:gd name="connsiteX79" fmla="*/ 846944 w 2145700"/>
              <a:gd name="connsiteY79" fmla="*/ 34349 h 768818"/>
              <a:gd name="connsiteX80" fmla="*/ 874437 w 2145700"/>
              <a:gd name="connsiteY80" fmla="*/ 28029 h 768818"/>
              <a:gd name="connsiteX81" fmla="*/ 899401 w 2145700"/>
              <a:gd name="connsiteY81" fmla="*/ 30759 h 768818"/>
              <a:gd name="connsiteX82" fmla="*/ 946964 w 2145700"/>
              <a:gd name="connsiteY82" fmla="*/ 8572 h 768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145700" h="768818">
                <a:moveTo>
                  <a:pt x="946964" y="8572"/>
                </a:moveTo>
                <a:cubicBezTo>
                  <a:pt x="987581" y="6560"/>
                  <a:pt x="1020899" y="37634"/>
                  <a:pt x="1023849" y="77153"/>
                </a:cubicBezTo>
                <a:lnTo>
                  <a:pt x="1030484" y="78550"/>
                </a:lnTo>
                <a:lnTo>
                  <a:pt x="1045101" y="66113"/>
                </a:lnTo>
                <a:cubicBezTo>
                  <a:pt x="1057519" y="60540"/>
                  <a:pt x="1071640" y="58392"/>
                  <a:pt x="1085698" y="60811"/>
                </a:cubicBezTo>
                <a:lnTo>
                  <a:pt x="1093732" y="62837"/>
                </a:lnTo>
                <a:lnTo>
                  <a:pt x="1103104" y="60282"/>
                </a:lnTo>
                <a:lnTo>
                  <a:pt x="1126035" y="45107"/>
                </a:lnTo>
                <a:cubicBezTo>
                  <a:pt x="1136842" y="41184"/>
                  <a:pt x="1148653" y="39844"/>
                  <a:pt x="1160368" y="41859"/>
                </a:cubicBezTo>
                <a:cubicBezTo>
                  <a:pt x="1178176" y="44922"/>
                  <a:pt x="1193759" y="55312"/>
                  <a:pt x="1204172" y="67703"/>
                </a:cubicBezTo>
                <a:lnTo>
                  <a:pt x="1258619" y="59724"/>
                </a:lnTo>
                <a:cubicBezTo>
                  <a:pt x="1258619" y="59724"/>
                  <a:pt x="1262983" y="62402"/>
                  <a:pt x="1271873" y="66822"/>
                </a:cubicBezTo>
                <a:cubicBezTo>
                  <a:pt x="1280952" y="64530"/>
                  <a:pt x="1289709" y="64109"/>
                  <a:pt x="1299082" y="65722"/>
                </a:cubicBezTo>
                <a:cubicBezTo>
                  <a:pt x="1325324" y="70236"/>
                  <a:pt x="1344467" y="87982"/>
                  <a:pt x="1353109" y="110667"/>
                </a:cubicBezTo>
                <a:cubicBezTo>
                  <a:pt x="1354046" y="110828"/>
                  <a:pt x="1355760" y="112087"/>
                  <a:pt x="1356697" y="112248"/>
                </a:cubicBezTo>
                <a:cubicBezTo>
                  <a:pt x="1365615" y="110892"/>
                  <a:pt x="1375310" y="110633"/>
                  <a:pt x="1383745" y="112084"/>
                </a:cubicBezTo>
                <a:cubicBezTo>
                  <a:pt x="1392180" y="113535"/>
                  <a:pt x="1399517" y="115761"/>
                  <a:pt x="1406532" y="119857"/>
                </a:cubicBezTo>
                <a:cubicBezTo>
                  <a:pt x="1420649" y="110724"/>
                  <a:pt x="1437870" y="105977"/>
                  <a:pt x="1455677" y="109041"/>
                </a:cubicBezTo>
                <a:cubicBezTo>
                  <a:pt x="1494105" y="115651"/>
                  <a:pt x="1518784" y="151694"/>
                  <a:pt x="1513282" y="189291"/>
                </a:cubicBezTo>
                <a:cubicBezTo>
                  <a:pt x="1526403" y="191548"/>
                  <a:pt x="1537943" y="197387"/>
                  <a:pt x="1547287" y="204776"/>
                </a:cubicBezTo>
                <a:cubicBezTo>
                  <a:pt x="1562048" y="191898"/>
                  <a:pt x="1582402" y="185764"/>
                  <a:pt x="1603959" y="189473"/>
                </a:cubicBezTo>
                <a:cubicBezTo>
                  <a:pt x="1617081" y="191730"/>
                  <a:pt x="1628815" y="197844"/>
                  <a:pt x="1638330" y="206346"/>
                </a:cubicBezTo>
                <a:lnTo>
                  <a:pt x="1647583" y="220064"/>
                </a:lnTo>
                <a:lnTo>
                  <a:pt x="1683338" y="224127"/>
                </a:lnTo>
                <a:lnTo>
                  <a:pt x="1682893" y="227778"/>
                </a:lnTo>
                <a:cubicBezTo>
                  <a:pt x="1696138" y="225682"/>
                  <a:pt x="1711211" y="223807"/>
                  <a:pt x="1725841" y="225584"/>
                </a:cubicBezTo>
                <a:cubicBezTo>
                  <a:pt x="1762415" y="230026"/>
                  <a:pt x="1791729" y="248411"/>
                  <a:pt x="1812840" y="273210"/>
                </a:cubicBezTo>
                <a:cubicBezTo>
                  <a:pt x="1839275" y="254187"/>
                  <a:pt x="1873966" y="243578"/>
                  <a:pt x="1908711" y="247798"/>
                </a:cubicBezTo>
                <a:cubicBezTo>
                  <a:pt x="1983688" y="256906"/>
                  <a:pt x="2036494" y="326320"/>
                  <a:pt x="2027621" y="399360"/>
                </a:cubicBezTo>
                <a:cubicBezTo>
                  <a:pt x="2102376" y="410295"/>
                  <a:pt x="2153575" y="477661"/>
                  <a:pt x="2144703" y="550701"/>
                </a:cubicBezTo>
                <a:cubicBezTo>
                  <a:pt x="2135608" y="625566"/>
                  <a:pt x="2067940" y="678494"/>
                  <a:pt x="1992964" y="669386"/>
                </a:cubicBezTo>
                <a:cubicBezTo>
                  <a:pt x="1958219" y="665165"/>
                  <a:pt x="1928683" y="648607"/>
                  <a:pt x="1907572" y="623807"/>
                </a:cubicBezTo>
                <a:cubicBezTo>
                  <a:pt x="1881137" y="642831"/>
                  <a:pt x="1846667" y="651614"/>
                  <a:pt x="1811922" y="647394"/>
                </a:cubicBezTo>
                <a:lnTo>
                  <a:pt x="1808264" y="646949"/>
                </a:lnTo>
                <a:cubicBezTo>
                  <a:pt x="1786316" y="705431"/>
                  <a:pt x="1727958" y="742812"/>
                  <a:pt x="1663954" y="735037"/>
                </a:cubicBezTo>
                <a:cubicBezTo>
                  <a:pt x="1618237" y="729483"/>
                  <a:pt x="1579282" y="698810"/>
                  <a:pt x="1559723" y="661228"/>
                </a:cubicBezTo>
                <a:cubicBezTo>
                  <a:pt x="1538498" y="667913"/>
                  <a:pt x="1515666" y="672553"/>
                  <a:pt x="1491894" y="669665"/>
                </a:cubicBezTo>
                <a:cubicBezTo>
                  <a:pt x="1477264" y="667888"/>
                  <a:pt x="1463078" y="662458"/>
                  <a:pt x="1448892" y="657029"/>
                </a:cubicBezTo>
                <a:cubicBezTo>
                  <a:pt x="1423008" y="702061"/>
                  <a:pt x="1369418" y="730758"/>
                  <a:pt x="1314558" y="724094"/>
                </a:cubicBezTo>
                <a:cubicBezTo>
                  <a:pt x="1305414" y="722982"/>
                  <a:pt x="1298099" y="722094"/>
                  <a:pt x="1291006" y="719379"/>
                </a:cubicBezTo>
                <a:cubicBezTo>
                  <a:pt x="1262797" y="753012"/>
                  <a:pt x="1217630" y="773466"/>
                  <a:pt x="1171913" y="767913"/>
                </a:cubicBezTo>
                <a:cubicBezTo>
                  <a:pt x="1137169" y="763692"/>
                  <a:pt x="1106025" y="745086"/>
                  <a:pt x="1084692" y="722112"/>
                </a:cubicBezTo>
                <a:lnTo>
                  <a:pt x="980122" y="742762"/>
                </a:lnTo>
                <a:cubicBezTo>
                  <a:pt x="980122" y="742762"/>
                  <a:pt x="971421" y="737999"/>
                  <a:pt x="953798" y="730299"/>
                </a:cubicBezTo>
                <a:cubicBezTo>
                  <a:pt x="936454" y="735604"/>
                  <a:pt x="919552" y="737256"/>
                  <a:pt x="901264" y="735035"/>
                </a:cubicBezTo>
                <a:cubicBezTo>
                  <a:pt x="850061" y="728815"/>
                  <a:pt x="811328" y="696316"/>
                  <a:pt x="792435" y="653257"/>
                </a:cubicBezTo>
                <a:cubicBezTo>
                  <a:pt x="790606" y="653035"/>
                  <a:pt x="787170" y="650763"/>
                  <a:pt x="785342" y="650541"/>
                </a:cubicBezTo>
                <a:cubicBezTo>
                  <a:pt x="768218" y="654020"/>
                  <a:pt x="749487" y="655450"/>
                  <a:pt x="733029" y="653451"/>
                </a:cubicBezTo>
                <a:cubicBezTo>
                  <a:pt x="716571" y="651452"/>
                  <a:pt x="702162" y="647849"/>
                  <a:pt x="688198" y="640594"/>
                </a:cubicBezTo>
                <a:cubicBezTo>
                  <a:pt x="661763" y="659618"/>
                  <a:pt x="628901" y="670449"/>
                  <a:pt x="594156" y="666229"/>
                </a:cubicBezTo>
                <a:cubicBezTo>
                  <a:pt x="519179" y="657121"/>
                  <a:pt x="467980" y="589754"/>
                  <a:pt x="475024" y="516492"/>
                </a:cubicBezTo>
                <a:cubicBezTo>
                  <a:pt x="449422" y="513382"/>
                  <a:pt x="426536" y="503190"/>
                  <a:pt x="407751" y="489790"/>
                </a:cubicBezTo>
                <a:cubicBezTo>
                  <a:pt x="380429" y="516119"/>
                  <a:pt x="341637" y="529936"/>
                  <a:pt x="299576" y="524827"/>
                </a:cubicBezTo>
                <a:cubicBezTo>
                  <a:pt x="248372" y="518607"/>
                  <a:pt x="206426" y="482011"/>
                  <a:pt x="187754" y="437125"/>
                </a:cubicBezTo>
                <a:cubicBezTo>
                  <a:pt x="168136" y="445860"/>
                  <a:pt x="143697" y="448450"/>
                  <a:pt x="119924" y="445562"/>
                </a:cubicBezTo>
                <a:cubicBezTo>
                  <a:pt x="44948" y="436454"/>
                  <a:pt x="-8080" y="368865"/>
                  <a:pt x="1014" y="293999"/>
                </a:cubicBezTo>
                <a:cubicBezTo>
                  <a:pt x="7669" y="239219"/>
                  <a:pt x="47520" y="194726"/>
                  <a:pt x="98661" y="179745"/>
                </a:cubicBezTo>
                <a:lnTo>
                  <a:pt x="147443" y="175750"/>
                </a:lnTo>
                <a:lnTo>
                  <a:pt x="153578" y="158549"/>
                </a:lnTo>
                <a:lnTo>
                  <a:pt x="159935" y="153803"/>
                </a:lnTo>
                <a:lnTo>
                  <a:pt x="169661" y="124676"/>
                </a:lnTo>
                <a:cubicBezTo>
                  <a:pt x="196013" y="78890"/>
                  <a:pt x="248259" y="49799"/>
                  <a:pt x="304491" y="56629"/>
                </a:cubicBezTo>
                <a:cubicBezTo>
                  <a:pt x="318207" y="58296"/>
                  <a:pt x="331188" y="62189"/>
                  <a:pt x="343033" y="67797"/>
                </a:cubicBezTo>
                <a:lnTo>
                  <a:pt x="352587" y="74259"/>
                </a:lnTo>
                <a:lnTo>
                  <a:pt x="373000" y="69716"/>
                </a:lnTo>
                <a:cubicBezTo>
                  <a:pt x="385383" y="69104"/>
                  <a:pt x="397442" y="71977"/>
                  <a:pt x="408132" y="77274"/>
                </a:cubicBezTo>
                <a:lnTo>
                  <a:pt x="408460" y="77542"/>
                </a:lnTo>
                <a:lnTo>
                  <a:pt x="412295" y="76210"/>
                </a:lnTo>
                <a:cubicBezTo>
                  <a:pt x="425366" y="73629"/>
                  <a:pt x="438902" y="72957"/>
                  <a:pt x="452618" y="74623"/>
                </a:cubicBezTo>
                <a:lnTo>
                  <a:pt x="496363" y="88665"/>
                </a:lnTo>
                <a:lnTo>
                  <a:pt x="519287" y="58259"/>
                </a:lnTo>
                <a:cubicBezTo>
                  <a:pt x="530659" y="49762"/>
                  <a:pt x="544544" y="44364"/>
                  <a:pt x="559403" y="43629"/>
                </a:cubicBezTo>
                <a:cubicBezTo>
                  <a:pt x="564357" y="43384"/>
                  <a:pt x="568320" y="43187"/>
                  <a:pt x="572331" y="43980"/>
                </a:cubicBezTo>
                <a:cubicBezTo>
                  <a:pt x="584230" y="23558"/>
                  <a:pt x="606331" y="8581"/>
                  <a:pt x="631097" y="7355"/>
                </a:cubicBezTo>
                <a:cubicBezTo>
                  <a:pt x="649919" y="6423"/>
                  <a:pt x="668144" y="13453"/>
                  <a:pt x="681561" y="23697"/>
                </a:cubicBezTo>
                <a:lnTo>
                  <a:pt x="735166" y="3193"/>
                </a:lnTo>
                <a:cubicBezTo>
                  <a:pt x="735166" y="3193"/>
                  <a:pt x="740218" y="4926"/>
                  <a:pt x="750272" y="7403"/>
                </a:cubicBezTo>
                <a:cubicBezTo>
                  <a:pt x="758992" y="3005"/>
                  <a:pt x="767810" y="585"/>
                  <a:pt x="777717" y="94"/>
                </a:cubicBezTo>
                <a:cubicBezTo>
                  <a:pt x="805455" y="-1279"/>
                  <a:pt x="828975" y="12430"/>
                  <a:pt x="842932" y="33555"/>
                </a:cubicBezTo>
                <a:cubicBezTo>
                  <a:pt x="843922" y="33506"/>
                  <a:pt x="845953" y="34398"/>
                  <a:pt x="846944" y="34349"/>
                </a:cubicBezTo>
                <a:cubicBezTo>
                  <a:pt x="855713" y="30939"/>
                  <a:pt x="865522" y="28470"/>
                  <a:pt x="874437" y="28029"/>
                </a:cubicBezTo>
                <a:cubicBezTo>
                  <a:pt x="883353" y="27588"/>
                  <a:pt x="891328" y="28184"/>
                  <a:pt x="899401" y="30759"/>
                </a:cubicBezTo>
                <a:cubicBezTo>
                  <a:pt x="911691" y="18251"/>
                  <a:pt x="928141" y="9503"/>
                  <a:pt x="946964" y="8572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 rot="4601614">
            <a:off x="1216697" y="-65386"/>
            <a:ext cx="1579380" cy="2158331"/>
            <a:chOff x="4665540" y="787775"/>
            <a:chExt cx="1624013" cy="2219325"/>
          </a:xfrm>
        </p:grpSpPr>
        <p:sp>
          <p:nvSpPr>
            <p:cNvPr id="75" name="Freeform 142"/>
            <p:cNvSpPr/>
            <p:nvPr/>
          </p:nvSpPr>
          <p:spPr bwMode="auto">
            <a:xfrm>
              <a:off x="5760915" y="2561012"/>
              <a:ext cx="17463" cy="41275"/>
            </a:xfrm>
            <a:custGeom>
              <a:avLst/>
              <a:gdLst>
                <a:gd name="T0" fmla="*/ 0 w 11"/>
                <a:gd name="T1" fmla="*/ 0 h 26"/>
                <a:gd name="T2" fmla="*/ 11 w 11"/>
                <a:gd name="T3" fmla="*/ 26 h 26"/>
                <a:gd name="T4" fmla="*/ 0 w 1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26">
                  <a:moveTo>
                    <a:pt x="0" y="0"/>
                  </a:moveTo>
                  <a:lnTo>
                    <a:pt x="11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B4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143"/>
            <p:cNvSpPr/>
            <p:nvPr/>
          </p:nvSpPr>
          <p:spPr bwMode="auto">
            <a:xfrm>
              <a:off x="5760915" y="2561012"/>
              <a:ext cx="17463" cy="41275"/>
            </a:xfrm>
            <a:custGeom>
              <a:avLst/>
              <a:gdLst>
                <a:gd name="T0" fmla="*/ 0 w 11"/>
                <a:gd name="T1" fmla="*/ 0 h 26"/>
                <a:gd name="T2" fmla="*/ 11 w 11"/>
                <a:gd name="T3" fmla="*/ 26 h 26"/>
                <a:gd name="T4" fmla="*/ 0 w 1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26">
                  <a:moveTo>
                    <a:pt x="0" y="0"/>
                  </a:moveTo>
                  <a:lnTo>
                    <a:pt x="11" y="2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144"/>
            <p:cNvSpPr/>
            <p:nvPr/>
          </p:nvSpPr>
          <p:spPr bwMode="auto">
            <a:xfrm>
              <a:off x="5799015" y="2129212"/>
              <a:ext cx="490538" cy="441325"/>
            </a:xfrm>
            <a:custGeom>
              <a:avLst/>
              <a:gdLst>
                <a:gd name="T0" fmla="*/ 225 w 287"/>
                <a:gd name="T1" fmla="*/ 59 h 259"/>
                <a:gd name="T2" fmla="*/ 17 w 287"/>
                <a:gd name="T3" fmla="*/ 0 h 259"/>
                <a:gd name="T4" fmla="*/ 21 w 287"/>
                <a:gd name="T5" fmla="*/ 128 h 259"/>
                <a:gd name="T6" fmla="*/ 0 w 287"/>
                <a:gd name="T7" fmla="*/ 259 h 259"/>
                <a:gd name="T8" fmla="*/ 173 w 287"/>
                <a:gd name="T9" fmla="*/ 251 h 259"/>
                <a:gd name="T10" fmla="*/ 287 w 287"/>
                <a:gd name="T11" fmla="*/ 201 h 259"/>
                <a:gd name="T12" fmla="*/ 225 w 287"/>
                <a:gd name="T13" fmla="*/ 59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7" h="259">
                  <a:moveTo>
                    <a:pt x="225" y="59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8" y="8"/>
                    <a:pt x="24" y="83"/>
                    <a:pt x="21" y="128"/>
                  </a:cubicBezTo>
                  <a:cubicBezTo>
                    <a:pt x="18" y="167"/>
                    <a:pt x="7" y="227"/>
                    <a:pt x="0" y="259"/>
                  </a:cubicBezTo>
                  <a:cubicBezTo>
                    <a:pt x="36" y="238"/>
                    <a:pt x="121" y="198"/>
                    <a:pt x="173" y="251"/>
                  </a:cubicBezTo>
                  <a:cubicBezTo>
                    <a:pt x="287" y="201"/>
                    <a:pt x="287" y="201"/>
                    <a:pt x="287" y="201"/>
                  </a:cubicBezTo>
                  <a:cubicBezTo>
                    <a:pt x="225" y="59"/>
                    <a:pt x="225" y="59"/>
                    <a:pt x="225" y="59"/>
                  </a:cubicBezTo>
                </a:path>
              </a:pathLst>
            </a:custGeom>
            <a:solidFill>
              <a:srgbClr val="EF43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145"/>
            <p:cNvSpPr/>
            <p:nvPr/>
          </p:nvSpPr>
          <p:spPr bwMode="auto">
            <a:xfrm>
              <a:off x="5760915" y="2137150"/>
              <a:ext cx="68263" cy="423862"/>
            </a:xfrm>
            <a:custGeom>
              <a:avLst/>
              <a:gdLst>
                <a:gd name="T0" fmla="*/ 22 w 40"/>
                <a:gd name="T1" fmla="*/ 0 h 248"/>
                <a:gd name="T2" fmla="*/ 0 w 40"/>
                <a:gd name="T3" fmla="*/ 247 h 248"/>
                <a:gd name="T4" fmla="*/ 0 w 40"/>
                <a:gd name="T5" fmla="*/ 247 h 248"/>
                <a:gd name="T6" fmla="*/ 0 w 40"/>
                <a:gd name="T7" fmla="*/ 248 h 248"/>
                <a:gd name="T8" fmla="*/ 0 w 40"/>
                <a:gd name="T9" fmla="*/ 247 h 248"/>
                <a:gd name="T10" fmla="*/ 23 w 40"/>
                <a:gd name="T11" fmla="*/ 1 h 248"/>
                <a:gd name="T12" fmla="*/ 40 w 40"/>
                <a:gd name="T13" fmla="*/ 6 h 248"/>
                <a:gd name="T14" fmla="*/ 40 w 40"/>
                <a:gd name="T15" fmla="*/ 5 h 248"/>
                <a:gd name="T16" fmla="*/ 40 w 40"/>
                <a:gd name="T17" fmla="*/ 5 h 248"/>
                <a:gd name="T18" fmla="*/ 22 w 40"/>
                <a:gd name="T1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248">
                  <a:moveTo>
                    <a:pt x="22" y="0"/>
                  </a:moveTo>
                  <a:cubicBezTo>
                    <a:pt x="32" y="96"/>
                    <a:pt x="24" y="181"/>
                    <a:pt x="0" y="247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25" y="182"/>
                    <a:pt x="32" y="96"/>
                    <a:pt x="23" y="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2" y="0"/>
                    <a:pt x="22" y="0"/>
                    <a:pt x="22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146"/>
            <p:cNvSpPr/>
            <p:nvPr/>
          </p:nvSpPr>
          <p:spPr bwMode="auto">
            <a:xfrm>
              <a:off x="5760915" y="2138737"/>
              <a:ext cx="79375" cy="463550"/>
            </a:xfrm>
            <a:custGeom>
              <a:avLst/>
              <a:gdLst>
                <a:gd name="T0" fmla="*/ 23 w 47"/>
                <a:gd name="T1" fmla="*/ 264 h 272"/>
                <a:gd name="T2" fmla="*/ 44 w 47"/>
                <a:gd name="T3" fmla="*/ 133 h 272"/>
                <a:gd name="T4" fmla="*/ 40 w 47"/>
                <a:gd name="T5" fmla="*/ 5 h 272"/>
                <a:gd name="T6" fmla="*/ 23 w 47"/>
                <a:gd name="T7" fmla="*/ 0 h 272"/>
                <a:gd name="T8" fmla="*/ 0 w 47"/>
                <a:gd name="T9" fmla="*/ 246 h 272"/>
                <a:gd name="T10" fmla="*/ 0 w 47"/>
                <a:gd name="T11" fmla="*/ 247 h 272"/>
                <a:gd name="T12" fmla="*/ 11 w 47"/>
                <a:gd name="T13" fmla="*/ 272 h 272"/>
                <a:gd name="T14" fmla="*/ 23 w 47"/>
                <a:gd name="T15" fmla="*/ 26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272">
                  <a:moveTo>
                    <a:pt x="23" y="264"/>
                  </a:moveTo>
                  <a:cubicBezTo>
                    <a:pt x="30" y="232"/>
                    <a:pt x="41" y="172"/>
                    <a:pt x="44" y="133"/>
                  </a:cubicBezTo>
                  <a:cubicBezTo>
                    <a:pt x="47" y="88"/>
                    <a:pt x="41" y="13"/>
                    <a:pt x="40" y="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95"/>
                    <a:pt x="25" y="181"/>
                    <a:pt x="0" y="246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11" y="272"/>
                    <a:pt x="11" y="272"/>
                    <a:pt x="11" y="272"/>
                  </a:cubicBezTo>
                  <a:cubicBezTo>
                    <a:pt x="14" y="270"/>
                    <a:pt x="18" y="267"/>
                    <a:pt x="23" y="264"/>
                  </a:cubicBezTo>
                  <a:close/>
                </a:path>
              </a:pathLst>
            </a:custGeom>
            <a:solidFill>
              <a:srgbClr val="CB4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147"/>
            <p:cNvSpPr/>
            <p:nvPr/>
          </p:nvSpPr>
          <p:spPr bwMode="auto">
            <a:xfrm>
              <a:off x="5760915" y="2138737"/>
              <a:ext cx="79375" cy="463550"/>
            </a:xfrm>
            <a:custGeom>
              <a:avLst/>
              <a:gdLst>
                <a:gd name="T0" fmla="*/ 23 w 47"/>
                <a:gd name="T1" fmla="*/ 264 h 272"/>
                <a:gd name="T2" fmla="*/ 44 w 47"/>
                <a:gd name="T3" fmla="*/ 133 h 272"/>
                <a:gd name="T4" fmla="*/ 40 w 47"/>
                <a:gd name="T5" fmla="*/ 5 h 272"/>
                <a:gd name="T6" fmla="*/ 23 w 47"/>
                <a:gd name="T7" fmla="*/ 0 h 272"/>
                <a:gd name="T8" fmla="*/ 0 w 47"/>
                <a:gd name="T9" fmla="*/ 246 h 272"/>
                <a:gd name="T10" fmla="*/ 0 w 47"/>
                <a:gd name="T11" fmla="*/ 247 h 272"/>
                <a:gd name="T12" fmla="*/ 11 w 47"/>
                <a:gd name="T13" fmla="*/ 272 h 272"/>
                <a:gd name="T14" fmla="*/ 23 w 47"/>
                <a:gd name="T15" fmla="*/ 26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272">
                  <a:moveTo>
                    <a:pt x="23" y="264"/>
                  </a:moveTo>
                  <a:cubicBezTo>
                    <a:pt x="30" y="232"/>
                    <a:pt x="41" y="172"/>
                    <a:pt x="44" y="133"/>
                  </a:cubicBezTo>
                  <a:cubicBezTo>
                    <a:pt x="47" y="88"/>
                    <a:pt x="41" y="13"/>
                    <a:pt x="40" y="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95"/>
                    <a:pt x="25" y="181"/>
                    <a:pt x="0" y="246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11" y="272"/>
                    <a:pt x="11" y="272"/>
                    <a:pt x="11" y="272"/>
                  </a:cubicBezTo>
                  <a:cubicBezTo>
                    <a:pt x="14" y="270"/>
                    <a:pt x="18" y="267"/>
                    <a:pt x="23" y="264"/>
                  </a:cubicBezTo>
                  <a:close/>
                </a:path>
              </a:pathLst>
            </a:custGeom>
            <a:solidFill>
              <a:srgbClr val="C62E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148"/>
            <p:cNvSpPr/>
            <p:nvPr/>
          </p:nvSpPr>
          <p:spPr bwMode="auto">
            <a:xfrm>
              <a:off x="5778377" y="2602287"/>
              <a:ext cx="4763" cy="7937"/>
            </a:xfrm>
            <a:custGeom>
              <a:avLst/>
              <a:gdLst>
                <a:gd name="T0" fmla="*/ 0 w 3"/>
                <a:gd name="T1" fmla="*/ 0 h 5"/>
                <a:gd name="T2" fmla="*/ 0 w 3"/>
                <a:gd name="T3" fmla="*/ 0 h 5"/>
                <a:gd name="T4" fmla="*/ 3 w 3"/>
                <a:gd name="T5" fmla="*/ 5 h 5"/>
                <a:gd name="T6" fmla="*/ 0 w 3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0" y="0"/>
                  </a:moveTo>
                  <a:lnTo>
                    <a:pt x="0" y="0"/>
                  </a:lnTo>
                  <a:lnTo>
                    <a:pt x="3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B4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149"/>
            <p:cNvSpPr/>
            <p:nvPr/>
          </p:nvSpPr>
          <p:spPr bwMode="auto">
            <a:xfrm>
              <a:off x="4844927" y="787775"/>
              <a:ext cx="1001713" cy="1827212"/>
            </a:xfrm>
            <a:custGeom>
              <a:avLst/>
              <a:gdLst>
                <a:gd name="T0" fmla="*/ 0 w 588"/>
                <a:gd name="T1" fmla="*/ 1 h 1072"/>
                <a:gd name="T2" fmla="*/ 1 w 588"/>
                <a:gd name="T3" fmla="*/ 1 h 1072"/>
                <a:gd name="T4" fmla="*/ 471 w 588"/>
                <a:gd name="T5" fmla="*/ 463 h 1072"/>
                <a:gd name="T6" fmla="*/ 537 w 588"/>
                <a:gd name="T7" fmla="*/ 1040 h 1072"/>
                <a:gd name="T8" fmla="*/ 522 w 588"/>
                <a:gd name="T9" fmla="*/ 1046 h 1072"/>
                <a:gd name="T10" fmla="*/ 500 w 588"/>
                <a:gd name="T11" fmla="*/ 1056 h 1072"/>
                <a:gd name="T12" fmla="*/ 464 w 588"/>
                <a:gd name="T13" fmla="*/ 1072 h 1072"/>
                <a:gd name="T14" fmla="*/ 441 w 588"/>
                <a:gd name="T15" fmla="*/ 1017 h 1072"/>
                <a:gd name="T16" fmla="*/ 417 w 588"/>
                <a:gd name="T17" fmla="*/ 963 h 1072"/>
                <a:gd name="T18" fmla="*/ 378 w 588"/>
                <a:gd name="T19" fmla="*/ 872 h 1072"/>
                <a:gd name="T20" fmla="*/ 378 w 588"/>
                <a:gd name="T21" fmla="*/ 872 h 1072"/>
                <a:gd name="T22" fmla="*/ 459 w 588"/>
                <a:gd name="T23" fmla="*/ 666 h 1072"/>
                <a:gd name="T24" fmla="*/ 253 w 588"/>
                <a:gd name="T25" fmla="*/ 585 h 1072"/>
                <a:gd name="T26" fmla="*/ 0 w 588"/>
                <a:gd name="T27" fmla="*/ 1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88" h="1072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54" y="0"/>
                    <a:pt x="351" y="188"/>
                    <a:pt x="471" y="463"/>
                  </a:cubicBezTo>
                  <a:cubicBezTo>
                    <a:pt x="568" y="684"/>
                    <a:pt x="588" y="904"/>
                    <a:pt x="537" y="1040"/>
                  </a:cubicBezTo>
                  <a:cubicBezTo>
                    <a:pt x="522" y="1046"/>
                    <a:pt x="522" y="1046"/>
                    <a:pt x="522" y="1046"/>
                  </a:cubicBezTo>
                  <a:cubicBezTo>
                    <a:pt x="500" y="1056"/>
                    <a:pt x="500" y="1056"/>
                    <a:pt x="500" y="1056"/>
                  </a:cubicBezTo>
                  <a:cubicBezTo>
                    <a:pt x="464" y="1072"/>
                    <a:pt x="464" y="1072"/>
                    <a:pt x="464" y="1072"/>
                  </a:cubicBezTo>
                  <a:cubicBezTo>
                    <a:pt x="441" y="1017"/>
                    <a:pt x="441" y="1017"/>
                    <a:pt x="441" y="1017"/>
                  </a:cubicBezTo>
                  <a:cubicBezTo>
                    <a:pt x="417" y="963"/>
                    <a:pt x="417" y="963"/>
                    <a:pt x="417" y="963"/>
                  </a:cubicBezTo>
                  <a:cubicBezTo>
                    <a:pt x="378" y="872"/>
                    <a:pt x="378" y="872"/>
                    <a:pt x="378" y="872"/>
                  </a:cubicBezTo>
                  <a:cubicBezTo>
                    <a:pt x="378" y="872"/>
                    <a:pt x="378" y="872"/>
                    <a:pt x="378" y="872"/>
                  </a:cubicBezTo>
                  <a:cubicBezTo>
                    <a:pt x="458" y="837"/>
                    <a:pt x="494" y="745"/>
                    <a:pt x="459" y="666"/>
                  </a:cubicBezTo>
                  <a:cubicBezTo>
                    <a:pt x="425" y="586"/>
                    <a:pt x="333" y="550"/>
                    <a:pt x="253" y="585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EF43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150"/>
            <p:cNvSpPr/>
            <p:nvPr/>
          </p:nvSpPr>
          <p:spPr bwMode="auto">
            <a:xfrm>
              <a:off x="5275140" y="1724400"/>
              <a:ext cx="411163" cy="549275"/>
            </a:xfrm>
            <a:custGeom>
              <a:avLst/>
              <a:gdLst>
                <a:gd name="T0" fmla="*/ 114 w 241"/>
                <a:gd name="T1" fmla="*/ 295 h 322"/>
                <a:gd name="T2" fmla="*/ 180 w 241"/>
                <a:gd name="T3" fmla="*/ 127 h 322"/>
                <a:gd name="T4" fmla="*/ 12 w 241"/>
                <a:gd name="T5" fmla="*/ 61 h 322"/>
                <a:gd name="T6" fmla="*/ 0 w 241"/>
                <a:gd name="T7" fmla="*/ 35 h 322"/>
                <a:gd name="T8" fmla="*/ 206 w 241"/>
                <a:gd name="T9" fmla="*/ 116 h 322"/>
                <a:gd name="T10" fmla="*/ 125 w 241"/>
                <a:gd name="T11" fmla="*/ 322 h 322"/>
                <a:gd name="T12" fmla="*/ 125 w 241"/>
                <a:gd name="T13" fmla="*/ 322 h 322"/>
                <a:gd name="T14" fmla="*/ 113 w 241"/>
                <a:gd name="T15" fmla="*/ 295 h 322"/>
                <a:gd name="T16" fmla="*/ 114 w 241"/>
                <a:gd name="T17" fmla="*/ 295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" h="322">
                  <a:moveTo>
                    <a:pt x="114" y="295"/>
                  </a:moveTo>
                  <a:cubicBezTo>
                    <a:pt x="178" y="267"/>
                    <a:pt x="208" y="192"/>
                    <a:pt x="180" y="127"/>
                  </a:cubicBezTo>
                  <a:cubicBezTo>
                    <a:pt x="152" y="63"/>
                    <a:pt x="76" y="33"/>
                    <a:pt x="12" y="61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80" y="0"/>
                    <a:pt x="172" y="36"/>
                    <a:pt x="206" y="116"/>
                  </a:cubicBezTo>
                  <a:cubicBezTo>
                    <a:pt x="241" y="195"/>
                    <a:pt x="205" y="287"/>
                    <a:pt x="125" y="322"/>
                  </a:cubicBezTo>
                  <a:cubicBezTo>
                    <a:pt x="125" y="322"/>
                    <a:pt x="125" y="322"/>
                    <a:pt x="125" y="322"/>
                  </a:cubicBezTo>
                  <a:cubicBezTo>
                    <a:pt x="113" y="295"/>
                    <a:pt x="113" y="295"/>
                    <a:pt x="113" y="295"/>
                  </a:cubicBezTo>
                  <a:lnTo>
                    <a:pt x="114" y="295"/>
                  </a:lnTo>
                  <a:close/>
                </a:path>
              </a:pathLst>
            </a:custGeom>
            <a:solidFill>
              <a:srgbClr val="CE34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151"/>
            <p:cNvSpPr/>
            <p:nvPr/>
          </p:nvSpPr>
          <p:spPr bwMode="auto">
            <a:xfrm>
              <a:off x="5295777" y="1781550"/>
              <a:ext cx="334963" cy="446087"/>
            </a:xfrm>
            <a:custGeom>
              <a:avLst/>
              <a:gdLst>
                <a:gd name="T0" fmla="*/ 168 w 196"/>
                <a:gd name="T1" fmla="*/ 94 h 262"/>
                <a:gd name="T2" fmla="*/ 102 w 196"/>
                <a:gd name="T3" fmla="*/ 262 h 262"/>
                <a:gd name="T4" fmla="*/ 101 w 196"/>
                <a:gd name="T5" fmla="*/ 262 h 262"/>
                <a:gd name="T6" fmla="*/ 0 w 196"/>
                <a:gd name="T7" fmla="*/ 28 h 262"/>
                <a:gd name="T8" fmla="*/ 168 w 196"/>
                <a:gd name="T9" fmla="*/ 94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" h="262">
                  <a:moveTo>
                    <a:pt x="168" y="94"/>
                  </a:moveTo>
                  <a:cubicBezTo>
                    <a:pt x="196" y="159"/>
                    <a:pt x="166" y="234"/>
                    <a:pt x="102" y="262"/>
                  </a:cubicBezTo>
                  <a:cubicBezTo>
                    <a:pt x="101" y="262"/>
                    <a:pt x="101" y="262"/>
                    <a:pt x="101" y="262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4" y="0"/>
                    <a:pt x="140" y="30"/>
                    <a:pt x="168" y="94"/>
                  </a:cubicBezTo>
                  <a:close/>
                </a:path>
              </a:pathLst>
            </a:custGeom>
            <a:solidFill>
              <a:srgbClr val="4243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152"/>
            <p:cNvSpPr/>
            <p:nvPr/>
          </p:nvSpPr>
          <p:spPr bwMode="auto">
            <a:xfrm>
              <a:off x="4665540" y="789362"/>
              <a:ext cx="969963" cy="1876425"/>
            </a:xfrm>
            <a:custGeom>
              <a:avLst/>
              <a:gdLst>
                <a:gd name="T0" fmla="*/ 105 w 569"/>
                <a:gd name="T1" fmla="*/ 1 h 1101"/>
                <a:gd name="T2" fmla="*/ 105 w 569"/>
                <a:gd name="T3" fmla="*/ 0 h 1101"/>
                <a:gd name="T4" fmla="*/ 105 w 569"/>
                <a:gd name="T5" fmla="*/ 0 h 1101"/>
                <a:gd name="T6" fmla="*/ 105 w 569"/>
                <a:gd name="T7" fmla="*/ 0 h 1101"/>
                <a:gd name="T8" fmla="*/ 358 w 569"/>
                <a:gd name="T9" fmla="*/ 584 h 1101"/>
                <a:gd name="T10" fmla="*/ 358 w 569"/>
                <a:gd name="T11" fmla="*/ 584 h 1101"/>
                <a:gd name="T12" fmla="*/ 277 w 569"/>
                <a:gd name="T13" fmla="*/ 790 h 1101"/>
                <a:gd name="T14" fmla="*/ 346 w 569"/>
                <a:gd name="T15" fmla="*/ 865 h 1101"/>
                <a:gd name="T16" fmla="*/ 406 w 569"/>
                <a:gd name="T17" fmla="*/ 883 h 1101"/>
                <a:gd name="T18" fmla="*/ 483 w 569"/>
                <a:gd name="T19" fmla="*/ 871 h 1101"/>
                <a:gd name="T20" fmla="*/ 522 w 569"/>
                <a:gd name="T21" fmla="*/ 962 h 1101"/>
                <a:gd name="T22" fmla="*/ 546 w 569"/>
                <a:gd name="T23" fmla="*/ 1016 h 1101"/>
                <a:gd name="T24" fmla="*/ 569 w 569"/>
                <a:gd name="T25" fmla="*/ 1071 h 1101"/>
                <a:gd name="T26" fmla="*/ 535 w 569"/>
                <a:gd name="T27" fmla="*/ 1085 h 1101"/>
                <a:gd name="T28" fmla="*/ 513 w 569"/>
                <a:gd name="T29" fmla="*/ 1095 h 1101"/>
                <a:gd name="T30" fmla="*/ 500 w 569"/>
                <a:gd name="T31" fmla="*/ 1101 h 1101"/>
                <a:gd name="T32" fmla="*/ 500 w 569"/>
                <a:gd name="T33" fmla="*/ 1101 h 1101"/>
                <a:gd name="T34" fmla="*/ 304 w 569"/>
                <a:gd name="T35" fmla="*/ 950 h 1101"/>
                <a:gd name="T36" fmla="*/ 123 w 569"/>
                <a:gd name="T37" fmla="*/ 659 h 1101"/>
                <a:gd name="T38" fmla="*/ 105 w 569"/>
                <a:gd name="T39" fmla="*/ 1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69" h="1101">
                  <a:moveTo>
                    <a:pt x="105" y="1"/>
                  </a:moveTo>
                  <a:cubicBezTo>
                    <a:pt x="105" y="0"/>
                    <a:pt x="105" y="0"/>
                    <a:pt x="105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358" y="584"/>
                    <a:pt x="358" y="584"/>
                    <a:pt x="358" y="584"/>
                  </a:cubicBezTo>
                  <a:cubicBezTo>
                    <a:pt x="358" y="584"/>
                    <a:pt x="358" y="584"/>
                    <a:pt x="358" y="584"/>
                  </a:cubicBezTo>
                  <a:cubicBezTo>
                    <a:pt x="279" y="618"/>
                    <a:pt x="243" y="711"/>
                    <a:pt x="277" y="790"/>
                  </a:cubicBezTo>
                  <a:cubicBezTo>
                    <a:pt x="292" y="823"/>
                    <a:pt x="317" y="849"/>
                    <a:pt x="346" y="865"/>
                  </a:cubicBezTo>
                  <a:cubicBezTo>
                    <a:pt x="365" y="875"/>
                    <a:pt x="385" y="881"/>
                    <a:pt x="406" y="883"/>
                  </a:cubicBezTo>
                  <a:cubicBezTo>
                    <a:pt x="431" y="886"/>
                    <a:pt x="458" y="882"/>
                    <a:pt x="483" y="871"/>
                  </a:cubicBezTo>
                  <a:cubicBezTo>
                    <a:pt x="522" y="962"/>
                    <a:pt x="522" y="962"/>
                    <a:pt x="522" y="962"/>
                  </a:cubicBezTo>
                  <a:cubicBezTo>
                    <a:pt x="546" y="1016"/>
                    <a:pt x="546" y="1016"/>
                    <a:pt x="546" y="1016"/>
                  </a:cubicBezTo>
                  <a:cubicBezTo>
                    <a:pt x="569" y="1071"/>
                    <a:pt x="569" y="1071"/>
                    <a:pt x="569" y="1071"/>
                  </a:cubicBezTo>
                  <a:cubicBezTo>
                    <a:pt x="535" y="1085"/>
                    <a:pt x="535" y="1085"/>
                    <a:pt x="535" y="1085"/>
                  </a:cubicBezTo>
                  <a:cubicBezTo>
                    <a:pt x="513" y="1095"/>
                    <a:pt x="513" y="1095"/>
                    <a:pt x="513" y="1095"/>
                  </a:cubicBezTo>
                  <a:cubicBezTo>
                    <a:pt x="500" y="1101"/>
                    <a:pt x="500" y="1101"/>
                    <a:pt x="500" y="1101"/>
                  </a:cubicBezTo>
                  <a:cubicBezTo>
                    <a:pt x="500" y="1101"/>
                    <a:pt x="500" y="1101"/>
                    <a:pt x="500" y="1101"/>
                  </a:cubicBezTo>
                  <a:cubicBezTo>
                    <a:pt x="435" y="1074"/>
                    <a:pt x="367" y="1022"/>
                    <a:pt x="304" y="950"/>
                  </a:cubicBezTo>
                  <a:cubicBezTo>
                    <a:pt x="236" y="873"/>
                    <a:pt x="173" y="774"/>
                    <a:pt x="123" y="659"/>
                  </a:cubicBezTo>
                  <a:cubicBezTo>
                    <a:pt x="3" y="384"/>
                    <a:pt x="0" y="112"/>
                    <a:pt x="105" y="1"/>
                  </a:cubicBezTo>
                </a:path>
              </a:pathLst>
            </a:custGeom>
            <a:solidFill>
              <a:srgbClr val="CE34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153"/>
            <p:cNvSpPr/>
            <p:nvPr/>
          </p:nvSpPr>
          <p:spPr bwMode="auto">
            <a:xfrm>
              <a:off x="5079877" y="1784725"/>
              <a:ext cx="409575" cy="514350"/>
            </a:xfrm>
            <a:custGeom>
              <a:avLst/>
              <a:gdLst>
                <a:gd name="T0" fmla="*/ 115 w 240"/>
                <a:gd name="T1" fmla="*/ 0 h 302"/>
                <a:gd name="T2" fmla="*/ 115 w 240"/>
                <a:gd name="T3" fmla="*/ 0 h 302"/>
                <a:gd name="T4" fmla="*/ 127 w 240"/>
                <a:gd name="T5" fmla="*/ 26 h 302"/>
                <a:gd name="T6" fmla="*/ 127 w 240"/>
                <a:gd name="T7" fmla="*/ 26 h 302"/>
                <a:gd name="T8" fmla="*/ 61 w 240"/>
                <a:gd name="T9" fmla="*/ 194 h 302"/>
                <a:gd name="T10" fmla="*/ 116 w 240"/>
                <a:gd name="T11" fmla="*/ 255 h 302"/>
                <a:gd name="T12" fmla="*/ 149 w 240"/>
                <a:gd name="T13" fmla="*/ 268 h 302"/>
                <a:gd name="T14" fmla="*/ 228 w 240"/>
                <a:gd name="T15" fmla="*/ 260 h 302"/>
                <a:gd name="T16" fmla="*/ 240 w 240"/>
                <a:gd name="T17" fmla="*/ 287 h 302"/>
                <a:gd name="T18" fmla="*/ 163 w 240"/>
                <a:gd name="T19" fmla="*/ 299 h 302"/>
                <a:gd name="T20" fmla="*/ 103 w 240"/>
                <a:gd name="T21" fmla="*/ 281 h 302"/>
                <a:gd name="T22" fmla="*/ 34 w 240"/>
                <a:gd name="T23" fmla="*/ 206 h 302"/>
                <a:gd name="T24" fmla="*/ 115 w 240"/>
                <a:gd name="T25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0" h="302">
                  <a:moveTo>
                    <a:pt x="115" y="0"/>
                  </a:moveTo>
                  <a:cubicBezTo>
                    <a:pt x="115" y="0"/>
                    <a:pt x="115" y="0"/>
                    <a:pt x="115" y="0"/>
                  </a:cubicBezTo>
                  <a:cubicBezTo>
                    <a:pt x="127" y="26"/>
                    <a:pt x="127" y="26"/>
                    <a:pt x="127" y="26"/>
                  </a:cubicBezTo>
                  <a:cubicBezTo>
                    <a:pt x="127" y="26"/>
                    <a:pt x="127" y="26"/>
                    <a:pt x="127" y="26"/>
                  </a:cubicBezTo>
                  <a:cubicBezTo>
                    <a:pt x="62" y="54"/>
                    <a:pt x="33" y="130"/>
                    <a:pt x="61" y="194"/>
                  </a:cubicBezTo>
                  <a:cubicBezTo>
                    <a:pt x="73" y="221"/>
                    <a:pt x="92" y="242"/>
                    <a:pt x="116" y="255"/>
                  </a:cubicBezTo>
                  <a:cubicBezTo>
                    <a:pt x="127" y="261"/>
                    <a:pt x="138" y="265"/>
                    <a:pt x="149" y="268"/>
                  </a:cubicBezTo>
                  <a:cubicBezTo>
                    <a:pt x="175" y="274"/>
                    <a:pt x="202" y="272"/>
                    <a:pt x="228" y="260"/>
                  </a:cubicBezTo>
                  <a:cubicBezTo>
                    <a:pt x="240" y="287"/>
                    <a:pt x="240" y="287"/>
                    <a:pt x="240" y="287"/>
                  </a:cubicBezTo>
                  <a:cubicBezTo>
                    <a:pt x="215" y="298"/>
                    <a:pt x="188" y="302"/>
                    <a:pt x="163" y="299"/>
                  </a:cubicBezTo>
                  <a:cubicBezTo>
                    <a:pt x="142" y="297"/>
                    <a:pt x="122" y="291"/>
                    <a:pt x="103" y="281"/>
                  </a:cubicBezTo>
                  <a:cubicBezTo>
                    <a:pt x="74" y="265"/>
                    <a:pt x="49" y="239"/>
                    <a:pt x="34" y="206"/>
                  </a:cubicBezTo>
                  <a:cubicBezTo>
                    <a:pt x="0" y="127"/>
                    <a:pt x="36" y="34"/>
                    <a:pt x="115" y="0"/>
                  </a:cubicBezTo>
                  <a:close/>
                </a:path>
              </a:pathLst>
            </a:custGeom>
            <a:solidFill>
              <a:srgbClr val="C62E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154"/>
            <p:cNvSpPr/>
            <p:nvPr/>
          </p:nvSpPr>
          <p:spPr bwMode="auto">
            <a:xfrm>
              <a:off x="5135440" y="1829175"/>
              <a:ext cx="333375" cy="422275"/>
            </a:xfrm>
            <a:custGeom>
              <a:avLst/>
              <a:gdLst>
                <a:gd name="T0" fmla="*/ 94 w 195"/>
                <a:gd name="T1" fmla="*/ 0 h 248"/>
                <a:gd name="T2" fmla="*/ 94 w 195"/>
                <a:gd name="T3" fmla="*/ 0 h 248"/>
                <a:gd name="T4" fmla="*/ 195 w 195"/>
                <a:gd name="T5" fmla="*/ 234 h 248"/>
                <a:gd name="T6" fmla="*/ 116 w 195"/>
                <a:gd name="T7" fmla="*/ 242 h 248"/>
                <a:gd name="T8" fmla="*/ 83 w 195"/>
                <a:gd name="T9" fmla="*/ 229 h 248"/>
                <a:gd name="T10" fmla="*/ 28 w 195"/>
                <a:gd name="T11" fmla="*/ 168 h 248"/>
                <a:gd name="T12" fmla="*/ 94 w 195"/>
                <a:gd name="T13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5" h="248">
                  <a:moveTo>
                    <a:pt x="94" y="0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195" y="234"/>
                    <a:pt x="195" y="234"/>
                    <a:pt x="195" y="234"/>
                  </a:cubicBezTo>
                  <a:cubicBezTo>
                    <a:pt x="169" y="246"/>
                    <a:pt x="142" y="248"/>
                    <a:pt x="116" y="242"/>
                  </a:cubicBezTo>
                  <a:cubicBezTo>
                    <a:pt x="105" y="239"/>
                    <a:pt x="94" y="235"/>
                    <a:pt x="83" y="229"/>
                  </a:cubicBezTo>
                  <a:cubicBezTo>
                    <a:pt x="59" y="216"/>
                    <a:pt x="40" y="195"/>
                    <a:pt x="28" y="168"/>
                  </a:cubicBezTo>
                  <a:cubicBezTo>
                    <a:pt x="0" y="104"/>
                    <a:pt x="29" y="28"/>
                    <a:pt x="94" y="0"/>
                  </a:cubicBezTo>
                  <a:close/>
                </a:path>
              </a:pathLst>
            </a:custGeom>
            <a:solidFill>
              <a:srgbClr val="37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155"/>
            <p:cNvSpPr/>
            <p:nvPr/>
          </p:nvSpPr>
          <p:spPr bwMode="auto">
            <a:xfrm>
              <a:off x="5518027" y="2665787"/>
              <a:ext cx="19050" cy="42862"/>
            </a:xfrm>
            <a:custGeom>
              <a:avLst/>
              <a:gdLst>
                <a:gd name="T0" fmla="*/ 0 w 12"/>
                <a:gd name="T1" fmla="*/ 0 h 27"/>
                <a:gd name="T2" fmla="*/ 12 w 12"/>
                <a:gd name="T3" fmla="*/ 27 h 27"/>
                <a:gd name="T4" fmla="*/ 0 w 1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27">
                  <a:moveTo>
                    <a:pt x="0" y="0"/>
                  </a:moveTo>
                  <a:lnTo>
                    <a:pt x="12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B4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156"/>
            <p:cNvSpPr/>
            <p:nvPr/>
          </p:nvSpPr>
          <p:spPr bwMode="auto">
            <a:xfrm>
              <a:off x="5518027" y="2665787"/>
              <a:ext cx="19050" cy="42862"/>
            </a:xfrm>
            <a:custGeom>
              <a:avLst/>
              <a:gdLst>
                <a:gd name="T0" fmla="*/ 0 w 12"/>
                <a:gd name="T1" fmla="*/ 0 h 27"/>
                <a:gd name="T2" fmla="*/ 12 w 12"/>
                <a:gd name="T3" fmla="*/ 27 h 27"/>
                <a:gd name="T4" fmla="*/ 0 w 1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27">
                  <a:moveTo>
                    <a:pt x="0" y="0"/>
                  </a:moveTo>
                  <a:lnTo>
                    <a:pt x="12" y="2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157"/>
            <p:cNvSpPr/>
            <p:nvPr/>
          </p:nvSpPr>
          <p:spPr bwMode="auto">
            <a:xfrm>
              <a:off x="5003677" y="2435600"/>
              <a:ext cx="511175" cy="571500"/>
            </a:xfrm>
            <a:custGeom>
              <a:avLst/>
              <a:gdLst>
                <a:gd name="T0" fmla="*/ 0 w 300"/>
                <a:gd name="T1" fmla="*/ 193 h 335"/>
                <a:gd name="T2" fmla="*/ 98 w 300"/>
                <a:gd name="T3" fmla="*/ 0 h 335"/>
                <a:gd name="T4" fmla="*/ 189 w 300"/>
                <a:gd name="T5" fmla="*/ 90 h 335"/>
                <a:gd name="T6" fmla="*/ 300 w 300"/>
                <a:gd name="T7" fmla="*/ 164 h 335"/>
                <a:gd name="T8" fmla="*/ 176 w 300"/>
                <a:gd name="T9" fmla="*/ 285 h 335"/>
                <a:gd name="T10" fmla="*/ 62 w 300"/>
                <a:gd name="T11" fmla="*/ 335 h 335"/>
                <a:gd name="T12" fmla="*/ 0 w 300"/>
                <a:gd name="T13" fmla="*/ 19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335">
                  <a:moveTo>
                    <a:pt x="0" y="193"/>
                  </a:moveTo>
                  <a:cubicBezTo>
                    <a:pt x="98" y="0"/>
                    <a:pt x="98" y="0"/>
                    <a:pt x="98" y="0"/>
                  </a:cubicBezTo>
                  <a:cubicBezTo>
                    <a:pt x="103" y="6"/>
                    <a:pt x="154" y="62"/>
                    <a:pt x="189" y="90"/>
                  </a:cubicBezTo>
                  <a:cubicBezTo>
                    <a:pt x="220" y="115"/>
                    <a:pt x="271" y="146"/>
                    <a:pt x="300" y="164"/>
                  </a:cubicBezTo>
                  <a:cubicBezTo>
                    <a:pt x="260" y="176"/>
                    <a:pt x="173" y="210"/>
                    <a:pt x="176" y="285"/>
                  </a:cubicBezTo>
                  <a:cubicBezTo>
                    <a:pt x="62" y="335"/>
                    <a:pt x="62" y="335"/>
                    <a:pt x="62" y="335"/>
                  </a:cubicBezTo>
                  <a:cubicBezTo>
                    <a:pt x="0" y="193"/>
                    <a:pt x="0" y="193"/>
                    <a:pt x="0" y="193"/>
                  </a:cubicBezTo>
                </a:path>
              </a:pathLst>
            </a:custGeom>
            <a:solidFill>
              <a:srgbClr val="CE34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158"/>
            <p:cNvSpPr/>
            <p:nvPr/>
          </p:nvSpPr>
          <p:spPr bwMode="auto">
            <a:xfrm>
              <a:off x="5168777" y="2407025"/>
              <a:ext cx="14288" cy="28575"/>
            </a:xfrm>
            <a:custGeom>
              <a:avLst/>
              <a:gdLst>
                <a:gd name="T0" fmla="*/ 8 w 9"/>
                <a:gd name="T1" fmla="*/ 0 h 17"/>
                <a:gd name="T2" fmla="*/ 0 w 9"/>
                <a:gd name="T3" fmla="*/ 16 h 17"/>
                <a:gd name="T4" fmla="*/ 0 w 9"/>
                <a:gd name="T5" fmla="*/ 16 h 17"/>
                <a:gd name="T6" fmla="*/ 1 w 9"/>
                <a:gd name="T7" fmla="*/ 17 h 17"/>
                <a:gd name="T8" fmla="*/ 9 w 9"/>
                <a:gd name="T9" fmla="*/ 1 h 17"/>
                <a:gd name="T10" fmla="*/ 8 w 9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7">
                  <a:moveTo>
                    <a:pt x="8" y="0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1" y="17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159"/>
            <p:cNvSpPr/>
            <p:nvPr/>
          </p:nvSpPr>
          <p:spPr bwMode="auto">
            <a:xfrm>
              <a:off x="5181477" y="2407025"/>
              <a:ext cx="336550" cy="258762"/>
            </a:xfrm>
            <a:custGeom>
              <a:avLst/>
              <a:gdLst>
                <a:gd name="T0" fmla="*/ 0 w 197"/>
                <a:gd name="T1" fmla="*/ 0 h 152"/>
                <a:gd name="T2" fmla="*/ 0 w 197"/>
                <a:gd name="T3" fmla="*/ 0 h 152"/>
                <a:gd name="T4" fmla="*/ 1 w 197"/>
                <a:gd name="T5" fmla="*/ 1 h 152"/>
                <a:gd name="T6" fmla="*/ 1 w 197"/>
                <a:gd name="T7" fmla="*/ 1 h 152"/>
                <a:gd name="T8" fmla="*/ 197 w 197"/>
                <a:gd name="T9" fmla="*/ 152 h 152"/>
                <a:gd name="T10" fmla="*/ 197 w 197"/>
                <a:gd name="T11" fmla="*/ 152 h 152"/>
                <a:gd name="T12" fmla="*/ 197 w 197"/>
                <a:gd name="T13" fmla="*/ 151 h 152"/>
                <a:gd name="T14" fmla="*/ 197 w 197"/>
                <a:gd name="T15" fmla="*/ 151 h 152"/>
                <a:gd name="T16" fmla="*/ 0 w 197"/>
                <a:gd name="T1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15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64" y="73"/>
                    <a:pt x="132" y="125"/>
                    <a:pt x="197" y="152"/>
                  </a:cubicBezTo>
                  <a:cubicBezTo>
                    <a:pt x="197" y="152"/>
                    <a:pt x="197" y="152"/>
                    <a:pt x="197" y="152"/>
                  </a:cubicBezTo>
                  <a:cubicBezTo>
                    <a:pt x="197" y="151"/>
                    <a:pt x="197" y="151"/>
                    <a:pt x="197" y="151"/>
                  </a:cubicBezTo>
                  <a:cubicBezTo>
                    <a:pt x="197" y="151"/>
                    <a:pt x="197" y="151"/>
                    <a:pt x="197" y="151"/>
                  </a:cubicBezTo>
                  <a:cubicBezTo>
                    <a:pt x="132" y="125"/>
                    <a:pt x="64" y="72"/>
                    <a:pt x="0" y="0"/>
                  </a:cubicBezTo>
                </a:path>
              </a:pathLst>
            </a:custGeom>
            <a:solidFill>
              <a:srgbClr val="B92F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160"/>
            <p:cNvSpPr/>
            <p:nvPr/>
          </p:nvSpPr>
          <p:spPr bwMode="auto">
            <a:xfrm>
              <a:off x="5170365" y="2408612"/>
              <a:ext cx="366713" cy="306387"/>
            </a:xfrm>
            <a:custGeom>
              <a:avLst/>
              <a:gdLst>
                <a:gd name="T0" fmla="*/ 202 w 215"/>
                <a:gd name="T1" fmla="*/ 180 h 180"/>
                <a:gd name="T2" fmla="*/ 91 w 215"/>
                <a:gd name="T3" fmla="*/ 106 h 180"/>
                <a:gd name="T4" fmla="*/ 0 w 215"/>
                <a:gd name="T5" fmla="*/ 16 h 180"/>
                <a:gd name="T6" fmla="*/ 8 w 215"/>
                <a:gd name="T7" fmla="*/ 0 h 180"/>
                <a:gd name="T8" fmla="*/ 204 w 215"/>
                <a:gd name="T9" fmla="*/ 151 h 180"/>
                <a:gd name="T10" fmla="*/ 204 w 215"/>
                <a:gd name="T11" fmla="*/ 151 h 180"/>
                <a:gd name="T12" fmla="*/ 215 w 215"/>
                <a:gd name="T13" fmla="*/ 176 h 180"/>
                <a:gd name="T14" fmla="*/ 202 w 215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5" h="180">
                  <a:moveTo>
                    <a:pt x="202" y="180"/>
                  </a:moveTo>
                  <a:cubicBezTo>
                    <a:pt x="173" y="162"/>
                    <a:pt x="122" y="131"/>
                    <a:pt x="91" y="106"/>
                  </a:cubicBezTo>
                  <a:cubicBezTo>
                    <a:pt x="56" y="78"/>
                    <a:pt x="5" y="22"/>
                    <a:pt x="0" y="16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1" y="72"/>
                    <a:pt x="139" y="124"/>
                    <a:pt x="204" y="151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15" y="176"/>
                    <a:pt x="215" y="176"/>
                    <a:pt x="215" y="176"/>
                  </a:cubicBezTo>
                  <a:cubicBezTo>
                    <a:pt x="212" y="177"/>
                    <a:pt x="207" y="178"/>
                    <a:pt x="202" y="180"/>
                  </a:cubicBezTo>
                  <a:close/>
                </a:path>
              </a:pathLst>
            </a:custGeom>
            <a:solidFill>
              <a:srgbClr val="CB4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61"/>
            <p:cNvSpPr/>
            <p:nvPr/>
          </p:nvSpPr>
          <p:spPr bwMode="auto">
            <a:xfrm>
              <a:off x="5170365" y="2408612"/>
              <a:ext cx="366713" cy="306387"/>
            </a:xfrm>
            <a:custGeom>
              <a:avLst/>
              <a:gdLst>
                <a:gd name="T0" fmla="*/ 202 w 215"/>
                <a:gd name="T1" fmla="*/ 180 h 180"/>
                <a:gd name="T2" fmla="*/ 91 w 215"/>
                <a:gd name="T3" fmla="*/ 106 h 180"/>
                <a:gd name="T4" fmla="*/ 0 w 215"/>
                <a:gd name="T5" fmla="*/ 16 h 180"/>
                <a:gd name="T6" fmla="*/ 8 w 215"/>
                <a:gd name="T7" fmla="*/ 0 h 180"/>
                <a:gd name="T8" fmla="*/ 204 w 215"/>
                <a:gd name="T9" fmla="*/ 151 h 180"/>
                <a:gd name="T10" fmla="*/ 204 w 215"/>
                <a:gd name="T11" fmla="*/ 151 h 180"/>
                <a:gd name="T12" fmla="*/ 215 w 215"/>
                <a:gd name="T13" fmla="*/ 176 h 180"/>
                <a:gd name="T14" fmla="*/ 202 w 215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5" h="180">
                  <a:moveTo>
                    <a:pt x="202" y="180"/>
                  </a:moveTo>
                  <a:cubicBezTo>
                    <a:pt x="173" y="162"/>
                    <a:pt x="122" y="131"/>
                    <a:pt x="91" y="106"/>
                  </a:cubicBezTo>
                  <a:cubicBezTo>
                    <a:pt x="56" y="78"/>
                    <a:pt x="5" y="22"/>
                    <a:pt x="0" y="16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1" y="72"/>
                    <a:pt x="139" y="124"/>
                    <a:pt x="204" y="151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15" y="176"/>
                    <a:pt x="215" y="176"/>
                    <a:pt x="215" y="176"/>
                  </a:cubicBezTo>
                  <a:cubicBezTo>
                    <a:pt x="212" y="177"/>
                    <a:pt x="207" y="178"/>
                    <a:pt x="202" y="180"/>
                  </a:cubicBezTo>
                  <a:close/>
                </a:path>
              </a:pathLst>
            </a:custGeom>
            <a:solidFill>
              <a:srgbClr val="AF26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162"/>
            <p:cNvSpPr/>
            <p:nvPr/>
          </p:nvSpPr>
          <p:spPr bwMode="auto">
            <a:xfrm>
              <a:off x="5537077" y="2708650"/>
              <a:ext cx="3175" cy="6350"/>
            </a:xfrm>
            <a:custGeom>
              <a:avLst/>
              <a:gdLst>
                <a:gd name="T0" fmla="*/ 0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0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lnTo>
                    <a:pt x="0" y="0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B4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63"/>
            <p:cNvSpPr/>
            <p:nvPr/>
          </p:nvSpPr>
          <p:spPr bwMode="auto">
            <a:xfrm>
              <a:off x="5308477" y="1878387"/>
              <a:ext cx="152400" cy="365125"/>
            </a:xfrm>
            <a:custGeom>
              <a:avLst/>
              <a:gdLst>
                <a:gd name="T0" fmla="*/ 60 w 96"/>
                <a:gd name="T1" fmla="*/ 0 h 230"/>
                <a:gd name="T2" fmla="*/ 0 w 96"/>
                <a:gd name="T3" fmla="*/ 42 h 230"/>
                <a:gd name="T4" fmla="*/ 0 w 96"/>
                <a:gd name="T5" fmla="*/ 144 h 230"/>
                <a:gd name="T6" fmla="*/ 31 w 96"/>
                <a:gd name="T7" fmla="*/ 121 h 230"/>
                <a:gd name="T8" fmla="*/ 25 w 96"/>
                <a:gd name="T9" fmla="*/ 230 h 230"/>
                <a:gd name="T10" fmla="*/ 96 w 96"/>
                <a:gd name="T11" fmla="*/ 26 h 230"/>
                <a:gd name="T12" fmla="*/ 55 w 96"/>
                <a:gd name="T13" fmla="*/ 53 h 230"/>
                <a:gd name="T14" fmla="*/ 60 w 96"/>
                <a:gd name="T15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6" h="230">
                  <a:moveTo>
                    <a:pt x="60" y="0"/>
                  </a:moveTo>
                  <a:lnTo>
                    <a:pt x="0" y="42"/>
                  </a:lnTo>
                  <a:lnTo>
                    <a:pt x="0" y="144"/>
                  </a:lnTo>
                  <a:lnTo>
                    <a:pt x="31" y="121"/>
                  </a:lnTo>
                  <a:lnTo>
                    <a:pt x="25" y="230"/>
                  </a:lnTo>
                  <a:lnTo>
                    <a:pt x="96" y="26"/>
                  </a:lnTo>
                  <a:lnTo>
                    <a:pt x="55" y="53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FC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8" name="任意多边形 67"/>
          <p:cNvSpPr/>
          <p:nvPr/>
        </p:nvSpPr>
        <p:spPr bwMode="auto">
          <a:xfrm rot="21184431">
            <a:off x="1800981" y="616333"/>
            <a:ext cx="636944" cy="228221"/>
          </a:xfrm>
          <a:custGeom>
            <a:avLst/>
            <a:gdLst>
              <a:gd name="connsiteX0" fmla="*/ 946964 w 2145700"/>
              <a:gd name="connsiteY0" fmla="*/ 8572 h 768818"/>
              <a:gd name="connsiteX1" fmla="*/ 1023849 w 2145700"/>
              <a:gd name="connsiteY1" fmla="*/ 77153 h 768818"/>
              <a:gd name="connsiteX2" fmla="*/ 1030484 w 2145700"/>
              <a:gd name="connsiteY2" fmla="*/ 78550 h 768818"/>
              <a:gd name="connsiteX3" fmla="*/ 1045101 w 2145700"/>
              <a:gd name="connsiteY3" fmla="*/ 66113 h 768818"/>
              <a:gd name="connsiteX4" fmla="*/ 1085698 w 2145700"/>
              <a:gd name="connsiteY4" fmla="*/ 60811 h 768818"/>
              <a:gd name="connsiteX5" fmla="*/ 1093732 w 2145700"/>
              <a:gd name="connsiteY5" fmla="*/ 62837 h 768818"/>
              <a:gd name="connsiteX6" fmla="*/ 1103104 w 2145700"/>
              <a:gd name="connsiteY6" fmla="*/ 60282 h 768818"/>
              <a:gd name="connsiteX7" fmla="*/ 1126035 w 2145700"/>
              <a:gd name="connsiteY7" fmla="*/ 45107 h 768818"/>
              <a:gd name="connsiteX8" fmla="*/ 1160368 w 2145700"/>
              <a:gd name="connsiteY8" fmla="*/ 41859 h 768818"/>
              <a:gd name="connsiteX9" fmla="*/ 1204172 w 2145700"/>
              <a:gd name="connsiteY9" fmla="*/ 67703 h 768818"/>
              <a:gd name="connsiteX10" fmla="*/ 1258619 w 2145700"/>
              <a:gd name="connsiteY10" fmla="*/ 59724 h 768818"/>
              <a:gd name="connsiteX11" fmla="*/ 1271873 w 2145700"/>
              <a:gd name="connsiteY11" fmla="*/ 66822 h 768818"/>
              <a:gd name="connsiteX12" fmla="*/ 1299082 w 2145700"/>
              <a:gd name="connsiteY12" fmla="*/ 65722 h 768818"/>
              <a:gd name="connsiteX13" fmla="*/ 1353109 w 2145700"/>
              <a:gd name="connsiteY13" fmla="*/ 110667 h 768818"/>
              <a:gd name="connsiteX14" fmla="*/ 1356697 w 2145700"/>
              <a:gd name="connsiteY14" fmla="*/ 112248 h 768818"/>
              <a:gd name="connsiteX15" fmla="*/ 1383745 w 2145700"/>
              <a:gd name="connsiteY15" fmla="*/ 112084 h 768818"/>
              <a:gd name="connsiteX16" fmla="*/ 1406532 w 2145700"/>
              <a:gd name="connsiteY16" fmla="*/ 119857 h 768818"/>
              <a:gd name="connsiteX17" fmla="*/ 1455677 w 2145700"/>
              <a:gd name="connsiteY17" fmla="*/ 109041 h 768818"/>
              <a:gd name="connsiteX18" fmla="*/ 1513282 w 2145700"/>
              <a:gd name="connsiteY18" fmla="*/ 189291 h 768818"/>
              <a:gd name="connsiteX19" fmla="*/ 1547287 w 2145700"/>
              <a:gd name="connsiteY19" fmla="*/ 204776 h 768818"/>
              <a:gd name="connsiteX20" fmla="*/ 1603959 w 2145700"/>
              <a:gd name="connsiteY20" fmla="*/ 189473 h 768818"/>
              <a:gd name="connsiteX21" fmla="*/ 1638330 w 2145700"/>
              <a:gd name="connsiteY21" fmla="*/ 206346 h 768818"/>
              <a:gd name="connsiteX22" fmla="*/ 1647583 w 2145700"/>
              <a:gd name="connsiteY22" fmla="*/ 220064 h 768818"/>
              <a:gd name="connsiteX23" fmla="*/ 1683338 w 2145700"/>
              <a:gd name="connsiteY23" fmla="*/ 224127 h 768818"/>
              <a:gd name="connsiteX24" fmla="*/ 1682893 w 2145700"/>
              <a:gd name="connsiteY24" fmla="*/ 227778 h 768818"/>
              <a:gd name="connsiteX25" fmla="*/ 1725841 w 2145700"/>
              <a:gd name="connsiteY25" fmla="*/ 225584 h 768818"/>
              <a:gd name="connsiteX26" fmla="*/ 1812840 w 2145700"/>
              <a:gd name="connsiteY26" fmla="*/ 273210 h 768818"/>
              <a:gd name="connsiteX27" fmla="*/ 1908711 w 2145700"/>
              <a:gd name="connsiteY27" fmla="*/ 247798 h 768818"/>
              <a:gd name="connsiteX28" fmla="*/ 2027621 w 2145700"/>
              <a:gd name="connsiteY28" fmla="*/ 399360 h 768818"/>
              <a:gd name="connsiteX29" fmla="*/ 2144703 w 2145700"/>
              <a:gd name="connsiteY29" fmla="*/ 550701 h 768818"/>
              <a:gd name="connsiteX30" fmla="*/ 1992964 w 2145700"/>
              <a:gd name="connsiteY30" fmla="*/ 669386 h 768818"/>
              <a:gd name="connsiteX31" fmla="*/ 1907572 w 2145700"/>
              <a:gd name="connsiteY31" fmla="*/ 623807 h 768818"/>
              <a:gd name="connsiteX32" fmla="*/ 1811922 w 2145700"/>
              <a:gd name="connsiteY32" fmla="*/ 647394 h 768818"/>
              <a:gd name="connsiteX33" fmla="*/ 1808264 w 2145700"/>
              <a:gd name="connsiteY33" fmla="*/ 646949 h 768818"/>
              <a:gd name="connsiteX34" fmla="*/ 1663954 w 2145700"/>
              <a:gd name="connsiteY34" fmla="*/ 735037 h 768818"/>
              <a:gd name="connsiteX35" fmla="*/ 1559723 w 2145700"/>
              <a:gd name="connsiteY35" fmla="*/ 661228 h 768818"/>
              <a:gd name="connsiteX36" fmla="*/ 1491894 w 2145700"/>
              <a:gd name="connsiteY36" fmla="*/ 669665 h 768818"/>
              <a:gd name="connsiteX37" fmla="*/ 1448892 w 2145700"/>
              <a:gd name="connsiteY37" fmla="*/ 657029 h 768818"/>
              <a:gd name="connsiteX38" fmla="*/ 1314558 w 2145700"/>
              <a:gd name="connsiteY38" fmla="*/ 724094 h 768818"/>
              <a:gd name="connsiteX39" fmla="*/ 1291006 w 2145700"/>
              <a:gd name="connsiteY39" fmla="*/ 719379 h 768818"/>
              <a:gd name="connsiteX40" fmla="*/ 1171913 w 2145700"/>
              <a:gd name="connsiteY40" fmla="*/ 767913 h 768818"/>
              <a:gd name="connsiteX41" fmla="*/ 1084692 w 2145700"/>
              <a:gd name="connsiteY41" fmla="*/ 722112 h 768818"/>
              <a:gd name="connsiteX42" fmla="*/ 980122 w 2145700"/>
              <a:gd name="connsiteY42" fmla="*/ 742762 h 768818"/>
              <a:gd name="connsiteX43" fmla="*/ 953798 w 2145700"/>
              <a:gd name="connsiteY43" fmla="*/ 730299 h 768818"/>
              <a:gd name="connsiteX44" fmla="*/ 901264 w 2145700"/>
              <a:gd name="connsiteY44" fmla="*/ 735035 h 768818"/>
              <a:gd name="connsiteX45" fmla="*/ 792435 w 2145700"/>
              <a:gd name="connsiteY45" fmla="*/ 653257 h 768818"/>
              <a:gd name="connsiteX46" fmla="*/ 785342 w 2145700"/>
              <a:gd name="connsiteY46" fmla="*/ 650541 h 768818"/>
              <a:gd name="connsiteX47" fmla="*/ 733029 w 2145700"/>
              <a:gd name="connsiteY47" fmla="*/ 653451 h 768818"/>
              <a:gd name="connsiteX48" fmla="*/ 688198 w 2145700"/>
              <a:gd name="connsiteY48" fmla="*/ 640594 h 768818"/>
              <a:gd name="connsiteX49" fmla="*/ 594156 w 2145700"/>
              <a:gd name="connsiteY49" fmla="*/ 666229 h 768818"/>
              <a:gd name="connsiteX50" fmla="*/ 475024 w 2145700"/>
              <a:gd name="connsiteY50" fmla="*/ 516492 h 768818"/>
              <a:gd name="connsiteX51" fmla="*/ 407751 w 2145700"/>
              <a:gd name="connsiteY51" fmla="*/ 489790 h 768818"/>
              <a:gd name="connsiteX52" fmla="*/ 299576 w 2145700"/>
              <a:gd name="connsiteY52" fmla="*/ 524827 h 768818"/>
              <a:gd name="connsiteX53" fmla="*/ 187754 w 2145700"/>
              <a:gd name="connsiteY53" fmla="*/ 437125 h 768818"/>
              <a:gd name="connsiteX54" fmla="*/ 119924 w 2145700"/>
              <a:gd name="connsiteY54" fmla="*/ 445562 h 768818"/>
              <a:gd name="connsiteX55" fmla="*/ 1014 w 2145700"/>
              <a:gd name="connsiteY55" fmla="*/ 293999 h 768818"/>
              <a:gd name="connsiteX56" fmla="*/ 98661 w 2145700"/>
              <a:gd name="connsiteY56" fmla="*/ 179745 h 768818"/>
              <a:gd name="connsiteX57" fmla="*/ 147443 w 2145700"/>
              <a:gd name="connsiteY57" fmla="*/ 175750 h 768818"/>
              <a:gd name="connsiteX58" fmla="*/ 153578 w 2145700"/>
              <a:gd name="connsiteY58" fmla="*/ 158549 h 768818"/>
              <a:gd name="connsiteX59" fmla="*/ 159935 w 2145700"/>
              <a:gd name="connsiteY59" fmla="*/ 153803 h 768818"/>
              <a:gd name="connsiteX60" fmla="*/ 169661 w 2145700"/>
              <a:gd name="connsiteY60" fmla="*/ 124676 h 768818"/>
              <a:gd name="connsiteX61" fmla="*/ 304491 w 2145700"/>
              <a:gd name="connsiteY61" fmla="*/ 56629 h 768818"/>
              <a:gd name="connsiteX62" fmla="*/ 343033 w 2145700"/>
              <a:gd name="connsiteY62" fmla="*/ 67797 h 768818"/>
              <a:gd name="connsiteX63" fmla="*/ 352587 w 2145700"/>
              <a:gd name="connsiteY63" fmla="*/ 74259 h 768818"/>
              <a:gd name="connsiteX64" fmla="*/ 373000 w 2145700"/>
              <a:gd name="connsiteY64" fmla="*/ 69716 h 768818"/>
              <a:gd name="connsiteX65" fmla="*/ 408132 w 2145700"/>
              <a:gd name="connsiteY65" fmla="*/ 77274 h 768818"/>
              <a:gd name="connsiteX66" fmla="*/ 408460 w 2145700"/>
              <a:gd name="connsiteY66" fmla="*/ 77542 h 768818"/>
              <a:gd name="connsiteX67" fmla="*/ 412295 w 2145700"/>
              <a:gd name="connsiteY67" fmla="*/ 76210 h 768818"/>
              <a:gd name="connsiteX68" fmla="*/ 452618 w 2145700"/>
              <a:gd name="connsiteY68" fmla="*/ 74623 h 768818"/>
              <a:gd name="connsiteX69" fmla="*/ 496363 w 2145700"/>
              <a:gd name="connsiteY69" fmla="*/ 88665 h 768818"/>
              <a:gd name="connsiteX70" fmla="*/ 519287 w 2145700"/>
              <a:gd name="connsiteY70" fmla="*/ 58259 h 768818"/>
              <a:gd name="connsiteX71" fmla="*/ 559403 w 2145700"/>
              <a:gd name="connsiteY71" fmla="*/ 43629 h 768818"/>
              <a:gd name="connsiteX72" fmla="*/ 572331 w 2145700"/>
              <a:gd name="connsiteY72" fmla="*/ 43980 h 768818"/>
              <a:gd name="connsiteX73" fmla="*/ 631097 w 2145700"/>
              <a:gd name="connsiteY73" fmla="*/ 7355 h 768818"/>
              <a:gd name="connsiteX74" fmla="*/ 681561 w 2145700"/>
              <a:gd name="connsiteY74" fmla="*/ 23697 h 768818"/>
              <a:gd name="connsiteX75" fmla="*/ 735166 w 2145700"/>
              <a:gd name="connsiteY75" fmla="*/ 3193 h 768818"/>
              <a:gd name="connsiteX76" fmla="*/ 750272 w 2145700"/>
              <a:gd name="connsiteY76" fmla="*/ 7403 h 768818"/>
              <a:gd name="connsiteX77" fmla="*/ 777717 w 2145700"/>
              <a:gd name="connsiteY77" fmla="*/ 94 h 768818"/>
              <a:gd name="connsiteX78" fmla="*/ 842932 w 2145700"/>
              <a:gd name="connsiteY78" fmla="*/ 33555 h 768818"/>
              <a:gd name="connsiteX79" fmla="*/ 846944 w 2145700"/>
              <a:gd name="connsiteY79" fmla="*/ 34349 h 768818"/>
              <a:gd name="connsiteX80" fmla="*/ 874437 w 2145700"/>
              <a:gd name="connsiteY80" fmla="*/ 28029 h 768818"/>
              <a:gd name="connsiteX81" fmla="*/ 899401 w 2145700"/>
              <a:gd name="connsiteY81" fmla="*/ 30759 h 768818"/>
              <a:gd name="connsiteX82" fmla="*/ 946964 w 2145700"/>
              <a:gd name="connsiteY82" fmla="*/ 8572 h 768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145700" h="768818">
                <a:moveTo>
                  <a:pt x="946964" y="8572"/>
                </a:moveTo>
                <a:cubicBezTo>
                  <a:pt x="987581" y="6560"/>
                  <a:pt x="1020899" y="37634"/>
                  <a:pt x="1023849" y="77153"/>
                </a:cubicBezTo>
                <a:lnTo>
                  <a:pt x="1030484" y="78550"/>
                </a:lnTo>
                <a:lnTo>
                  <a:pt x="1045101" y="66113"/>
                </a:lnTo>
                <a:cubicBezTo>
                  <a:pt x="1057519" y="60540"/>
                  <a:pt x="1071640" y="58392"/>
                  <a:pt x="1085698" y="60811"/>
                </a:cubicBezTo>
                <a:lnTo>
                  <a:pt x="1093732" y="62837"/>
                </a:lnTo>
                <a:lnTo>
                  <a:pt x="1103104" y="60282"/>
                </a:lnTo>
                <a:lnTo>
                  <a:pt x="1126035" y="45107"/>
                </a:lnTo>
                <a:cubicBezTo>
                  <a:pt x="1136842" y="41184"/>
                  <a:pt x="1148653" y="39844"/>
                  <a:pt x="1160368" y="41859"/>
                </a:cubicBezTo>
                <a:cubicBezTo>
                  <a:pt x="1178176" y="44922"/>
                  <a:pt x="1193759" y="55312"/>
                  <a:pt x="1204172" y="67703"/>
                </a:cubicBezTo>
                <a:lnTo>
                  <a:pt x="1258619" y="59724"/>
                </a:lnTo>
                <a:cubicBezTo>
                  <a:pt x="1258619" y="59724"/>
                  <a:pt x="1262983" y="62402"/>
                  <a:pt x="1271873" y="66822"/>
                </a:cubicBezTo>
                <a:cubicBezTo>
                  <a:pt x="1280952" y="64530"/>
                  <a:pt x="1289709" y="64109"/>
                  <a:pt x="1299082" y="65722"/>
                </a:cubicBezTo>
                <a:cubicBezTo>
                  <a:pt x="1325324" y="70236"/>
                  <a:pt x="1344467" y="87982"/>
                  <a:pt x="1353109" y="110667"/>
                </a:cubicBezTo>
                <a:cubicBezTo>
                  <a:pt x="1354046" y="110828"/>
                  <a:pt x="1355760" y="112087"/>
                  <a:pt x="1356697" y="112248"/>
                </a:cubicBezTo>
                <a:cubicBezTo>
                  <a:pt x="1365615" y="110892"/>
                  <a:pt x="1375310" y="110633"/>
                  <a:pt x="1383745" y="112084"/>
                </a:cubicBezTo>
                <a:cubicBezTo>
                  <a:pt x="1392180" y="113535"/>
                  <a:pt x="1399517" y="115761"/>
                  <a:pt x="1406532" y="119857"/>
                </a:cubicBezTo>
                <a:cubicBezTo>
                  <a:pt x="1420649" y="110724"/>
                  <a:pt x="1437870" y="105977"/>
                  <a:pt x="1455677" y="109041"/>
                </a:cubicBezTo>
                <a:cubicBezTo>
                  <a:pt x="1494105" y="115651"/>
                  <a:pt x="1518784" y="151694"/>
                  <a:pt x="1513282" y="189291"/>
                </a:cubicBezTo>
                <a:cubicBezTo>
                  <a:pt x="1526403" y="191548"/>
                  <a:pt x="1537943" y="197387"/>
                  <a:pt x="1547287" y="204776"/>
                </a:cubicBezTo>
                <a:cubicBezTo>
                  <a:pt x="1562048" y="191898"/>
                  <a:pt x="1582402" y="185764"/>
                  <a:pt x="1603959" y="189473"/>
                </a:cubicBezTo>
                <a:cubicBezTo>
                  <a:pt x="1617081" y="191730"/>
                  <a:pt x="1628815" y="197844"/>
                  <a:pt x="1638330" y="206346"/>
                </a:cubicBezTo>
                <a:lnTo>
                  <a:pt x="1647583" y="220064"/>
                </a:lnTo>
                <a:lnTo>
                  <a:pt x="1683338" y="224127"/>
                </a:lnTo>
                <a:lnTo>
                  <a:pt x="1682893" y="227778"/>
                </a:lnTo>
                <a:cubicBezTo>
                  <a:pt x="1696138" y="225682"/>
                  <a:pt x="1711211" y="223807"/>
                  <a:pt x="1725841" y="225584"/>
                </a:cubicBezTo>
                <a:cubicBezTo>
                  <a:pt x="1762415" y="230026"/>
                  <a:pt x="1791729" y="248411"/>
                  <a:pt x="1812840" y="273210"/>
                </a:cubicBezTo>
                <a:cubicBezTo>
                  <a:pt x="1839275" y="254187"/>
                  <a:pt x="1873966" y="243578"/>
                  <a:pt x="1908711" y="247798"/>
                </a:cubicBezTo>
                <a:cubicBezTo>
                  <a:pt x="1983688" y="256906"/>
                  <a:pt x="2036494" y="326320"/>
                  <a:pt x="2027621" y="399360"/>
                </a:cubicBezTo>
                <a:cubicBezTo>
                  <a:pt x="2102376" y="410295"/>
                  <a:pt x="2153575" y="477661"/>
                  <a:pt x="2144703" y="550701"/>
                </a:cubicBezTo>
                <a:cubicBezTo>
                  <a:pt x="2135608" y="625566"/>
                  <a:pt x="2067940" y="678494"/>
                  <a:pt x="1992964" y="669386"/>
                </a:cubicBezTo>
                <a:cubicBezTo>
                  <a:pt x="1958219" y="665165"/>
                  <a:pt x="1928683" y="648607"/>
                  <a:pt x="1907572" y="623807"/>
                </a:cubicBezTo>
                <a:cubicBezTo>
                  <a:pt x="1881137" y="642831"/>
                  <a:pt x="1846667" y="651614"/>
                  <a:pt x="1811922" y="647394"/>
                </a:cubicBezTo>
                <a:lnTo>
                  <a:pt x="1808264" y="646949"/>
                </a:lnTo>
                <a:cubicBezTo>
                  <a:pt x="1786316" y="705431"/>
                  <a:pt x="1727958" y="742812"/>
                  <a:pt x="1663954" y="735037"/>
                </a:cubicBezTo>
                <a:cubicBezTo>
                  <a:pt x="1618237" y="729483"/>
                  <a:pt x="1579282" y="698810"/>
                  <a:pt x="1559723" y="661228"/>
                </a:cubicBezTo>
                <a:cubicBezTo>
                  <a:pt x="1538498" y="667913"/>
                  <a:pt x="1515666" y="672553"/>
                  <a:pt x="1491894" y="669665"/>
                </a:cubicBezTo>
                <a:cubicBezTo>
                  <a:pt x="1477264" y="667888"/>
                  <a:pt x="1463078" y="662458"/>
                  <a:pt x="1448892" y="657029"/>
                </a:cubicBezTo>
                <a:cubicBezTo>
                  <a:pt x="1423008" y="702061"/>
                  <a:pt x="1369418" y="730758"/>
                  <a:pt x="1314558" y="724094"/>
                </a:cubicBezTo>
                <a:cubicBezTo>
                  <a:pt x="1305414" y="722982"/>
                  <a:pt x="1298099" y="722094"/>
                  <a:pt x="1291006" y="719379"/>
                </a:cubicBezTo>
                <a:cubicBezTo>
                  <a:pt x="1262797" y="753012"/>
                  <a:pt x="1217630" y="773466"/>
                  <a:pt x="1171913" y="767913"/>
                </a:cubicBezTo>
                <a:cubicBezTo>
                  <a:pt x="1137169" y="763692"/>
                  <a:pt x="1106025" y="745086"/>
                  <a:pt x="1084692" y="722112"/>
                </a:cubicBezTo>
                <a:lnTo>
                  <a:pt x="980122" y="742762"/>
                </a:lnTo>
                <a:cubicBezTo>
                  <a:pt x="980122" y="742762"/>
                  <a:pt x="971421" y="737999"/>
                  <a:pt x="953798" y="730299"/>
                </a:cubicBezTo>
                <a:cubicBezTo>
                  <a:pt x="936454" y="735604"/>
                  <a:pt x="919552" y="737256"/>
                  <a:pt x="901264" y="735035"/>
                </a:cubicBezTo>
                <a:cubicBezTo>
                  <a:pt x="850061" y="728815"/>
                  <a:pt x="811328" y="696316"/>
                  <a:pt x="792435" y="653257"/>
                </a:cubicBezTo>
                <a:cubicBezTo>
                  <a:pt x="790606" y="653035"/>
                  <a:pt x="787170" y="650763"/>
                  <a:pt x="785342" y="650541"/>
                </a:cubicBezTo>
                <a:cubicBezTo>
                  <a:pt x="768218" y="654020"/>
                  <a:pt x="749487" y="655450"/>
                  <a:pt x="733029" y="653451"/>
                </a:cubicBezTo>
                <a:cubicBezTo>
                  <a:pt x="716571" y="651452"/>
                  <a:pt x="702162" y="647849"/>
                  <a:pt x="688198" y="640594"/>
                </a:cubicBezTo>
                <a:cubicBezTo>
                  <a:pt x="661763" y="659618"/>
                  <a:pt x="628901" y="670449"/>
                  <a:pt x="594156" y="666229"/>
                </a:cubicBezTo>
                <a:cubicBezTo>
                  <a:pt x="519179" y="657121"/>
                  <a:pt x="467980" y="589754"/>
                  <a:pt x="475024" y="516492"/>
                </a:cubicBezTo>
                <a:cubicBezTo>
                  <a:pt x="449422" y="513382"/>
                  <a:pt x="426536" y="503190"/>
                  <a:pt x="407751" y="489790"/>
                </a:cubicBezTo>
                <a:cubicBezTo>
                  <a:pt x="380429" y="516119"/>
                  <a:pt x="341637" y="529936"/>
                  <a:pt x="299576" y="524827"/>
                </a:cubicBezTo>
                <a:cubicBezTo>
                  <a:pt x="248372" y="518607"/>
                  <a:pt x="206426" y="482011"/>
                  <a:pt x="187754" y="437125"/>
                </a:cubicBezTo>
                <a:cubicBezTo>
                  <a:pt x="168136" y="445860"/>
                  <a:pt x="143697" y="448450"/>
                  <a:pt x="119924" y="445562"/>
                </a:cubicBezTo>
                <a:cubicBezTo>
                  <a:pt x="44948" y="436454"/>
                  <a:pt x="-8080" y="368865"/>
                  <a:pt x="1014" y="293999"/>
                </a:cubicBezTo>
                <a:cubicBezTo>
                  <a:pt x="7669" y="239219"/>
                  <a:pt x="47520" y="194726"/>
                  <a:pt x="98661" y="179745"/>
                </a:cubicBezTo>
                <a:lnTo>
                  <a:pt x="147443" y="175750"/>
                </a:lnTo>
                <a:lnTo>
                  <a:pt x="153578" y="158549"/>
                </a:lnTo>
                <a:lnTo>
                  <a:pt x="159935" y="153803"/>
                </a:lnTo>
                <a:lnTo>
                  <a:pt x="169661" y="124676"/>
                </a:lnTo>
                <a:cubicBezTo>
                  <a:pt x="196013" y="78890"/>
                  <a:pt x="248259" y="49799"/>
                  <a:pt x="304491" y="56629"/>
                </a:cubicBezTo>
                <a:cubicBezTo>
                  <a:pt x="318207" y="58296"/>
                  <a:pt x="331188" y="62189"/>
                  <a:pt x="343033" y="67797"/>
                </a:cubicBezTo>
                <a:lnTo>
                  <a:pt x="352587" y="74259"/>
                </a:lnTo>
                <a:lnTo>
                  <a:pt x="373000" y="69716"/>
                </a:lnTo>
                <a:cubicBezTo>
                  <a:pt x="385383" y="69104"/>
                  <a:pt x="397442" y="71977"/>
                  <a:pt x="408132" y="77274"/>
                </a:cubicBezTo>
                <a:lnTo>
                  <a:pt x="408460" y="77542"/>
                </a:lnTo>
                <a:lnTo>
                  <a:pt x="412295" y="76210"/>
                </a:lnTo>
                <a:cubicBezTo>
                  <a:pt x="425366" y="73629"/>
                  <a:pt x="438902" y="72957"/>
                  <a:pt x="452618" y="74623"/>
                </a:cubicBezTo>
                <a:lnTo>
                  <a:pt x="496363" y="88665"/>
                </a:lnTo>
                <a:lnTo>
                  <a:pt x="519287" y="58259"/>
                </a:lnTo>
                <a:cubicBezTo>
                  <a:pt x="530659" y="49762"/>
                  <a:pt x="544544" y="44364"/>
                  <a:pt x="559403" y="43629"/>
                </a:cubicBezTo>
                <a:cubicBezTo>
                  <a:pt x="564357" y="43384"/>
                  <a:pt x="568320" y="43187"/>
                  <a:pt x="572331" y="43980"/>
                </a:cubicBezTo>
                <a:cubicBezTo>
                  <a:pt x="584230" y="23558"/>
                  <a:pt x="606331" y="8581"/>
                  <a:pt x="631097" y="7355"/>
                </a:cubicBezTo>
                <a:cubicBezTo>
                  <a:pt x="649919" y="6423"/>
                  <a:pt x="668144" y="13453"/>
                  <a:pt x="681561" y="23697"/>
                </a:cubicBezTo>
                <a:lnTo>
                  <a:pt x="735166" y="3193"/>
                </a:lnTo>
                <a:cubicBezTo>
                  <a:pt x="735166" y="3193"/>
                  <a:pt x="740218" y="4926"/>
                  <a:pt x="750272" y="7403"/>
                </a:cubicBezTo>
                <a:cubicBezTo>
                  <a:pt x="758992" y="3005"/>
                  <a:pt x="767810" y="585"/>
                  <a:pt x="777717" y="94"/>
                </a:cubicBezTo>
                <a:cubicBezTo>
                  <a:pt x="805455" y="-1279"/>
                  <a:pt x="828975" y="12430"/>
                  <a:pt x="842932" y="33555"/>
                </a:cubicBezTo>
                <a:cubicBezTo>
                  <a:pt x="843922" y="33506"/>
                  <a:pt x="845953" y="34398"/>
                  <a:pt x="846944" y="34349"/>
                </a:cubicBezTo>
                <a:cubicBezTo>
                  <a:pt x="855713" y="30939"/>
                  <a:pt x="865522" y="28470"/>
                  <a:pt x="874437" y="28029"/>
                </a:cubicBezTo>
                <a:cubicBezTo>
                  <a:pt x="883353" y="27588"/>
                  <a:pt x="891328" y="28184"/>
                  <a:pt x="899401" y="30759"/>
                </a:cubicBezTo>
                <a:cubicBezTo>
                  <a:pt x="911691" y="18251"/>
                  <a:pt x="928141" y="9503"/>
                  <a:pt x="946964" y="857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67" name="任意多边形 66"/>
          <p:cNvSpPr/>
          <p:nvPr/>
        </p:nvSpPr>
        <p:spPr bwMode="auto">
          <a:xfrm rot="21184431">
            <a:off x="9661999" y="415998"/>
            <a:ext cx="1678907" cy="601563"/>
          </a:xfrm>
          <a:custGeom>
            <a:avLst/>
            <a:gdLst>
              <a:gd name="connsiteX0" fmla="*/ 946964 w 2145700"/>
              <a:gd name="connsiteY0" fmla="*/ 8572 h 768818"/>
              <a:gd name="connsiteX1" fmla="*/ 1023849 w 2145700"/>
              <a:gd name="connsiteY1" fmla="*/ 77153 h 768818"/>
              <a:gd name="connsiteX2" fmla="*/ 1030484 w 2145700"/>
              <a:gd name="connsiteY2" fmla="*/ 78550 h 768818"/>
              <a:gd name="connsiteX3" fmla="*/ 1045101 w 2145700"/>
              <a:gd name="connsiteY3" fmla="*/ 66113 h 768818"/>
              <a:gd name="connsiteX4" fmla="*/ 1085698 w 2145700"/>
              <a:gd name="connsiteY4" fmla="*/ 60811 h 768818"/>
              <a:gd name="connsiteX5" fmla="*/ 1093732 w 2145700"/>
              <a:gd name="connsiteY5" fmla="*/ 62837 h 768818"/>
              <a:gd name="connsiteX6" fmla="*/ 1103104 w 2145700"/>
              <a:gd name="connsiteY6" fmla="*/ 60282 h 768818"/>
              <a:gd name="connsiteX7" fmla="*/ 1126035 w 2145700"/>
              <a:gd name="connsiteY7" fmla="*/ 45107 h 768818"/>
              <a:gd name="connsiteX8" fmla="*/ 1160368 w 2145700"/>
              <a:gd name="connsiteY8" fmla="*/ 41859 h 768818"/>
              <a:gd name="connsiteX9" fmla="*/ 1204172 w 2145700"/>
              <a:gd name="connsiteY9" fmla="*/ 67703 h 768818"/>
              <a:gd name="connsiteX10" fmla="*/ 1258619 w 2145700"/>
              <a:gd name="connsiteY10" fmla="*/ 59724 h 768818"/>
              <a:gd name="connsiteX11" fmla="*/ 1271873 w 2145700"/>
              <a:gd name="connsiteY11" fmla="*/ 66822 h 768818"/>
              <a:gd name="connsiteX12" fmla="*/ 1299082 w 2145700"/>
              <a:gd name="connsiteY12" fmla="*/ 65722 h 768818"/>
              <a:gd name="connsiteX13" fmla="*/ 1353109 w 2145700"/>
              <a:gd name="connsiteY13" fmla="*/ 110667 h 768818"/>
              <a:gd name="connsiteX14" fmla="*/ 1356697 w 2145700"/>
              <a:gd name="connsiteY14" fmla="*/ 112248 h 768818"/>
              <a:gd name="connsiteX15" fmla="*/ 1383745 w 2145700"/>
              <a:gd name="connsiteY15" fmla="*/ 112084 h 768818"/>
              <a:gd name="connsiteX16" fmla="*/ 1406532 w 2145700"/>
              <a:gd name="connsiteY16" fmla="*/ 119857 h 768818"/>
              <a:gd name="connsiteX17" fmla="*/ 1455677 w 2145700"/>
              <a:gd name="connsiteY17" fmla="*/ 109041 h 768818"/>
              <a:gd name="connsiteX18" fmla="*/ 1513282 w 2145700"/>
              <a:gd name="connsiteY18" fmla="*/ 189291 h 768818"/>
              <a:gd name="connsiteX19" fmla="*/ 1547287 w 2145700"/>
              <a:gd name="connsiteY19" fmla="*/ 204776 h 768818"/>
              <a:gd name="connsiteX20" fmla="*/ 1603959 w 2145700"/>
              <a:gd name="connsiteY20" fmla="*/ 189473 h 768818"/>
              <a:gd name="connsiteX21" fmla="*/ 1638330 w 2145700"/>
              <a:gd name="connsiteY21" fmla="*/ 206346 h 768818"/>
              <a:gd name="connsiteX22" fmla="*/ 1647583 w 2145700"/>
              <a:gd name="connsiteY22" fmla="*/ 220064 h 768818"/>
              <a:gd name="connsiteX23" fmla="*/ 1683338 w 2145700"/>
              <a:gd name="connsiteY23" fmla="*/ 224127 h 768818"/>
              <a:gd name="connsiteX24" fmla="*/ 1682893 w 2145700"/>
              <a:gd name="connsiteY24" fmla="*/ 227778 h 768818"/>
              <a:gd name="connsiteX25" fmla="*/ 1725841 w 2145700"/>
              <a:gd name="connsiteY25" fmla="*/ 225584 h 768818"/>
              <a:gd name="connsiteX26" fmla="*/ 1812840 w 2145700"/>
              <a:gd name="connsiteY26" fmla="*/ 273210 h 768818"/>
              <a:gd name="connsiteX27" fmla="*/ 1908711 w 2145700"/>
              <a:gd name="connsiteY27" fmla="*/ 247798 h 768818"/>
              <a:gd name="connsiteX28" fmla="*/ 2027621 w 2145700"/>
              <a:gd name="connsiteY28" fmla="*/ 399360 h 768818"/>
              <a:gd name="connsiteX29" fmla="*/ 2144703 w 2145700"/>
              <a:gd name="connsiteY29" fmla="*/ 550701 h 768818"/>
              <a:gd name="connsiteX30" fmla="*/ 1992964 w 2145700"/>
              <a:gd name="connsiteY30" fmla="*/ 669386 h 768818"/>
              <a:gd name="connsiteX31" fmla="*/ 1907572 w 2145700"/>
              <a:gd name="connsiteY31" fmla="*/ 623807 h 768818"/>
              <a:gd name="connsiteX32" fmla="*/ 1811922 w 2145700"/>
              <a:gd name="connsiteY32" fmla="*/ 647394 h 768818"/>
              <a:gd name="connsiteX33" fmla="*/ 1808264 w 2145700"/>
              <a:gd name="connsiteY33" fmla="*/ 646949 h 768818"/>
              <a:gd name="connsiteX34" fmla="*/ 1663954 w 2145700"/>
              <a:gd name="connsiteY34" fmla="*/ 735037 h 768818"/>
              <a:gd name="connsiteX35" fmla="*/ 1559723 w 2145700"/>
              <a:gd name="connsiteY35" fmla="*/ 661228 h 768818"/>
              <a:gd name="connsiteX36" fmla="*/ 1491894 w 2145700"/>
              <a:gd name="connsiteY36" fmla="*/ 669665 h 768818"/>
              <a:gd name="connsiteX37" fmla="*/ 1448892 w 2145700"/>
              <a:gd name="connsiteY37" fmla="*/ 657029 h 768818"/>
              <a:gd name="connsiteX38" fmla="*/ 1314558 w 2145700"/>
              <a:gd name="connsiteY38" fmla="*/ 724094 h 768818"/>
              <a:gd name="connsiteX39" fmla="*/ 1291006 w 2145700"/>
              <a:gd name="connsiteY39" fmla="*/ 719379 h 768818"/>
              <a:gd name="connsiteX40" fmla="*/ 1171913 w 2145700"/>
              <a:gd name="connsiteY40" fmla="*/ 767913 h 768818"/>
              <a:gd name="connsiteX41" fmla="*/ 1084692 w 2145700"/>
              <a:gd name="connsiteY41" fmla="*/ 722112 h 768818"/>
              <a:gd name="connsiteX42" fmla="*/ 980122 w 2145700"/>
              <a:gd name="connsiteY42" fmla="*/ 742762 h 768818"/>
              <a:gd name="connsiteX43" fmla="*/ 953798 w 2145700"/>
              <a:gd name="connsiteY43" fmla="*/ 730299 h 768818"/>
              <a:gd name="connsiteX44" fmla="*/ 901264 w 2145700"/>
              <a:gd name="connsiteY44" fmla="*/ 735035 h 768818"/>
              <a:gd name="connsiteX45" fmla="*/ 792435 w 2145700"/>
              <a:gd name="connsiteY45" fmla="*/ 653257 h 768818"/>
              <a:gd name="connsiteX46" fmla="*/ 785342 w 2145700"/>
              <a:gd name="connsiteY46" fmla="*/ 650541 h 768818"/>
              <a:gd name="connsiteX47" fmla="*/ 733029 w 2145700"/>
              <a:gd name="connsiteY47" fmla="*/ 653451 h 768818"/>
              <a:gd name="connsiteX48" fmla="*/ 688198 w 2145700"/>
              <a:gd name="connsiteY48" fmla="*/ 640594 h 768818"/>
              <a:gd name="connsiteX49" fmla="*/ 594156 w 2145700"/>
              <a:gd name="connsiteY49" fmla="*/ 666229 h 768818"/>
              <a:gd name="connsiteX50" fmla="*/ 475024 w 2145700"/>
              <a:gd name="connsiteY50" fmla="*/ 516492 h 768818"/>
              <a:gd name="connsiteX51" fmla="*/ 407751 w 2145700"/>
              <a:gd name="connsiteY51" fmla="*/ 489790 h 768818"/>
              <a:gd name="connsiteX52" fmla="*/ 299576 w 2145700"/>
              <a:gd name="connsiteY52" fmla="*/ 524827 h 768818"/>
              <a:gd name="connsiteX53" fmla="*/ 187754 w 2145700"/>
              <a:gd name="connsiteY53" fmla="*/ 437125 h 768818"/>
              <a:gd name="connsiteX54" fmla="*/ 119924 w 2145700"/>
              <a:gd name="connsiteY54" fmla="*/ 445562 h 768818"/>
              <a:gd name="connsiteX55" fmla="*/ 1014 w 2145700"/>
              <a:gd name="connsiteY55" fmla="*/ 293999 h 768818"/>
              <a:gd name="connsiteX56" fmla="*/ 98661 w 2145700"/>
              <a:gd name="connsiteY56" fmla="*/ 179745 h 768818"/>
              <a:gd name="connsiteX57" fmla="*/ 147443 w 2145700"/>
              <a:gd name="connsiteY57" fmla="*/ 175750 h 768818"/>
              <a:gd name="connsiteX58" fmla="*/ 153578 w 2145700"/>
              <a:gd name="connsiteY58" fmla="*/ 158549 h 768818"/>
              <a:gd name="connsiteX59" fmla="*/ 159935 w 2145700"/>
              <a:gd name="connsiteY59" fmla="*/ 153803 h 768818"/>
              <a:gd name="connsiteX60" fmla="*/ 169661 w 2145700"/>
              <a:gd name="connsiteY60" fmla="*/ 124676 h 768818"/>
              <a:gd name="connsiteX61" fmla="*/ 304491 w 2145700"/>
              <a:gd name="connsiteY61" fmla="*/ 56629 h 768818"/>
              <a:gd name="connsiteX62" fmla="*/ 343033 w 2145700"/>
              <a:gd name="connsiteY62" fmla="*/ 67797 h 768818"/>
              <a:gd name="connsiteX63" fmla="*/ 352587 w 2145700"/>
              <a:gd name="connsiteY63" fmla="*/ 74259 h 768818"/>
              <a:gd name="connsiteX64" fmla="*/ 373000 w 2145700"/>
              <a:gd name="connsiteY64" fmla="*/ 69716 h 768818"/>
              <a:gd name="connsiteX65" fmla="*/ 408132 w 2145700"/>
              <a:gd name="connsiteY65" fmla="*/ 77274 h 768818"/>
              <a:gd name="connsiteX66" fmla="*/ 408460 w 2145700"/>
              <a:gd name="connsiteY66" fmla="*/ 77542 h 768818"/>
              <a:gd name="connsiteX67" fmla="*/ 412295 w 2145700"/>
              <a:gd name="connsiteY67" fmla="*/ 76210 h 768818"/>
              <a:gd name="connsiteX68" fmla="*/ 452618 w 2145700"/>
              <a:gd name="connsiteY68" fmla="*/ 74623 h 768818"/>
              <a:gd name="connsiteX69" fmla="*/ 496363 w 2145700"/>
              <a:gd name="connsiteY69" fmla="*/ 88665 h 768818"/>
              <a:gd name="connsiteX70" fmla="*/ 519287 w 2145700"/>
              <a:gd name="connsiteY70" fmla="*/ 58259 h 768818"/>
              <a:gd name="connsiteX71" fmla="*/ 559403 w 2145700"/>
              <a:gd name="connsiteY71" fmla="*/ 43629 h 768818"/>
              <a:gd name="connsiteX72" fmla="*/ 572331 w 2145700"/>
              <a:gd name="connsiteY72" fmla="*/ 43980 h 768818"/>
              <a:gd name="connsiteX73" fmla="*/ 631097 w 2145700"/>
              <a:gd name="connsiteY73" fmla="*/ 7355 h 768818"/>
              <a:gd name="connsiteX74" fmla="*/ 681561 w 2145700"/>
              <a:gd name="connsiteY74" fmla="*/ 23697 h 768818"/>
              <a:gd name="connsiteX75" fmla="*/ 735166 w 2145700"/>
              <a:gd name="connsiteY75" fmla="*/ 3193 h 768818"/>
              <a:gd name="connsiteX76" fmla="*/ 750272 w 2145700"/>
              <a:gd name="connsiteY76" fmla="*/ 7403 h 768818"/>
              <a:gd name="connsiteX77" fmla="*/ 777717 w 2145700"/>
              <a:gd name="connsiteY77" fmla="*/ 94 h 768818"/>
              <a:gd name="connsiteX78" fmla="*/ 842932 w 2145700"/>
              <a:gd name="connsiteY78" fmla="*/ 33555 h 768818"/>
              <a:gd name="connsiteX79" fmla="*/ 846944 w 2145700"/>
              <a:gd name="connsiteY79" fmla="*/ 34349 h 768818"/>
              <a:gd name="connsiteX80" fmla="*/ 874437 w 2145700"/>
              <a:gd name="connsiteY80" fmla="*/ 28029 h 768818"/>
              <a:gd name="connsiteX81" fmla="*/ 899401 w 2145700"/>
              <a:gd name="connsiteY81" fmla="*/ 30759 h 768818"/>
              <a:gd name="connsiteX82" fmla="*/ 946964 w 2145700"/>
              <a:gd name="connsiteY82" fmla="*/ 8572 h 768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145700" h="768818">
                <a:moveTo>
                  <a:pt x="946964" y="8572"/>
                </a:moveTo>
                <a:cubicBezTo>
                  <a:pt x="987581" y="6560"/>
                  <a:pt x="1020899" y="37634"/>
                  <a:pt x="1023849" y="77153"/>
                </a:cubicBezTo>
                <a:lnTo>
                  <a:pt x="1030484" y="78550"/>
                </a:lnTo>
                <a:lnTo>
                  <a:pt x="1045101" y="66113"/>
                </a:lnTo>
                <a:cubicBezTo>
                  <a:pt x="1057519" y="60540"/>
                  <a:pt x="1071640" y="58392"/>
                  <a:pt x="1085698" y="60811"/>
                </a:cubicBezTo>
                <a:lnTo>
                  <a:pt x="1093732" y="62837"/>
                </a:lnTo>
                <a:lnTo>
                  <a:pt x="1103104" y="60282"/>
                </a:lnTo>
                <a:lnTo>
                  <a:pt x="1126035" y="45107"/>
                </a:lnTo>
                <a:cubicBezTo>
                  <a:pt x="1136842" y="41184"/>
                  <a:pt x="1148653" y="39844"/>
                  <a:pt x="1160368" y="41859"/>
                </a:cubicBezTo>
                <a:cubicBezTo>
                  <a:pt x="1178176" y="44922"/>
                  <a:pt x="1193759" y="55312"/>
                  <a:pt x="1204172" y="67703"/>
                </a:cubicBezTo>
                <a:lnTo>
                  <a:pt x="1258619" y="59724"/>
                </a:lnTo>
                <a:cubicBezTo>
                  <a:pt x="1258619" y="59724"/>
                  <a:pt x="1262983" y="62402"/>
                  <a:pt x="1271873" y="66822"/>
                </a:cubicBezTo>
                <a:cubicBezTo>
                  <a:pt x="1280952" y="64530"/>
                  <a:pt x="1289709" y="64109"/>
                  <a:pt x="1299082" y="65722"/>
                </a:cubicBezTo>
                <a:cubicBezTo>
                  <a:pt x="1325324" y="70236"/>
                  <a:pt x="1344467" y="87982"/>
                  <a:pt x="1353109" y="110667"/>
                </a:cubicBezTo>
                <a:cubicBezTo>
                  <a:pt x="1354046" y="110828"/>
                  <a:pt x="1355760" y="112087"/>
                  <a:pt x="1356697" y="112248"/>
                </a:cubicBezTo>
                <a:cubicBezTo>
                  <a:pt x="1365615" y="110892"/>
                  <a:pt x="1375310" y="110633"/>
                  <a:pt x="1383745" y="112084"/>
                </a:cubicBezTo>
                <a:cubicBezTo>
                  <a:pt x="1392180" y="113535"/>
                  <a:pt x="1399517" y="115761"/>
                  <a:pt x="1406532" y="119857"/>
                </a:cubicBezTo>
                <a:cubicBezTo>
                  <a:pt x="1420649" y="110724"/>
                  <a:pt x="1437870" y="105977"/>
                  <a:pt x="1455677" y="109041"/>
                </a:cubicBezTo>
                <a:cubicBezTo>
                  <a:pt x="1494105" y="115651"/>
                  <a:pt x="1518784" y="151694"/>
                  <a:pt x="1513282" y="189291"/>
                </a:cubicBezTo>
                <a:cubicBezTo>
                  <a:pt x="1526403" y="191548"/>
                  <a:pt x="1537943" y="197387"/>
                  <a:pt x="1547287" y="204776"/>
                </a:cubicBezTo>
                <a:cubicBezTo>
                  <a:pt x="1562048" y="191898"/>
                  <a:pt x="1582402" y="185764"/>
                  <a:pt x="1603959" y="189473"/>
                </a:cubicBezTo>
                <a:cubicBezTo>
                  <a:pt x="1617081" y="191730"/>
                  <a:pt x="1628815" y="197844"/>
                  <a:pt x="1638330" y="206346"/>
                </a:cubicBezTo>
                <a:lnTo>
                  <a:pt x="1647583" y="220064"/>
                </a:lnTo>
                <a:lnTo>
                  <a:pt x="1683338" y="224127"/>
                </a:lnTo>
                <a:lnTo>
                  <a:pt x="1682893" y="227778"/>
                </a:lnTo>
                <a:cubicBezTo>
                  <a:pt x="1696138" y="225682"/>
                  <a:pt x="1711211" y="223807"/>
                  <a:pt x="1725841" y="225584"/>
                </a:cubicBezTo>
                <a:cubicBezTo>
                  <a:pt x="1762415" y="230026"/>
                  <a:pt x="1791729" y="248411"/>
                  <a:pt x="1812840" y="273210"/>
                </a:cubicBezTo>
                <a:cubicBezTo>
                  <a:pt x="1839275" y="254187"/>
                  <a:pt x="1873966" y="243578"/>
                  <a:pt x="1908711" y="247798"/>
                </a:cubicBezTo>
                <a:cubicBezTo>
                  <a:pt x="1983688" y="256906"/>
                  <a:pt x="2036494" y="326320"/>
                  <a:pt x="2027621" y="399360"/>
                </a:cubicBezTo>
                <a:cubicBezTo>
                  <a:pt x="2102376" y="410295"/>
                  <a:pt x="2153575" y="477661"/>
                  <a:pt x="2144703" y="550701"/>
                </a:cubicBezTo>
                <a:cubicBezTo>
                  <a:pt x="2135608" y="625566"/>
                  <a:pt x="2067940" y="678494"/>
                  <a:pt x="1992964" y="669386"/>
                </a:cubicBezTo>
                <a:cubicBezTo>
                  <a:pt x="1958219" y="665165"/>
                  <a:pt x="1928683" y="648607"/>
                  <a:pt x="1907572" y="623807"/>
                </a:cubicBezTo>
                <a:cubicBezTo>
                  <a:pt x="1881137" y="642831"/>
                  <a:pt x="1846667" y="651614"/>
                  <a:pt x="1811922" y="647394"/>
                </a:cubicBezTo>
                <a:lnTo>
                  <a:pt x="1808264" y="646949"/>
                </a:lnTo>
                <a:cubicBezTo>
                  <a:pt x="1786316" y="705431"/>
                  <a:pt x="1727958" y="742812"/>
                  <a:pt x="1663954" y="735037"/>
                </a:cubicBezTo>
                <a:cubicBezTo>
                  <a:pt x="1618237" y="729483"/>
                  <a:pt x="1579282" y="698810"/>
                  <a:pt x="1559723" y="661228"/>
                </a:cubicBezTo>
                <a:cubicBezTo>
                  <a:pt x="1538498" y="667913"/>
                  <a:pt x="1515666" y="672553"/>
                  <a:pt x="1491894" y="669665"/>
                </a:cubicBezTo>
                <a:cubicBezTo>
                  <a:pt x="1477264" y="667888"/>
                  <a:pt x="1463078" y="662458"/>
                  <a:pt x="1448892" y="657029"/>
                </a:cubicBezTo>
                <a:cubicBezTo>
                  <a:pt x="1423008" y="702061"/>
                  <a:pt x="1369418" y="730758"/>
                  <a:pt x="1314558" y="724094"/>
                </a:cubicBezTo>
                <a:cubicBezTo>
                  <a:pt x="1305414" y="722982"/>
                  <a:pt x="1298099" y="722094"/>
                  <a:pt x="1291006" y="719379"/>
                </a:cubicBezTo>
                <a:cubicBezTo>
                  <a:pt x="1262797" y="753012"/>
                  <a:pt x="1217630" y="773466"/>
                  <a:pt x="1171913" y="767913"/>
                </a:cubicBezTo>
                <a:cubicBezTo>
                  <a:pt x="1137169" y="763692"/>
                  <a:pt x="1106025" y="745086"/>
                  <a:pt x="1084692" y="722112"/>
                </a:cubicBezTo>
                <a:lnTo>
                  <a:pt x="980122" y="742762"/>
                </a:lnTo>
                <a:cubicBezTo>
                  <a:pt x="980122" y="742762"/>
                  <a:pt x="971421" y="737999"/>
                  <a:pt x="953798" y="730299"/>
                </a:cubicBezTo>
                <a:cubicBezTo>
                  <a:pt x="936454" y="735604"/>
                  <a:pt x="919552" y="737256"/>
                  <a:pt x="901264" y="735035"/>
                </a:cubicBezTo>
                <a:cubicBezTo>
                  <a:pt x="850061" y="728815"/>
                  <a:pt x="811328" y="696316"/>
                  <a:pt x="792435" y="653257"/>
                </a:cubicBezTo>
                <a:cubicBezTo>
                  <a:pt x="790606" y="653035"/>
                  <a:pt x="787170" y="650763"/>
                  <a:pt x="785342" y="650541"/>
                </a:cubicBezTo>
                <a:cubicBezTo>
                  <a:pt x="768218" y="654020"/>
                  <a:pt x="749487" y="655450"/>
                  <a:pt x="733029" y="653451"/>
                </a:cubicBezTo>
                <a:cubicBezTo>
                  <a:pt x="716571" y="651452"/>
                  <a:pt x="702162" y="647849"/>
                  <a:pt x="688198" y="640594"/>
                </a:cubicBezTo>
                <a:cubicBezTo>
                  <a:pt x="661763" y="659618"/>
                  <a:pt x="628901" y="670449"/>
                  <a:pt x="594156" y="666229"/>
                </a:cubicBezTo>
                <a:cubicBezTo>
                  <a:pt x="519179" y="657121"/>
                  <a:pt x="467980" y="589754"/>
                  <a:pt x="475024" y="516492"/>
                </a:cubicBezTo>
                <a:cubicBezTo>
                  <a:pt x="449422" y="513382"/>
                  <a:pt x="426536" y="503190"/>
                  <a:pt x="407751" y="489790"/>
                </a:cubicBezTo>
                <a:cubicBezTo>
                  <a:pt x="380429" y="516119"/>
                  <a:pt x="341637" y="529936"/>
                  <a:pt x="299576" y="524827"/>
                </a:cubicBezTo>
                <a:cubicBezTo>
                  <a:pt x="248372" y="518607"/>
                  <a:pt x="206426" y="482011"/>
                  <a:pt x="187754" y="437125"/>
                </a:cubicBezTo>
                <a:cubicBezTo>
                  <a:pt x="168136" y="445860"/>
                  <a:pt x="143697" y="448450"/>
                  <a:pt x="119924" y="445562"/>
                </a:cubicBezTo>
                <a:cubicBezTo>
                  <a:pt x="44948" y="436454"/>
                  <a:pt x="-8080" y="368865"/>
                  <a:pt x="1014" y="293999"/>
                </a:cubicBezTo>
                <a:cubicBezTo>
                  <a:pt x="7669" y="239219"/>
                  <a:pt x="47520" y="194726"/>
                  <a:pt x="98661" y="179745"/>
                </a:cubicBezTo>
                <a:lnTo>
                  <a:pt x="147443" y="175750"/>
                </a:lnTo>
                <a:lnTo>
                  <a:pt x="153578" y="158549"/>
                </a:lnTo>
                <a:lnTo>
                  <a:pt x="159935" y="153803"/>
                </a:lnTo>
                <a:lnTo>
                  <a:pt x="169661" y="124676"/>
                </a:lnTo>
                <a:cubicBezTo>
                  <a:pt x="196013" y="78890"/>
                  <a:pt x="248259" y="49799"/>
                  <a:pt x="304491" y="56629"/>
                </a:cubicBezTo>
                <a:cubicBezTo>
                  <a:pt x="318207" y="58296"/>
                  <a:pt x="331188" y="62189"/>
                  <a:pt x="343033" y="67797"/>
                </a:cubicBezTo>
                <a:lnTo>
                  <a:pt x="352587" y="74259"/>
                </a:lnTo>
                <a:lnTo>
                  <a:pt x="373000" y="69716"/>
                </a:lnTo>
                <a:cubicBezTo>
                  <a:pt x="385383" y="69104"/>
                  <a:pt x="397442" y="71977"/>
                  <a:pt x="408132" y="77274"/>
                </a:cubicBezTo>
                <a:lnTo>
                  <a:pt x="408460" y="77542"/>
                </a:lnTo>
                <a:lnTo>
                  <a:pt x="412295" y="76210"/>
                </a:lnTo>
                <a:cubicBezTo>
                  <a:pt x="425366" y="73629"/>
                  <a:pt x="438902" y="72957"/>
                  <a:pt x="452618" y="74623"/>
                </a:cubicBezTo>
                <a:lnTo>
                  <a:pt x="496363" y="88665"/>
                </a:lnTo>
                <a:lnTo>
                  <a:pt x="519287" y="58259"/>
                </a:lnTo>
                <a:cubicBezTo>
                  <a:pt x="530659" y="49762"/>
                  <a:pt x="544544" y="44364"/>
                  <a:pt x="559403" y="43629"/>
                </a:cubicBezTo>
                <a:cubicBezTo>
                  <a:pt x="564357" y="43384"/>
                  <a:pt x="568320" y="43187"/>
                  <a:pt x="572331" y="43980"/>
                </a:cubicBezTo>
                <a:cubicBezTo>
                  <a:pt x="584230" y="23558"/>
                  <a:pt x="606331" y="8581"/>
                  <a:pt x="631097" y="7355"/>
                </a:cubicBezTo>
                <a:cubicBezTo>
                  <a:pt x="649919" y="6423"/>
                  <a:pt x="668144" y="13453"/>
                  <a:pt x="681561" y="23697"/>
                </a:cubicBezTo>
                <a:lnTo>
                  <a:pt x="735166" y="3193"/>
                </a:lnTo>
                <a:cubicBezTo>
                  <a:pt x="735166" y="3193"/>
                  <a:pt x="740218" y="4926"/>
                  <a:pt x="750272" y="7403"/>
                </a:cubicBezTo>
                <a:cubicBezTo>
                  <a:pt x="758992" y="3005"/>
                  <a:pt x="767810" y="585"/>
                  <a:pt x="777717" y="94"/>
                </a:cubicBezTo>
                <a:cubicBezTo>
                  <a:pt x="805455" y="-1279"/>
                  <a:pt x="828975" y="12430"/>
                  <a:pt x="842932" y="33555"/>
                </a:cubicBezTo>
                <a:cubicBezTo>
                  <a:pt x="843922" y="33506"/>
                  <a:pt x="845953" y="34398"/>
                  <a:pt x="846944" y="34349"/>
                </a:cubicBezTo>
                <a:cubicBezTo>
                  <a:pt x="855713" y="30939"/>
                  <a:pt x="865522" y="28470"/>
                  <a:pt x="874437" y="28029"/>
                </a:cubicBezTo>
                <a:cubicBezTo>
                  <a:pt x="883353" y="27588"/>
                  <a:pt x="891328" y="28184"/>
                  <a:pt x="899401" y="30759"/>
                </a:cubicBezTo>
                <a:cubicBezTo>
                  <a:pt x="911691" y="18251"/>
                  <a:pt x="928141" y="9503"/>
                  <a:pt x="946964" y="8572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pic>
        <p:nvPicPr>
          <p:cNvPr id="57" name="图片 56"/>
          <p:cNvPicPr>
            <a:picLocks noChangeAspect="1"/>
          </p:cNvPicPr>
          <p:nvPr/>
        </p:nvPicPr>
        <p:blipFill>
          <a:blip r:embed="rId2"/>
          <a:srcRect b="33857"/>
          <a:stretch>
            <a:fillRect/>
          </a:stretch>
        </p:blipFill>
        <p:spPr>
          <a:xfrm rot="1966801" flipH="1">
            <a:off x="6506100" y="2751670"/>
            <a:ext cx="6129533" cy="6846711"/>
          </a:xfrm>
          <a:custGeom>
            <a:avLst/>
            <a:gdLst>
              <a:gd name="connsiteX0" fmla="*/ 6129533 w 6129533"/>
              <a:gd name="connsiteY0" fmla="*/ 0 h 6846711"/>
              <a:gd name="connsiteX1" fmla="*/ 0 w 6129533"/>
              <a:gd name="connsiteY1" fmla="*/ 0 h 6846711"/>
              <a:gd name="connsiteX2" fmla="*/ 0 w 6129533"/>
              <a:gd name="connsiteY2" fmla="*/ 2899522 h 6846711"/>
              <a:gd name="connsiteX3" fmla="*/ 6129533 w 6129533"/>
              <a:gd name="connsiteY3" fmla="*/ 6846711 h 6846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29533" h="6846711">
                <a:moveTo>
                  <a:pt x="6129533" y="0"/>
                </a:moveTo>
                <a:lnTo>
                  <a:pt x="0" y="0"/>
                </a:lnTo>
                <a:lnTo>
                  <a:pt x="0" y="2899522"/>
                </a:lnTo>
                <a:lnTo>
                  <a:pt x="6129533" y="6846711"/>
                </a:lnTo>
                <a:close/>
              </a:path>
            </a:pathLst>
          </a:custGeom>
        </p:spPr>
      </p:pic>
      <p:sp>
        <p:nvSpPr>
          <p:cNvPr id="98" name="文本框 97"/>
          <p:cNvSpPr txBox="1"/>
          <p:nvPr/>
        </p:nvSpPr>
        <p:spPr>
          <a:xfrm>
            <a:off x="292870" y="1230404"/>
            <a:ext cx="1154244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0000">
                <a:solidFill>
                  <a:schemeClr val="bg1"/>
                </a:solidFill>
                <a:latin typeface="张海山锐谐体" panose="02000000000000000000" pitchFamily="2" charset="-122"/>
                <a:ea typeface="张海山锐谐体" panose="02000000000000000000" pitchFamily="2" charset="-122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太好了，您买过了保险，证明您对保险有好感，这才是我们要的优质客户。您买过保险也证明您是一位生活中非常有责任感有担当的人！但是您买过保险不等于不需要再买。那么，请问您当初买这份保险的目的是什么呢？您买了多少额度呢？您觉得够用了吗？其实买保险是为了解决问题，所以我们今天一起来探讨一下，您买的这份保险，是否完全解决了您的问题。</a:t>
            </a:r>
            <a:endParaRPr lang="en-US" altLang="zh-CN" sz="28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强调：或者通过保单整理的形式再回复客户，只需要通过简单的几个对于所购买保险问题的提问，通过客户对之前购买保险的险种不了解，进来帮客户梳理和整理保单，产生新的保障缺口）</a:t>
            </a:r>
            <a:endParaRPr lang="en-US" altLang="zh-CN" sz="2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endParaRPr lang="zh-CN" altLang="en-US" sz="2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48"/>
          <p:cNvSpPr/>
          <p:nvPr/>
        </p:nvSpPr>
        <p:spPr bwMode="auto">
          <a:xfrm>
            <a:off x="5471695" y="1491765"/>
            <a:ext cx="45719" cy="63497"/>
          </a:xfrm>
          <a:custGeom>
            <a:avLst/>
            <a:gdLst>
              <a:gd name="T0" fmla="*/ 34 w 68"/>
              <a:gd name="T1" fmla="*/ 0 h 95"/>
              <a:gd name="T2" fmla="*/ 24 w 68"/>
              <a:gd name="T3" fmla="*/ 10 h 95"/>
              <a:gd name="T4" fmla="*/ 24 w 68"/>
              <a:gd name="T5" fmla="*/ 37 h 95"/>
              <a:gd name="T6" fmla="*/ 10 w 68"/>
              <a:gd name="T7" fmla="*/ 37 h 95"/>
              <a:gd name="T8" fmla="*/ 0 w 68"/>
              <a:gd name="T9" fmla="*/ 47 h 95"/>
              <a:gd name="T10" fmla="*/ 10 w 68"/>
              <a:gd name="T11" fmla="*/ 58 h 95"/>
              <a:gd name="T12" fmla="*/ 24 w 68"/>
              <a:gd name="T13" fmla="*/ 58 h 95"/>
              <a:gd name="T14" fmla="*/ 24 w 68"/>
              <a:gd name="T15" fmla="*/ 84 h 95"/>
              <a:gd name="T16" fmla="*/ 34 w 68"/>
              <a:gd name="T17" fmla="*/ 95 h 95"/>
              <a:gd name="T18" fmla="*/ 44 w 68"/>
              <a:gd name="T19" fmla="*/ 84 h 95"/>
              <a:gd name="T20" fmla="*/ 44 w 68"/>
              <a:gd name="T21" fmla="*/ 58 h 95"/>
              <a:gd name="T22" fmla="*/ 58 w 68"/>
              <a:gd name="T23" fmla="*/ 58 h 95"/>
              <a:gd name="T24" fmla="*/ 68 w 68"/>
              <a:gd name="T25" fmla="*/ 47 h 95"/>
              <a:gd name="T26" fmla="*/ 58 w 68"/>
              <a:gd name="T27" fmla="*/ 37 h 95"/>
              <a:gd name="T28" fmla="*/ 44 w 68"/>
              <a:gd name="T29" fmla="*/ 37 h 95"/>
              <a:gd name="T30" fmla="*/ 44 w 68"/>
              <a:gd name="T31" fmla="*/ 10 h 95"/>
              <a:gd name="T32" fmla="*/ 34 w 68"/>
              <a:gd name="T3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8" h="95">
                <a:moveTo>
                  <a:pt x="34" y="0"/>
                </a:moveTo>
                <a:cubicBezTo>
                  <a:pt x="28" y="0"/>
                  <a:pt x="24" y="5"/>
                  <a:pt x="24" y="10"/>
                </a:cubicBezTo>
                <a:cubicBezTo>
                  <a:pt x="24" y="37"/>
                  <a:pt x="24" y="37"/>
                  <a:pt x="24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5" y="37"/>
                  <a:pt x="0" y="42"/>
                  <a:pt x="0" y="47"/>
                </a:cubicBezTo>
                <a:cubicBezTo>
                  <a:pt x="0" y="53"/>
                  <a:pt x="5" y="58"/>
                  <a:pt x="10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90"/>
                  <a:pt x="28" y="95"/>
                  <a:pt x="34" y="95"/>
                </a:cubicBezTo>
                <a:cubicBezTo>
                  <a:pt x="40" y="95"/>
                  <a:pt x="44" y="90"/>
                  <a:pt x="44" y="84"/>
                </a:cubicBezTo>
                <a:cubicBezTo>
                  <a:pt x="44" y="58"/>
                  <a:pt x="44" y="58"/>
                  <a:pt x="44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63" y="58"/>
                  <a:pt x="68" y="53"/>
                  <a:pt x="68" y="47"/>
                </a:cubicBezTo>
                <a:cubicBezTo>
                  <a:pt x="68" y="42"/>
                  <a:pt x="63" y="37"/>
                  <a:pt x="58" y="37"/>
                </a:cubicBezTo>
                <a:cubicBezTo>
                  <a:pt x="44" y="37"/>
                  <a:pt x="44" y="37"/>
                  <a:pt x="44" y="37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5"/>
                  <a:pt x="40" y="0"/>
                  <a:pt x="34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AutoShape 32"/>
          <p:cNvSpPr>
            <a:spLocks noChangeAspect="1" noChangeArrowheads="1" noTextEdit="1"/>
          </p:cNvSpPr>
          <p:nvPr/>
        </p:nvSpPr>
        <p:spPr bwMode="auto">
          <a:xfrm>
            <a:off x="-3958548" y="226483"/>
            <a:ext cx="2941638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Freeform 34"/>
          <p:cNvSpPr/>
          <p:nvPr/>
        </p:nvSpPr>
        <p:spPr bwMode="auto">
          <a:xfrm>
            <a:off x="861107" y="3590282"/>
            <a:ext cx="92187" cy="141230"/>
          </a:xfrm>
          <a:custGeom>
            <a:avLst/>
            <a:gdLst>
              <a:gd name="T0" fmla="*/ 36 w 71"/>
              <a:gd name="T1" fmla="*/ 0 h 99"/>
              <a:gd name="T2" fmla="*/ 25 w 71"/>
              <a:gd name="T3" fmla="*/ 11 h 99"/>
              <a:gd name="T4" fmla="*/ 25 w 71"/>
              <a:gd name="T5" fmla="*/ 39 h 99"/>
              <a:gd name="T6" fmla="*/ 11 w 71"/>
              <a:gd name="T7" fmla="*/ 39 h 99"/>
              <a:gd name="T8" fmla="*/ 0 w 71"/>
              <a:gd name="T9" fmla="*/ 50 h 99"/>
              <a:gd name="T10" fmla="*/ 11 w 71"/>
              <a:gd name="T11" fmla="*/ 60 h 99"/>
              <a:gd name="T12" fmla="*/ 25 w 71"/>
              <a:gd name="T13" fmla="*/ 60 h 99"/>
              <a:gd name="T14" fmla="*/ 25 w 71"/>
              <a:gd name="T15" fmla="*/ 88 h 99"/>
              <a:gd name="T16" fmla="*/ 36 w 71"/>
              <a:gd name="T17" fmla="*/ 99 h 99"/>
              <a:gd name="T18" fmla="*/ 47 w 71"/>
              <a:gd name="T19" fmla="*/ 88 h 99"/>
              <a:gd name="T20" fmla="*/ 47 w 71"/>
              <a:gd name="T21" fmla="*/ 60 h 99"/>
              <a:gd name="T22" fmla="*/ 61 w 71"/>
              <a:gd name="T23" fmla="*/ 60 h 99"/>
              <a:gd name="T24" fmla="*/ 71 w 71"/>
              <a:gd name="T25" fmla="*/ 50 h 99"/>
              <a:gd name="T26" fmla="*/ 61 w 71"/>
              <a:gd name="T27" fmla="*/ 39 h 99"/>
              <a:gd name="T28" fmla="*/ 47 w 71"/>
              <a:gd name="T29" fmla="*/ 39 h 99"/>
              <a:gd name="T30" fmla="*/ 47 w 71"/>
              <a:gd name="T31" fmla="*/ 11 h 99"/>
              <a:gd name="T32" fmla="*/ 36 w 71"/>
              <a:gd name="T33" fmla="*/ 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1" h="99">
                <a:moveTo>
                  <a:pt x="36" y="0"/>
                </a:moveTo>
                <a:cubicBezTo>
                  <a:pt x="30" y="0"/>
                  <a:pt x="25" y="5"/>
                  <a:pt x="25" y="11"/>
                </a:cubicBezTo>
                <a:cubicBezTo>
                  <a:pt x="25" y="39"/>
                  <a:pt x="25" y="39"/>
                  <a:pt x="25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5" y="39"/>
                  <a:pt x="0" y="44"/>
                  <a:pt x="0" y="50"/>
                </a:cubicBezTo>
                <a:cubicBezTo>
                  <a:pt x="0" y="55"/>
                  <a:pt x="5" y="60"/>
                  <a:pt x="11" y="60"/>
                </a:cubicBezTo>
                <a:cubicBezTo>
                  <a:pt x="25" y="60"/>
                  <a:pt x="25" y="60"/>
                  <a:pt x="25" y="60"/>
                </a:cubicBezTo>
                <a:cubicBezTo>
                  <a:pt x="25" y="88"/>
                  <a:pt x="25" y="88"/>
                  <a:pt x="25" y="88"/>
                </a:cubicBezTo>
                <a:cubicBezTo>
                  <a:pt x="25" y="94"/>
                  <a:pt x="30" y="99"/>
                  <a:pt x="36" y="99"/>
                </a:cubicBezTo>
                <a:cubicBezTo>
                  <a:pt x="42" y="99"/>
                  <a:pt x="47" y="94"/>
                  <a:pt x="47" y="88"/>
                </a:cubicBezTo>
                <a:cubicBezTo>
                  <a:pt x="47" y="60"/>
                  <a:pt x="47" y="60"/>
                  <a:pt x="47" y="60"/>
                </a:cubicBezTo>
                <a:cubicBezTo>
                  <a:pt x="61" y="60"/>
                  <a:pt x="61" y="60"/>
                  <a:pt x="61" y="60"/>
                </a:cubicBezTo>
                <a:cubicBezTo>
                  <a:pt x="67" y="60"/>
                  <a:pt x="71" y="55"/>
                  <a:pt x="71" y="50"/>
                </a:cubicBezTo>
                <a:cubicBezTo>
                  <a:pt x="71" y="44"/>
                  <a:pt x="67" y="39"/>
                  <a:pt x="61" y="39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5"/>
                  <a:pt x="42" y="0"/>
                  <a:pt x="36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Freeform 35"/>
          <p:cNvSpPr/>
          <p:nvPr/>
        </p:nvSpPr>
        <p:spPr bwMode="auto">
          <a:xfrm>
            <a:off x="1796873" y="4726264"/>
            <a:ext cx="133355" cy="187417"/>
          </a:xfrm>
          <a:custGeom>
            <a:avLst/>
            <a:gdLst>
              <a:gd name="T0" fmla="*/ 52 w 105"/>
              <a:gd name="T1" fmla="*/ 0 h 147"/>
              <a:gd name="T2" fmla="*/ 37 w 105"/>
              <a:gd name="T3" fmla="*/ 16 h 147"/>
              <a:gd name="T4" fmla="*/ 37 w 105"/>
              <a:gd name="T5" fmla="*/ 58 h 147"/>
              <a:gd name="T6" fmla="*/ 16 w 105"/>
              <a:gd name="T7" fmla="*/ 58 h 147"/>
              <a:gd name="T8" fmla="*/ 0 w 105"/>
              <a:gd name="T9" fmla="*/ 74 h 147"/>
              <a:gd name="T10" fmla="*/ 16 w 105"/>
              <a:gd name="T11" fmla="*/ 90 h 147"/>
              <a:gd name="T12" fmla="*/ 37 w 105"/>
              <a:gd name="T13" fmla="*/ 90 h 147"/>
              <a:gd name="T14" fmla="*/ 37 w 105"/>
              <a:gd name="T15" fmla="*/ 131 h 147"/>
              <a:gd name="T16" fmla="*/ 52 w 105"/>
              <a:gd name="T17" fmla="*/ 147 h 147"/>
              <a:gd name="T18" fmla="*/ 68 w 105"/>
              <a:gd name="T19" fmla="*/ 131 h 147"/>
              <a:gd name="T20" fmla="*/ 68 w 105"/>
              <a:gd name="T21" fmla="*/ 90 h 147"/>
              <a:gd name="T22" fmla="*/ 89 w 105"/>
              <a:gd name="T23" fmla="*/ 90 h 147"/>
              <a:gd name="T24" fmla="*/ 105 w 105"/>
              <a:gd name="T25" fmla="*/ 74 h 147"/>
              <a:gd name="T26" fmla="*/ 89 w 105"/>
              <a:gd name="T27" fmla="*/ 58 h 147"/>
              <a:gd name="T28" fmla="*/ 68 w 105"/>
              <a:gd name="T29" fmla="*/ 58 h 147"/>
              <a:gd name="T30" fmla="*/ 68 w 105"/>
              <a:gd name="T31" fmla="*/ 16 h 147"/>
              <a:gd name="T32" fmla="*/ 52 w 105"/>
              <a:gd name="T3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5" h="147">
                <a:moveTo>
                  <a:pt x="52" y="0"/>
                </a:moveTo>
                <a:cubicBezTo>
                  <a:pt x="44" y="0"/>
                  <a:pt x="37" y="7"/>
                  <a:pt x="37" y="16"/>
                </a:cubicBezTo>
                <a:cubicBezTo>
                  <a:pt x="37" y="58"/>
                  <a:pt x="37" y="58"/>
                  <a:pt x="37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7" y="58"/>
                  <a:pt x="0" y="65"/>
                  <a:pt x="0" y="74"/>
                </a:cubicBezTo>
                <a:cubicBezTo>
                  <a:pt x="0" y="82"/>
                  <a:pt x="7" y="90"/>
                  <a:pt x="16" y="90"/>
                </a:cubicBezTo>
                <a:cubicBezTo>
                  <a:pt x="37" y="90"/>
                  <a:pt x="37" y="90"/>
                  <a:pt x="37" y="90"/>
                </a:cubicBezTo>
                <a:cubicBezTo>
                  <a:pt x="37" y="131"/>
                  <a:pt x="37" y="131"/>
                  <a:pt x="37" y="131"/>
                </a:cubicBezTo>
                <a:cubicBezTo>
                  <a:pt x="37" y="140"/>
                  <a:pt x="44" y="147"/>
                  <a:pt x="52" y="147"/>
                </a:cubicBezTo>
                <a:cubicBezTo>
                  <a:pt x="61" y="147"/>
                  <a:pt x="68" y="140"/>
                  <a:pt x="68" y="131"/>
                </a:cubicBezTo>
                <a:cubicBezTo>
                  <a:pt x="68" y="90"/>
                  <a:pt x="68" y="90"/>
                  <a:pt x="68" y="90"/>
                </a:cubicBezTo>
                <a:cubicBezTo>
                  <a:pt x="89" y="90"/>
                  <a:pt x="89" y="90"/>
                  <a:pt x="89" y="90"/>
                </a:cubicBezTo>
                <a:cubicBezTo>
                  <a:pt x="98" y="90"/>
                  <a:pt x="105" y="82"/>
                  <a:pt x="105" y="74"/>
                </a:cubicBezTo>
                <a:cubicBezTo>
                  <a:pt x="105" y="65"/>
                  <a:pt x="98" y="58"/>
                  <a:pt x="89" y="58"/>
                </a:cubicBezTo>
                <a:cubicBezTo>
                  <a:pt x="68" y="58"/>
                  <a:pt x="68" y="58"/>
                  <a:pt x="68" y="58"/>
                </a:cubicBezTo>
                <a:cubicBezTo>
                  <a:pt x="68" y="16"/>
                  <a:pt x="68" y="16"/>
                  <a:pt x="68" y="16"/>
                </a:cubicBezTo>
                <a:cubicBezTo>
                  <a:pt x="68" y="7"/>
                  <a:pt x="61" y="0"/>
                  <a:pt x="52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Freeform 36"/>
          <p:cNvSpPr/>
          <p:nvPr/>
        </p:nvSpPr>
        <p:spPr bwMode="auto">
          <a:xfrm>
            <a:off x="7589797" y="145460"/>
            <a:ext cx="139700" cy="193675"/>
          </a:xfrm>
          <a:custGeom>
            <a:avLst/>
            <a:gdLst>
              <a:gd name="T0" fmla="*/ 42 w 83"/>
              <a:gd name="T1" fmla="*/ 0 h 116"/>
              <a:gd name="T2" fmla="*/ 29 w 83"/>
              <a:gd name="T3" fmla="*/ 12 h 116"/>
              <a:gd name="T4" fmla="*/ 29 w 83"/>
              <a:gd name="T5" fmla="*/ 45 h 116"/>
              <a:gd name="T6" fmla="*/ 13 w 83"/>
              <a:gd name="T7" fmla="*/ 45 h 116"/>
              <a:gd name="T8" fmla="*/ 0 w 83"/>
              <a:gd name="T9" fmla="*/ 58 h 116"/>
              <a:gd name="T10" fmla="*/ 13 w 83"/>
              <a:gd name="T11" fmla="*/ 70 h 116"/>
              <a:gd name="T12" fmla="*/ 29 w 83"/>
              <a:gd name="T13" fmla="*/ 70 h 116"/>
              <a:gd name="T14" fmla="*/ 29 w 83"/>
              <a:gd name="T15" fmla="*/ 103 h 116"/>
              <a:gd name="T16" fmla="*/ 42 w 83"/>
              <a:gd name="T17" fmla="*/ 116 h 116"/>
              <a:gd name="T18" fmla="*/ 54 w 83"/>
              <a:gd name="T19" fmla="*/ 103 h 116"/>
              <a:gd name="T20" fmla="*/ 54 w 83"/>
              <a:gd name="T21" fmla="*/ 70 h 116"/>
              <a:gd name="T22" fmla="*/ 71 w 83"/>
              <a:gd name="T23" fmla="*/ 70 h 116"/>
              <a:gd name="T24" fmla="*/ 83 w 83"/>
              <a:gd name="T25" fmla="*/ 58 h 116"/>
              <a:gd name="T26" fmla="*/ 71 w 83"/>
              <a:gd name="T27" fmla="*/ 45 h 116"/>
              <a:gd name="T28" fmla="*/ 54 w 83"/>
              <a:gd name="T29" fmla="*/ 45 h 116"/>
              <a:gd name="T30" fmla="*/ 54 w 83"/>
              <a:gd name="T31" fmla="*/ 12 h 116"/>
              <a:gd name="T32" fmla="*/ 42 w 83"/>
              <a:gd name="T33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3" h="116">
                <a:moveTo>
                  <a:pt x="42" y="0"/>
                </a:moveTo>
                <a:cubicBezTo>
                  <a:pt x="35" y="0"/>
                  <a:pt x="29" y="5"/>
                  <a:pt x="29" y="12"/>
                </a:cubicBezTo>
                <a:cubicBezTo>
                  <a:pt x="29" y="45"/>
                  <a:pt x="29" y="45"/>
                  <a:pt x="29" y="45"/>
                </a:cubicBezTo>
                <a:cubicBezTo>
                  <a:pt x="13" y="45"/>
                  <a:pt x="13" y="45"/>
                  <a:pt x="13" y="45"/>
                </a:cubicBezTo>
                <a:cubicBezTo>
                  <a:pt x="6" y="45"/>
                  <a:pt x="0" y="51"/>
                  <a:pt x="0" y="58"/>
                </a:cubicBezTo>
                <a:cubicBezTo>
                  <a:pt x="0" y="64"/>
                  <a:pt x="6" y="70"/>
                  <a:pt x="13" y="70"/>
                </a:cubicBezTo>
                <a:cubicBezTo>
                  <a:pt x="29" y="70"/>
                  <a:pt x="29" y="70"/>
                  <a:pt x="29" y="70"/>
                </a:cubicBezTo>
                <a:cubicBezTo>
                  <a:pt x="29" y="103"/>
                  <a:pt x="29" y="103"/>
                  <a:pt x="29" y="103"/>
                </a:cubicBezTo>
                <a:cubicBezTo>
                  <a:pt x="29" y="110"/>
                  <a:pt x="35" y="116"/>
                  <a:pt x="42" y="116"/>
                </a:cubicBezTo>
                <a:cubicBezTo>
                  <a:pt x="49" y="116"/>
                  <a:pt x="54" y="110"/>
                  <a:pt x="54" y="103"/>
                </a:cubicBezTo>
                <a:cubicBezTo>
                  <a:pt x="54" y="70"/>
                  <a:pt x="54" y="70"/>
                  <a:pt x="54" y="70"/>
                </a:cubicBezTo>
                <a:cubicBezTo>
                  <a:pt x="71" y="70"/>
                  <a:pt x="71" y="70"/>
                  <a:pt x="71" y="70"/>
                </a:cubicBezTo>
                <a:cubicBezTo>
                  <a:pt x="78" y="70"/>
                  <a:pt x="83" y="64"/>
                  <a:pt x="83" y="58"/>
                </a:cubicBezTo>
                <a:cubicBezTo>
                  <a:pt x="83" y="51"/>
                  <a:pt x="78" y="45"/>
                  <a:pt x="71" y="45"/>
                </a:cubicBezTo>
                <a:cubicBezTo>
                  <a:pt x="54" y="45"/>
                  <a:pt x="54" y="45"/>
                  <a:pt x="54" y="45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5"/>
                  <a:pt x="49" y="0"/>
                  <a:pt x="42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Freeform 37"/>
          <p:cNvSpPr/>
          <p:nvPr/>
        </p:nvSpPr>
        <p:spPr bwMode="auto">
          <a:xfrm>
            <a:off x="11901278" y="3921550"/>
            <a:ext cx="45719" cy="65578"/>
          </a:xfrm>
          <a:custGeom>
            <a:avLst/>
            <a:gdLst>
              <a:gd name="T0" fmla="*/ 38 w 76"/>
              <a:gd name="T1" fmla="*/ 0 h 106"/>
              <a:gd name="T2" fmla="*/ 27 w 76"/>
              <a:gd name="T3" fmla="*/ 11 h 106"/>
              <a:gd name="T4" fmla="*/ 27 w 76"/>
              <a:gd name="T5" fmla="*/ 41 h 106"/>
              <a:gd name="T6" fmla="*/ 12 w 76"/>
              <a:gd name="T7" fmla="*/ 41 h 106"/>
              <a:gd name="T8" fmla="*/ 0 w 76"/>
              <a:gd name="T9" fmla="*/ 53 h 106"/>
              <a:gd name="T10" fmla="*/ 12 w 76"/>
              <a:gd name="T11" fmla="*/ 64 h 106"/>
              <a:gd name="T12" fmla="*/ 27 w 76"/>
              <a:gd name="T13" fmla="*/ 64 h 106"/>
              <a:gd name="T14" fmla="*/ 27 w 76"/>
              <a:gd name="T15" fmla="*/ 95 h 106"/>
              <a:gd name="T16" fmla="*/ 38 w 76"/>
              <a:gd name="T17" fmla="*/ 106 h 106"/>
              <a:gd name="T18" fmla="*/ 50 w 76"/>
              <a:gd name="T19" fmla="*/ 95 h 106"/>
              <a:gd name="T20" fmla="*/ 50 w 76"/>
              <a:gd name="T21" fmla="*/ 64 h 106"/>
              <a:gd name="T22" fmla="*/ 65 w 76"/>
              <a:gd name="T23" fmla="*/ 64 h 106"/>
              <a:gd name="T24" fmla="*/ 76 w 76"/>
              <a:gd name="T25" fmla="*/ 53 h 106"/>
              <a:gd name="T26" fmla="*/ 65 w 76"/>
              <a:gd name="T27" fmla="*/ 41 h 106"/>
              <a:gd name="T28" fmla="*/ 50 w 76"/>
              <a:gd name="T29" fmla="*/ 41 h 106"/>
              <a:gd name="T30" fmla="*/ 50 w 76"/>
              <a:gd name="T31" fmla="*/ 11 h 106"/>
              <a:gd name="T32" fmla="*/ 38 w 76"/>
              <a:gd name="T3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6" h="106">
                <a:moveTo>
                  <a:pt x="38" y="0"/>
                </a:moveTo>
                <a:cubicBezTo>
                  <a:pt x="32" y="0"/>
                  <a:pt x="27" y="5"/>
                  <a:pt x="27" y="11"/>
                </a:cubicBezTo>
                <a:cubicBezTo>
                  <a:pt x="27" y="41"/>
                  <a:pt x="27" y="41"/>
                  <a:pt x="27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5" y="41"/>
                  <a:pt x="0" y="47"/>
                  <a:pt x="0" y="53"/>
                </a:cubicBezTo>
                <a:cubicBezTo>
                  <a:pt x="0" y="59"/>
                  <a:pt x="5" y="64"/>
                  <a:pt x="12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95"/>
                  <a:pt x="27" y="95"/>
                  <a:pt x="27" y="95"/>
                </a:cubicBezTo>
                <a:cubicBezTo>
                  <a:pt x="27" y="101"/>
                  <a:pt x="32" y="106"/>
                  <a:pt x="38" y="106"/>
                </a:cubicBezTo>
                <a:cubicBezTo>
                  <a:pt x="45" y="106"/>
                  <a:pt x="50" y="101"/>
                  <a:pt x="50" y="95"/>
                </a:cubicBezTo>
                <a:cubicBezTo>
                  <a:pt x="50" y="64"/>
                  <a:pt x="50" y="64"/>
                  <a:pt x="50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71" y="64"/>
                  <a:pt x="76" y="59"/>
                  <a:pt x="76" y="53"/>
                </a:cubicBezTo>
                <a:cubicBezTo>
                  <a:pt x="76" y="47"/>
                  <a:pt x="71" y="41"/>
                  <a:pt x="65" y="41"/>
                </a:cubicBezTo>
                <a:cubicBezTo>
                  <a:pt x="50" y="41"/>
                  <a:pt x="50" y="41"/>
                  <a:pt x="50" y="41"/>
                </a:cubicBezTo>
                <a:cubicBezTo>
                  <a:pt x="50" y="11"/>
                  <a:pt x="50" y="11"/>
                  <a:pt x="50" y="11"/>
                </a:cubicBezTo>
                <a:cubicBezTo>
                  <a:pt x="50" y="5"/>
                  <a:pt x="45" y="0"/>
                  <a:pt x="38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reeform 38"/>
          <p:cNvSpPr/>
          <p:nvPr/>
        </p:nvSpPr>
        <p:spPr bwMode="auto">
          <a:xfrm>
            <a:off x="1981990" y="700186"/>
            <a:ext cx="88738" cy="123461"/>
          </a:xfrm>
          <a:custGeom>
            <a:avLst/>
            <a:gdLst>
              <a:gd name="T0" fmla="*/ 32 w 65"/>
              <a:gd name="T1" fmla="*/ 0 h 91"/>
              <a:gd name="T2" fmla="*/ 23 w 65"/>
              <a:gd name="T3" fmla="*/ 10 h 91"/>
              <a:gd name="T4" fmla="*/ 23 w 65"/>
              <a:gd name="T5" fmla="*/ 36 h 91"/>
              <a:gd name="T6" fmla="*/ 10 w 65"/>
              <a:gd name="T7" fmla="*/ 36 h 91"/>
              <a:gd name="T8" fmla="*/ 0 w 65"/>
              <a:gd name="T9" fmla="*/ 46 h 91"/>
              <a:gd name="T10" fmla="*/ 10 w 65"/>
              <a:gd name="T11" fmla="*/ 55 h 91"/>
              <a:gd name="T12" fmla="*/ 23 w 65"/>
              <a:gd name="T13" fmla="*/ 55 h 91"/>
              <a:gd name="T14" fmla="*/ 23 w 65"/>
              <a:gd name="T15" fmla="*/ 81 h 91"/>
              <a:gd name="T16" fmla="*/ 32 w 65"/>
              <a:gd name="T17" fmla="*/ 91 h 91"/>
              <a:gd name="T18" fmla="*/ 42 w 65"/>
              <a:gd name="T19" fmla="*/ 81 h 91"/>
              <a:gd name="T20" fmla="*/ 42 w 65"/>
              <a:gd name="T21" fmla="*/ 55 h 91"/>
              <a:gd name="T22" fmla="*/ 55 w 65"/>
              <a:gd name="T23" fmla="*/ 55 h 91"/>
              <a:gd name="T24" fmla="*/ 65 w 65"/>
              <a:gd name="T25" fmla="*/ 46 h 91"/>
              <a:gd name="T26" fmla="*/ 55 w 65"/>
              <a:gd name="T27" fmla="*/ 36 h 91"/>
              <a:gd name="T28" fmla="*/ 42 w 65"/>
              <a:gd name="T29" fmla="*/ 36 h 91"/>
              <a:gd name="T30" fmla="*/ 42 w 65"/>
              <a:gd name="T31" fmla="*/ 10 h 91"/>
              <a:gd name="T32" fmla="*/ 32 w 65"/>
              <a:gd name="T33" fmla="*/ 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5" h="91">
                <a:moveTo>
                  <a:pt x="32" y="0"/>
                </a:moveTo>
                <a:cubicBezTo>
                  <a:pt x="27" y="0"/>
                  <a:pt x="23" y="5"/>
                  <a:pt x="23" y="10"/>
                </a:cubicBezTo>
                <a:cubicBezTo>
                  <a:pt x="23" y="36"/>
                  <a:pt x="23" y="36"/>
                  <a:pt x="23" y="36"/>
                </a:cubicBezTo>
                <a:cubicBezTo>
                  <a:pt x="10" y="36"/>
                  <a:pt x="10" y="36"/>
                  <a:pt x="10" y="36"/>
                </a:cubicBezTo>
                <a:cubicBezTo>
                  <a:pt x="4" y="36"/>
                  <a:pt x="0" y="40"/>
                  <a:pt x="0" y="46"/>
                </a:cubicBezTo>
                <a:cubicBezTo>
                  <a:pt x="0" y="51"/>
                  <a:pt x="4" y="55"/>
                  <a:pt x="10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7"/>
                  <a:pt x="27" y="91"/>
                  <a:pt x="32" y="91"/>
                </a:cubicBezTo>
                <a:cubicBezTo>
                  <a:pt x="38" y="91"/>
                  <a:pt x="42" y="87"/>
                  <a:pt x="42" y="81"/>
                </a:cubicBezTo>
                <a:cubicBezTo>
                  <a:pt x="42" y="55"/>
                  <a:pt x="42" y="55"/>
                  <a:pt x="42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60" y="55"/>
                  <a:pt x="65" y="51"/>
                  <a:pt x="65" y="46"/>
                </a:cubicBezTo>
                <a:cubicBezTo>
                  <a:pt x="65" y="40"/>
                  <a:pt x="60" y="36"/>
                  <a:pt x="55" y="36"/>
                </a:cubicBezTo>
                <a:cubicBezTo>
                  <a:pt x="42" y="36"/>
                  <a:pt x="42" y="36"/>
                  <a:pt x="42" y="36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5"/>
                  <a:pt x="38" y="0"/>
                  <a:pt x="32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reeform 39"/>
          <p:cNvSpPr/>
          <p:nvPr/>
        </p:nvSpPr>
        <p:spPr bwMode="auto">
          <a:xfrm>
            <a:off x="10310722" y="-53181"/>
            <a:ext cx="142875" cy="200025"/>
          </a:xfrm>
          <a:custGeom>
            <a:avLst/>
            <a:gdLst>
              <a:gd name="T0" fmla="*/ 42 w 85"/>
              <a:gd name="T1" fmla="*/ 0 h 119"/>
              <a:gd name="T2" fmla="*/ 30 w 85"/>
              <a:gd name="T3" fmla="*/ 13 h 119"/>
              <a:gd name="T4" fmla="*/ 30 w 85"/>
              <a:gd name="T5" fmla="*/ 47 h 119"/>
              <a:gd name="T6" fmla="*/ 13 w 85"/>
              <a:gd name="T7" fmla="*/ 47 h 119"/>
              <a:gd name="T8" fmla="*/ 0 w 85"/>
              <a:gd name="T9" fmla="*/ 60 h 119"/>
              <a:gd name="T10" fmla="*/ 13 w 85"/>
              <a:gd name="T11" fmla="*/ 72 h 119"/>
              <a:gd name="T12" fmla="*/ 30 w 85"/>
              <a:gd name="T13" fmla="*/ 72 h 119"/>
              <a:gd name="T14" fmla="*/ 30 w 85"/>
              <a:gd name="T15" fmla="*/ 106 h 119"/>
              <a:gd name="T16" fmla="*/ 42 w 85"/>
              <a:gd name="T17" fmla="*/ 119 h 119"/>
              <a:gd name="T18" fmla="*/ 55 w 85"/>
              <a:gd name="T19" fmla="*/ 106 h 119"/>
              <a:gd name="T20" fmla="*/ 55 w 85"/>
              <a:gd name="T21" fmla="*/ 72 h 119"/>
              <a:gd name="T22" fmla="*/ 72 w 85"/>
              <a:gd name="T23" fmla="*/ 72 h 119"/>
              <a:gd name="T24" fmla="*/ 85 w 85"/>
              <a:gd name="T25" fmla="*/ 60 h 119"/>
              <a:gd name="T26" fmla="*/ 72 w 85"/>
              <a:gd name="T27" fmla="*/ 47 h 119"/>
              <a:gd name="T28" fmla="*/ 55 w 85"/>
              <a:gd name="T29" fmla="*/ 47 h 119"/>
              <a:gd name="T30" fmla="*/ 55 w 85"/>
              <a:gd name="T31" fmla="*/ 13 h 119"/>
              <a:gd name="T32" fmla="*/ 42 w 85"/>
              <a:gd name="T33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5" h="119">
                <a:moveTo>
                  <a:pt x="42" y="0"/>
                </a:moveTo>
                <a:cubicBezTo>
                  <a:pt x="35" y="0"/>
                  <a:pt x="30" y="6"/>
                  <a:pt x="30" y="13"/>
                </a:cubicBezTo>
                <a:cubicBezTo>
                  <a:pt x="30" y="47"/>
                  <a:pt x="30" y="47"/>
                  <a:pt x="30" y="47"/>
                </a:cubicBezTo>
                <a:cubicBezTo>
                  <a:pt x="13" y="47"/>
                  <a:pt x="13" y="47"/>
                  <a:pt x="13" y="47"/>
                </a:cubicBezTo>
                <a:cubicBezTo>
                  <a:pt x="6" y="47"/>
                  <a:pt x="0" y="52"/>
                  <a:pt x="0" y="60"/>
                </a:cubicBezTo>
                <a:cubicBezTo>
                  <a:pt x="0" y="67"/>
                  <a:pt x="6" y="72"/>
                  <a:pt x="13" y="72"/>
                </a:cubicBezTo>
                <a:cubicBezTo>
                  <a:pt x="30" y="72"/>
                  <a:pt x="30" y="72"/>
                  <a:pt x="30" y="72"/>
                </a:cubicBezTo>
                <a:cubicBezTo>
                  <a:pt x="30" y="106"/>
                  <a:pt x="30" y="106"/>
                  <a:pt x="30" y="106"/>
                </a:cubicBezTo>
                <a:cubicBezTo>
                  <a:pt x="30" y="113"/>
                  <a:pt x="35" y="119"/>
                  <a:pt x="42" y="119"/>
                </a:cubicBezTo>
                <a:cubicBezTo>
                  <a:pt x="49" y="119"/>
                  <a:pt x="55" y="113"/>
                  <a:pt x="55" y="106"/>
                </a:cubicBezTo>
                <a:cubicBezTo>
                  <a:pt x="55" y="72"/>
                  <a:pt x="55" y="72"/>
                  <a:pt x="55" y="72"/>
                </a:cubicBezTo>
                <a:cubicBezTo>
                  <a:pt x="72" y="72"/>
                  <a:pt x="72" y="72"/>
                  <a:pt x="72" y="72"/>
                </a:cubicBezTo>
                <a:cubicBezTo>
                  <a:pt x="79" y="72"/>
                  <a:pt x="85" y="67"/>
                  <a:pt x="85" y="60"/>
                </a:cubicBezTo>
                <a:cubicBezTo>
                  <a:pt x="85" y="52"/>
                  <a:pt x="79" y="47"/>
                  <a:pt x="72" y="47"/>
                </a:cubicBezTo>
                <a:cubicBezTo>
                  <a:pt x="55" y="47"/>
                  <a:pt x="55" y="47"/>
                  <a:pt x="55" y="47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6"/>
                  <a:pt x="49" y="0"/>
                  <a:pt x="42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reeform 40"/>
          <p:cNvSpPr/>
          <p:nvPr/>
        </p:nvSpPr>
        <p:spPr bwMode="auto">
          <a:xfrm>
            <a:off x="2314424" y="2819461"/>
            <a:ext cx="134938" cy="185738"/>
          </a:xfrm>
          <a:custGeom>
            <a:avLst/>
            <a:gdLst>
              <a:gd name="T0" fmla="*/ 40 w 80"/>
              <a:gd name="T1" fmla="*/ 0 h 111"/>
              <a:gd name="T2" fmla="*/ 28 w 80"/>
              <a:gd name="T3" fmla="*/ 12 h 111"/>
              <a:gd name="T4" fmla="*/ 28 w 80"/>
              <a:gd name="T5" fmla="*/ 44 h 111"/>
              <a:gd name="T6" fmla="*/ 12 w 80"/>
              <a:gd name="T7" fmla="*/ 44 h 111"/>
              <a:gd name="T8" fmla="*/ 0 w 80"/>
              <a:gd name="T9" fmla="*/ 56 h 111"/>
              <a:gd name="T10" fmla="*/ 12 w 80"/>
              <a:gd name="T11" fmla="*/ 68 h 111"/>
              <a:gd name="T12" fmla="*/ 28 w 80"/>
              <a:gd name="T13" fmla="*/ 68 h 111"/>
              <a:gd name="T14" fmla="*/ 28 w 80"/>
              <a:gd name="T15" fmla="*/ 99 h 111"/>
              <a:gd name="T16" fmla="*/ 40 w 80"/>
              <a:gd name="T17" fmla="*/ 111 h 111"/>
              <a:gd name="T18" fmla="*/ 52 w 80"/>
              <a:gd name="T19" fmla="*/ 99 h 111"/>
              <a:gd name="T20" fmla="*/ 52 w 80"/>
              <a:gd name="T21" fmla="*/ 68 h 111"/>
              <a:gd name="T22" fmla="*/ 68 w 80"/>
              <a:gd name="T23" fmla="*/ 68 h 111"/>
              <a:gd name="T24" fmla="*/ 80 w 80"/>
              <a:gd name="T25" fmla="*/ 56 h 111"/>
              <a:gd name="T26" fmla="*/ 68 w 80"/>
              <a:gd name="T27" fmla="*/ 44 h 111"/>
              <a:gd name="T28" fmla="*/ 52 w 80"/>
              <a:gd name="T29" fmla="*/ 44 h 111"/>
              <a:gd name="T30" fmla="*/ 52 w 80"/>
              <a:gd name="T31" fmla="*/ 12 h 111"/>
              <a:gd name="T32" fmla="*/ 40 w 80"/>
              <a:gd name="T33" fmla="*/ 0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0" h="111">
                <a:moveTo>
                  <a:pt x="40" y="0"/>
                </a:moveTo>
                <a:cubicBezTo>
                  <a:pt x="33" y="0"/>
                  <a:pt x="28" y="6"/>
                  <a:pt x="28" y="12"/>
                </a:cubicBezTo>
                <a:cubicBezTo>
                  <a:pt x="28" y="44"/>
                  <a:pt x="28" y="44"/>
                  <a:pt x="28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6" y="44"/>
                  <a:pt x="0" y="49"/>
                  <a:pt x="0" y="56"/>
                </a:cubicBezTo>
                <a:cubicBezTo>
                  <a:pt x="0" y="62"/>
                  <a:pt x="6" y="68"/>
                  <a:pt x="12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106"/>
                  <a:pt x="33" y="111"/>
                  <a:pt x="40" y="111"/>
                </a:cubicBezTo>
                <a:cubicBezTo>
                  <a:pt x="47" y="111"/>
                  <a:pt x="52" y="106"/>
                  <a:pt x="52" y="99"/>
                </a:cubicBezTo>
                <a:cubicBezTo>
                  <a:pt x="52" y="68"/>
                  <a:pt x="52" y="68"/>
                  <a:pt x="52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74" y="68"/>
                  <a:pt x="80" y="62"/>
                  <a:pt x="80" y="56"/>
                </a:cubicBezTo>
                <a:cubicBezTo>
                  <a:pt x="80" y="49"/>
                  <a:pt x="74" y="44"/>
                  <a:pt x="68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6"/>
                  <a:pt x="47" y="0"/>
                  <a:pt x="40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reeform 41"/>
          <p:cNvSpPr/>
          <p:nvPr/>
        </p:nvSpPr>
        <p:spPr bwMode="auto">
          <a:xfrm>
            <a:off x="11163830" y="5683719"/>
            <a:ext cx="128588" cy="184150"/>
          </a:xfrm>
          <a:custGeom>
            <a:avLst/>
            <a:gdLst>
              <a:gd name="T0" fmla="*/ 38 w 77"/>
              <a:gd name="T1" fmla="*/ 0 h 109"/>
              <a:gd name="T2" fmla="*/ 27 w 77"/>
              <a:gd name="T3" fmla="*/ 12 h 109"/>
              <a:gd name="T4" fmla="*/ 27 w 77"/>
              <a:gd name="T5" fmla="*/ 43 h 109"/>
              <a:gd name="T6" fmla="*/ 11 w 77"/>
              <a:gd name="T7" fmla="*/ 43 h 109"/>
              <a:gd name="T8" fmla="*/ 0 w 77"/>
              <a:gd name="T9" fmla="*/ 55 h 109"/>
              <a:gd name="T10" fmla="*/ 11 w 77"/>
              <a:gd name="T11" fmla="*/ 66 h 109"/>
              <a:gd name="T12" fmla="*/ 27 w 77"/>
              <a:gd name="T13" fmla="*/ 66 h 109"/>
              <a:gd name="T14" fmla="*/ 27 w 77"/>
              <a:gd name="T15" fmla="*/ 97 h 109"/>
              <a:gd name="T16" fmla="*/ 38 w 77"/>
              <a:gd name="T17" fmla="*/ 109 h 109"/>
              <a:gd name="T18" fmla="*/ 50 w 77"/>
              <a:gd name="T19" fmla="*/ 97 h 109"/>
              <a:gd name="T20" fmla="*/ 50 w 77"/>
              <a:gd name="T21" fmla="*/ 66 h 109"/>
              <a:gd name="T22" fmla="*/ 66 w 77"/>
              <a:gd name="T23" fmla="*/ 66 h 109"/>
              <a:gd name="T24" fmla="*/ 77 w 77"/>
              <a:gd name="T25" fmla="*/ 55 h 109"/>
              <a:gd name="T26" fmla="*/ 66 w 77"/>
              <a:gd name="T27" fmla="*/ 43 h 109"/>
              <a:gd name="T28" fmla="*/ 50 w 77"/>
              <a:gd name="T29" fmla="*/ 43 h 109"/>
              <a:gd name="T30" fmla="*/ 50 w 77"/>
              <a:gd name="T31" fmla="*/ 12 h 109"/>
              <a:gd name="T32" fmla="*/ 38 w 77"/>
              <a:gd name="T33" fmla="*/ 0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7" h="109">
                <a:moveTo>
                  <a:pt x="38" y="0"/>
                </a:moveTo>
                <a:cubicBezTo>
                  <a:pt x="32" y="0"/>
                  <a:pt x="27" y="6"/>
                  <a:pt x="27" y="12"/>
                </a:cubicBezTo>
                <a:cubicBezTo>
                  <a:pt x="27" y="43"/>
                  <a:pt x="27" y="43"/>
                  <a:pt x="27" y="43"/>
                </a:cubicBezTo>
                <a:cubicBezTo>
                  <a:pt x="11" y="43"/>
                  <a:pt x="11" y="43"/>
                  <a:pt x="11" y="43"/>
                </a:cubicBezTo>
                <a:cubicBezTo>
                  <a:pt x="5" y="43"/>
                  <a:pt x="0" y="48"/>
                  <a:pt x="0" y="55"/>
                </a:cubicBezTo>
                <a:cubicBezTo>
                  <a:pt x="0" y="61"/>
                  <a:pt x="5" y="66"/>
                  <a:pt x="11" y="66"/>
                </a:cubicBezTo>
                <a:cubicBezTo>
                  <a:pt x="27" y="66"/>
                  <a:pt x="27" y="66"/>
                  <a:pt x="27" y="66"/>
                </a:cubicBezTo>
                <a:cubicBezTo>
                  <a:pt x="27" y="97"/>
                  <a:pt x="27" y="97"/>
                  <a:pt x="27" y="97"/>
                </a:cubicBezTo>
                <a:cubicBezTo>
                  <a:pt x="27" y="104"/>
                  <a:pt x="32" y="109"/>
                  <a:pt x="38" y="109"/>
                </a:cubicBezTo>
                <a:cubicBezTo>
                  <a:pt x="45" y="109"/>
                  <a:pt x="50" y="104"/>
                  <a:pt x="50" y="97"/>
                </a:cubicBezTo>
                <a:cubicBezTo>
                  <a:pt x="50" y="66"/>
                  <a:pt x="50" y="66"/>
                  <a:pt x="50" y="66"/>
                </a:cubicBezTo>
                <a:cubicBezTo>
                  <a:pt x="66" y="66"/>
                  <a:pt x="66" y="66"/>
                  <a:pt x="66" y="66"/>
                </a:cubicBezTo>
                <a:cubicBezTo>
                  <a:pt x="72" y="66"/>
                  <a:pt x="77" y="61"/>
                  <a:pt x="77" y="55"/>
                </a:cubicBezTo>
                <a:cubicBezTo>
                  <a:pt x="77" y="48"/>
                  <a:pt x="72" y="43"/>
                  <a:pt x="66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6"/>
                  <a:pt x="45" y="0"/>
                  <a:pt x="38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Freeform 42"/>
          <p:cNvSpPr/>
          <p:nvPr/>
        </p:nvSpPr>
        <p:spPr bwMode="auto">
          <a:xfrm>
            <a:off x="855900" y="1673817"/>
            <a:ext cx="45719" cy="82284"/>
          </a:xfrm>
          <a:custGeom>
            <a:avLst/>
            <a:gdLst>
              <a:gd name="T0" fmla="*/ 40 w 80"/>
              <a:gd name="T1" fmla="*/ 0 h 111"/>
              <a:gd name="T2" fmla="*/ 28 w 80"/>
              <a:gd name="T3" fmla="*/ 12 h 111"/>
              <a:gd name="T4" fmla="*/ 28 w 80"/>
              <a:gd name="T5" fmla="*/ 44 h 111"/>
              <a:gd name="T6" fmla="*/ 12 w 80"/>
              <a:gd name="T7" fmla="*/ 44 h 111"/>
              <a:gd name="T8" fmla="*/ 0 w 80"/>
              <a:gd name="T9" fmla="*/ 55 h 111"/>
              <a:gd name="T10" fmla="*/ 12 w 80"/>
              <a:gd name="T11" fmla="*/ 67 h 111"/>
              <a:gd name="T12" fmla="*/ 28 w 80"/>
              <a:gd name="T13" fmla="*/ 67 h 111"/>
              <a:gd name="T14" fmla="*/ 28 w 80"/>
              <a:gd name="T15" fmla="*/ 99 h 111"/>
              <a:gd name="T16" fmla="*/ 40 w 80"/>
              <a:gd name="T17" fmla="*/ 111 h 111"/>
              <a:gd name="T18" fmla="*/ 52 w 80"/>
              <a:gd name="T19" fmla="*/ 99 h 111"/>
              <a:gd name="T20" fmla="*/ 52 w 80"/>
              <a:gd name="T21" fmla="*/ 67 h 111"/>
              <a:gd name="T22" fmla="*/ 68 w 80"/>
              <a:gd name="T23" fmla="*/ 67 h 111"/>
              <a:gd name="T24" fmla="*/ 80 w 80"/>
              <a:gd name="T25" fmla="*/ 55 h 111"/>
              <a:gd name="T26" fmla="*/ 68 w 80"/>
              <a:gd name="T27" fmla="*/ 44 h 111"/>
              <a:gd name="T28" fmla="*/ 52 w 80"/>
              <a:gd name="T29" fmla="*/ 44 h 111"/>
              <a:gd name="T30" fmla="*/ 52 w 80"/>
              <a:gd name="T31" fmla="*/ 12 h 111"/>
              <a:gd name="T32" fmla="*/ 40 w 80"/>
              <a:gd name="T33" fmla="*/ 0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0" h="111">
                <a:moveTo>
                  <a:pt x="40" y="0"/>
                </a:moveTo>
                <a:cubicBezTo>
                  <a:pt x="33" y="0"/>
                  <a:pt x="28" y="5"/>
                  <a:pt x="28" y="12"/>
                </a:cubicBezTo>
                <a:cubicBezTo>
                  <a:pt x="28" y="44"/>
                  <a:pt x="28" y="44"/>
                  <a:pt x="28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6" y="44"/>
                  <a:pt x="0" y="49"/>
                  <a:pt x="0" y="55"/>
                </a:cubicBezTo>
                <a:cubicBezTo>
                  <a:pt x="0" y="62"/>
                  <a:pt x="6" y="67"/>
                  <a:pt x="1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105"/>
                  <a:pt x="33" y="111"/>
                  <a:pt x="40" y="111"/>
                </a:cubicBezTo>
                <a:cubicBezTo>
                  <a:pt x="47" y="111"/>
                  <a:pt x="52" y="105"/>
                  <a:pt x="52" y="99"/>
                </a:cubicBezTo>
                <a:cubicBezTo>
                  <a:pt x="52" y="67"/>
                  <a:pt x="52" y="67"/>
                  <a:pt x="52" y="67"/>
                </a:cubicBezTo>
                <a:cubicBezTo>
                  <a:pt x="68" y="67"/>
                  <a:pt x="68" y="67"/>
                  <a:pt x="68" y="67"/>
                </a:cubicBezTo>
                <a:cubicBezTo>
                  <a:pt x="74" y="67"/>
                  <a:pt x="80" y="62"/>
                  <a:pt x="80" y="55"/>
                </a:cubicBezTo>
                <a:cubicBezTo>
                  <a:pt x="80" y="49"/>
                  <a:pt x="74" y="44"/>
                  <a:pt x="68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5"/>
                  <a:pt x="47" y="0"/>
                  <a:pt x="40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Freeform 43"/>
          <p:cNvSpPr/>
          <p:nvPr/>
        </p:nvSpPr>
        <p:spPr bwMode="auto">
          <a:xfrm>
            <a:off x="11773538" y="326577"/>
            <a:ext cx="142875" cy="200025"/>
          </a:xfrm>
          <a:custGeom>
            <a:avLst/>
            <a:gdLst>
              <a:gd name="T0" fmla="*/ 42 w 85"/>
              <a:gd name="T1" fmla="*/ 0 h 119"/>
              <a:gd name="T2" fmla="*/ 29 w 85"/>
              <a:gd name="T3" fmla="*/ 13 h 119"/>
              <a:gd name="T4" fmla="*/ 29 w 85"/>
              <a:gd name="T5" fmla="*/ 47 h 119"/>
              <a:gd name="T6" fmla="*/ 12 w 85"/>
              <a:gd name="T7" fmla="*/ 47 h 119"/>
              <a:gd name="T8" fmla="*/ 0 w 85"/>
              <a:gd name="T9" fmla="*/ 59 h 119"/>
              <a:gd name="T10" fmla="*/ 12 w 85"/>
              <a:gd name="T11" fmla="*/ 72 h 119"/>
              <a:gd name="T12" fmla="*/ 29 w 85"/>
              <a:gd name="T13" fmla="*/ 72 h 119"/>
              <a:gd name="T14" fmla="*/ 29 w 85"/>
              <a:gd name="T15" fmla="*/ 106 h 119"/>
              <a:gd name="T16" fmla="*/ 42 w 85"/>
              <a:gd name="T17" fmla="*/ 119 h 119"/>
              <a:gd name="T18" fmla="*/ 55 w 85"/>
              <a:gd name="T19" fmla="*/ 106 h 119"/>
              <a:gd name="T20" fmla="*/ 55 w 85"/>
              <a:gd name="T21" fmla="*/ 72 h 119"/>
              <a:gd name="T22" fmla="*/ 72 w 85"/>
              <a:gd name="T23" fmla="*/ 72 h 119"/>
              <a:gd name="T24" fmla="*/ 85 w 85"/>
              <a:gd name="T25" fmla="*/ 59 h 119"/>
              <a:gd name="T26" fmla="*/ 72 w 85"/>
              <a:gd name="T27" fmla="*/ 47 h 119"/>
              <a:gd name="T28" fmla="*/ 55 w 85"/>
              <a:gd name="T29" fmla="*/ 47 h 119"/>
              <a:gd name="T30" fmla="*/ 55 w 85"/>
              <a:gd name="T31" fmla="*/ 13 h 119"/>
              <a:gd name="T32" fmla="*/ 42 w 85"/>
              <a:gd name="T33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5" h="119">
                <a:moveTo>
                  <a:pt x="42" y="0"/>
                </a:moveTo>
                <a:cubicBezTo>
                  <a:pt x="35" y="0"/>
                  <a:pt x="29" y="5"/>
                  <a:pt x="29" y="13"/>
                </a:cubicBezTo>
                <a:cubicBezTo>
                  <a:pt x="29" y="47"/>
                  <a:pt x="29" y="47"/>
                  <a:pt x="29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5" y="47"/>
                  <a:pt x="0" y="52"/>
                  <a:pt x="0" y="59"/>
                </a:cubicBezTo>
                <a:cubicBezTo>
                  <a:pt x="0" y="67"/>
                  <a:pt x="5" y="72"/>
                  <a:pt x="12" y="72"/>
                </a:cubicBezTo>
                <a:cubicBezTo>
                  <a:pt x="29" y="72"/>
                  <a:pt x="29" y="72"/>
                  <a:pt x="29" y="72"/>
                </a:cubicBezTo>
                <a:cubicBezTo>
                  <a:pt x="29" y="106"/>
                  <a:pt x="29" y="106"/>
                  <a:pt x="29" y="106"/>
                </a:cubicBezTo>
                <a:cubicBezTo>
                  <a:pt x="29" y="113"/>
                  <a:pt x="35" y="119"/>
                  <a:pt x="42" y="119"/>
                </a:cubicBezTo>
                <a:cubicBezTo>
                  <a:pt x="49" y="119"/>
                  <a:pt x="55" y="113"/>
                  <a:pt x="55" y="106"/>
                </a:cubicBezTo>
                <a:cubicBezTo>
                  <a:pt x="55" y="72"/>
                  <a:pt x="55" y="72"/>
                  <a:pt x="55" y="72"/>
                </a:cubicBezTo>
                <a:cubicBezTo>
                  <a:pt x="72" y="72"/>
                  <a:pt x="72" y="72"/>
                  <a:pt x="72" y="72"/>
                </a:cubicBezTo>
                <a:cubicBezTo>
                  <a:pt x="79" y="72"/>
                  <a:pt x="85" y="67"/>
                  <a:pt x="85" y="59"/>
                </a:cubicBezTo>
                <a:cubicBezTo>
                  <a:pt x="85" y="52"/>
                  <a:pt x="79" y="47"/>
                  <a:pt x="72" y="47"/>
                </a:cubicBezTo>
                <a:cubicBezTo>
                  <a:pt x="55" y="47"/>
                  <a:pt x="55" y="47"/>
                  <a:pt x="55" y="47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5"/>
                  <a:pt x="49" y="0"/>
                  <a:pt x="42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Freeform 45"/>
          <p:cNvSpPr/>
          <p:nvPr/>
        </p:nvSpPr>
        <p:spPr bwMode="auto">
          <a:xfrm>
            <a:off x="5439303" y="369888"/>
            <a:ext cx="123825" cy="171450"/>
          </a:xfrm>
          <a:custGeom>
            <a:avLst/>
            <a:gdLst>
              <a:gd name="T0" fmla="*/ 36 w 73"/>
              <a:gd name="T1" fmla="*/ 0 h 102"/>
              <a:gd name="T2" fmla="*/ 25 w 73"/>
              <a:gd name="T3" fmla="*/ 11 h 102"/>
              <a:gd name="T4" fmla="*/ 25 w 73"/>
              <a:gd name="T5" fmla="*/ 40 h 102"/>
              <a:gd name="T6" fmla="*/ 11 w 73"/>
              <a:gd name="T7" fmla="*/ 40 h 102"/>
              <a:gd name="T8" fmla="*/ 0 w 73"/>
              <a:gd name="T9" fmla="*/ 51 h 102"/>
              <a:gd name="T10" fmla="*/ 11 w 73"/>
              <a:gd name="T11" fmla="*/ 62 h 102"/>
              <a:gd name="T12" fmla="*/ 25 w 73"/>
              <a:gd name="T13" fmla="*/ 62 h 102"/>
              <a:gd name="T14" fmla="*/ 25 w 73"/>
              <a:gd name="T15" fmla="*/ 91 h 102"/>
              <a:gd name="T16" fmla="*/ 36 w 73"/>
              <a:gd name="T17" fmla="*/ 102 h 102"/>
              <a:gd name="T18" fmla="*/ 47 w 73"/>
              <a:gd name="T19" fmla="*/ 91 h 102"/>
              <a:gd name="T20" fmla="*/ 47 w 73"/>
              <a:gd name="T21" fmla="*/ 62 h 102"/>
              <a:gd name="T22" fmla="*/ 62 w 73"/>
              <a:gd name="T23" fmla="*/ 62 h 102"/>
              <a:gd name="T24" fmla="*/ 73 w 73"/>
              <a:gd name="T25" fmla="*/ 51 h 102"/>
              <a:gd name="T26" fmla="*/ 62 w 73"/>
              <a:gd name="T27" fmla="*/ 40 h 102"/>
              <a:gd name="T28" fmla="*/ 47 w 73"/>
              <a:gd name="T29" fmla="*/ 40 h 102"/>
              <a:gd name="T30" fmla="*/ 47 w 73"/>
              <a:gd name="T31" fmla="*/ 11 h 102"/>
              <a:gd name="T32" fmla="*/ 36 w 73"/>
              <a:gd name="T33" fmla="*/ 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3" h="102">
                <a:moveTo>
                  <a:pt x="36" y="0"/>
                </a:moveTo>
                <a:cubicBezTo>
                  <a:pt x="30" y="0"/>
                  <a:pt x="25" y="5"/>
                  <a:pt x="25" y="11"/>
                </a:cubicBezTo>
                <a:cubicBezTo>
                  <a:pt x="25" y="40"/>
                  <a:pt x="25" y="40"/>
                  <a:pt x="25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5" y="40"/>
                  <a:pt x="0" y="45"/>
                  <a:pt x="0" y="51"/>
                </a:cubicBezTo>
                <a:cubicBezTo>
                  <a:pt x="0" y="57"/>
                  <a:pt x="5" y="62"/>
                  <a:pt x="11" y="62"/>
                </a:cubicBezTo>
                <a:cubicBezTo>
                  <a:pt x="25" y="62"/>
                  <a:pt x="25" y="62"/>
                  <a:pt x="25" y="62"/>
                </a:cubicBezTo>
                <a:cubicBezTo>
                  <a:pt x="25" y="91"/>
                  <a:pt x="25" y="91"/>
                  <a:pt x="25" y="91"/>
                </a:cubicBezTo>
                <a:cubicBezTo>
                  <a:pt x="25" y="97"/>
                  <a:pt x="30" y="102"/>
                  <a:pt x="36" y="102"/>
                </a:cubicBezTo>
                <a:cubicBezTo>
                  <a:pt x="42" y="102"/>
                  <a:pt x="47" y="97"/>
                  <a:pt x="47" y="91"/>
                </a:cubicBezTo>
                <a:cubicBezTo>
                  <a:pt x="47" y="62"/>
                  <a:pt x="47" y="62"/>
                  <a:pt x="47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68" y="62"/>
                  <a:pt x="73" y="57"/>
                  <a:pt x="73" y="51"/>
                </a:cubicBezTo>
                <a:cubicBezTo>
                  <a:pt x="73" y="45"/>
                  <a:pt x="68" y="40"/>
                  <a:pt x="62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5"/>
                  <a:pt x="42" y="0"/>
                  <a:pt x="36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Freeform 46"/>
          <p:cNvSpPr/>
          <p:nvPr/>
        </p:nvSpPr>
        <p:spPr bwMode="auto">
          <a:xfrm>
            <a:off x="11291190" y="1412770"/>
            <a:ext cx="58377" cy="80268"/>
          </a:xfrm>
          <a:custGeom>
            <a:avLst/>
            <a:gdLst>
              <a:gd name="T0" fmla="*/ 34 w 68"/>
              <a:gd name="T1" fmla="*/ 0 h 94"/>
              <a:gd name="T2" fmla="*/ 24 w 68"/>
              <a:gd name="T3" fmla="*/ 10 h 94"/>
              <a:gd name="T4" fmla="*/ 24 w 68"/>
              <a:gd name="T5" fmla="*/ 37 h 94"/>
              <a:gd name="T6" fmla="*/ 10 w 68"/>
              <a:gd name="T7" fmla="*/ 37 h 94"/>
              <a:gd name="T8" fmla="*/ 0 w 68"/>
              <a:gd name="T9" fmla="*/ 47 h 94"/>
              <a:gd name="T10" fmla="*/ 10 w 68"/>
              <a:gd name="T11" fmla="*/ 57 h 94"/>
              <a:gd name="T12" fmla="*/ 24 w 68"/>
              <a:gd name="T13" fmla="*/ 57 h 94"/>
              <a:gd name="T14" fmla="*/ 24 w 68"/>
              <a:gd name="T15" fmla="*/ 84 h 94"/>
              <a:gd name="T16" fmla="*/ 34 w 68"/>
              <a:gd name="T17" fmla="*/ 94 h 94"/>
              <a:gd name="T18" fmla="*/ 44 w 68"/>
              <a:gd name="T19" fmla="*/ 84 h 94"/>
              <a:gd name="T20" fmla="*/ 44 w 68"/>
              <a:gd name="T21" fmla="*/ 57 h 94"/>
              <a:gd name="T22" fmla="*/ 58 w 68"/>
              <a:gd name="T23" fmla="*/ 57 h 94"/>
              <a:gd name="T24" fmla="*/ 68 w 68"/>
              <a:gd name="T25" fmla="*/ 47 h 94"/>
              <a:gd name="T26" fmla="*/ 58 w 68"/>
              <a:gd name="T27" fmla="*/ 37 h 94"/>
              <a:gd name="T28" fmla="*/ 44 w 68"/>
              <a:gd name="T29" fmla="*/ 37 h 94"/>
              <a:gd name="T30" fmla="*/ 44 w 68"/>
              <a:gd name="T31" fmla="*/ 10 h 94"/>
              <a:gd name="T32" fmla="*/ 34 w 68"/>
              <a:gd name="T33" fmla="*/ 0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8" h="94">
                <a:moveTo>
                  <a:pt x="34" y="0"/>
                </a:moveTo>
                <a:cubicBezTo>
                  <a:pt x="28" y="0"/>
                  <a:pt x="24" y="4"/>
                  <a:pt x="24" y="10"/>
                </a:cubicBezTo>
                <a:cubicBezTo>
                  <a:pt x="24" y="37"/>
                  <a:pt x="24" y="37"/>
                  <a:pt x="24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5" y="37"/>
                  <a:pt x="0" y="41"/>
                  <a:pt x="0" y="47"/>
                </a:cubicBezTo>
                <a:cubicBezTo>
                  <a:pt x="0" y="53"/>
                  <a:pt x="5" y="57"/>
                  <a:pt x="10" y="57"/>
                </a:cubicBezTo>
                <a:cubicBezTo>
                  <a:pt x="24" y="57"/>
                  <a:pt x="24" y="57"/>
                  <a:pt x="24" y="57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90"/>
                  <a:pt x="28" y="94"/>
                  <a:pt x="34" y="94"/>
                </a:cubicBezTo>
                <a:cubicBezTo>
                  <a:pt x="40" y="94"/>
                  <a:pt x="44" y="90"/>
                  <a:pt x="44" y="84"/>
                </a:cubicBezTo>
                <a:cubicBezTo>
                  <a:pt x="44" y="57"/>
                  <a:pt x="44" y="57"/>
                  <a:pt x="44" y="57"/>
                </a:cubicBezTo>
                <a:cubicBezTo>
                  <a:pt x="58" y="57"/>
                  <a:pt x="58" y="57"/>
                  <a:pt x="58" y="57"/>
                </a:cubicBezTo>
                <a:cubicBezTo>
                  <a:pt x="63" y="57"/>
                  <a:pt x="68" y="53"/>
                  <a:pt x="68" y="47"/>
                </a:cubicBezTo>
                <a:cubicBezTo>
                  <a:pt x="68" y="41"/>
                  <a:pt x="63" y="37"/>
                  <a:pt x="58" y="37"/>
                </a:cubicBezTo>
                <a:cubicBezTo>
                  <a:pt x="44" y="37"/>
                  <a:pt x="44" y="37"/>
                  <a:pt x="44" y="37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4"/>
                  <a:pt x="40" y="0"/>
                  <a:pt x="34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reeform 47"/>
          <p:cNvSpPr/>
          <p:nvPr/>
        </p:nvSpPr>
        <p:spPr bwMode="auto">
          <a:xfrm>
            <a:off x="3385754" y="2140995"/>
            <a:ext cx="114300" cy="160338"/>
          </a:xfrm>
          <a:custGeom>
            <a:avLst/>
            <a:gdLst>
              <a:gd name="T0" fmla="*/ 34 w 68"/>
              <a:gd name="T1" fmla="*/ 0 h 95"/>
              <a:gd name="T2" fmla="*/ 24 w 68"/>
              <a:gd name="T3" fmla="*/ 10 h 95"/>
              <a:gd name="T4" fmla="*/ 24 w 68"/>
              <a:gd name="T5" fmla="*/ 37 h 95"/>
              <a:gd name="T6" fmla="*/ 10 w 68"/>
              <a:gd name="T7" fmla="*/ 37 h 95"/>
              <a:gd name="T8" fmla="*/ 0 w 68"/>
              <a:gd name="T9" fmla="*/ 48 h 95"/>
              <a:gd name="T10" fmla="*/ 10 w 68"/>
              <a:gd name="T11" fmla="*/ 58 h 95"/>
              <a:gd name="T12" fmla="*/ 24 w 68"/>
              <a:gd name="T13" fmla="*/ 58 h 95"/>
              <a:gd name="T14" fmla="*/ 24 w 68"/>
              <a:gd name="T15" fmla="*/ 85 h 95"/>
              <a:gd name="T16" fmla="*/ 34 w 68"/>
              <a:gd name="T17" fmla="*/ 95 h 95"/>
              <a:gd name="T18" fmla="*/ 44 w 68"/>
              <a:gd name="T19" fmla="*/ 85 h 95"/>
              <a:gd name="T20" fmla="*/ 44 w 68"/>
              <a:gd name="T21" fmla="*/ 58 h 95"/>
              <a:gd name="T22" fmla="*/ 58 w 68"/>
              <a:gd name="T23" fmla="*/ 58 h 95"/>
              <a:gd name="T24" fmla="*/ 68 w 68"/>
              <a:gd name="T25" fmla="*/ 48 h 95"/>
              <a:gd name="T26" fmla="*/ 58 w 68"/>
              <a:gd name="T27" fmla="*/ 37 h 95"/>
              <a:gd name="T28" fmla="*/ 44 w 68"/>
              <a:gd name="T29" fmla="*/ 37 h 95"/>
              <a:gd name="T30" fmla="*/ 44 w 68"/>
              <a:gd name="T31" fmla="*/ 10 h 95"/>
              <a:gd name="T32" fmla="*/ 34 w 68"/>
              <a:gd name="T3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8" h="95">
                <a:moveTo>
                  <a:pt x="34" y="0"/>
                </a:moveTo>
                <a:cubicBezTo>
                  <a:pt x="28" y="0"/>
                  <a:pt x="24" y="5"/>
                  <a:pt x="24" y="10"/>
                </a:cubicBezTo>
                <a:cubicBezTo>
                  <a:pt x="24" y="37"/>
                  <a:pt x="24" y="37"/>
                  <a:pt x="24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5" y="37"/>
                  <a:pt x="0" y="42"/>
                  <a:pt x="0" y="48"/>
                </a:cubicBezTo>
                <a:cubicBezTo>
                  <a:pt x="0" y="53"/>
                  <a:pt x="5" y="58"/>
                  <a:pt x="10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85"/>
                  <a:pt x="24" y="85"/>
                  <a:pt x="24" y="85"/>
                </a:cubicBezTo>
                <a:cubicBezTo>
                  <a:pt x="24" y="90"/>
                  <a:pt x="28" y="95"/>
                  <a:pt x="34" y="95"/>
                </a:cubicBezTo>
                <a:cubicBezTo>
                  <a:pt x="39" y="95"/>
                  <a:pt x="44" y="90"/>
                  <a:pt x="44" y="85"/>
                </a:cubicBezTo>
                <a:cubicBezTo>
                  <a:pt x="44" y="58"/>
                  <a:pt x="44" y="58"/>
                  <a:pt x="44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63" y="58"/>
                  <a:pt x="68" y="53"/>
                  <a:pt x="68" y="48"/>
                </a:cubicBezTo>
                <a:cubicBezTo>
                  <a:pt x="68" y="42"/>
                  <a:pt x="63" y="37"/>
                  <a:pt x="58" y="37"/>
                </a:cubicBezTo>
                <a:cubicBezTo>
                  <a:pt x="44" y="37"/>
                  <a:pt x="44" y="37"/>
                  <a:pt x="44" y="37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5"/>
                  <a:pt x="39" y="0"/>
                  <a:pt x="34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" name="Freeform 49"/>
          <p:cNvSpPr/>
          <p:nvPr/>
        </p:nvSpPr>
        <p:spPr bwMode="auto">
          <a:xfrm>
            <a:off x="3500054" y="472709"/>
            <a:ext cx="56357" cy="79376"/>
          </a:xfrm>
          <a:custGeom>
            <a:avLst/>
            <a:gdLst>
              <a:gd name="T0" fmla="*/ 33 w 67"/>
              <a:gd name="T1" fmla="*/ 0 h 95"/>
              <a:gd name="T2" fmla="*/ 23 w 67"/>
              <a:gd name="T3" fmla="*/ 11 h 95"/>
              <a:gd name="T4" fmla="*/ 23 w 67"/>
              <a:gd name="T5" fmla="*/ 38 h 95"/>
              <a:gd name="T6" fmla="*/ 10 w 67"/>
              <a:gd name="T7" fmla="*/ 38 h 95"/>
              <a:gd name="T8" fmla="*/ 0 w 67"/>
              <a:gd name="T9" fmla="*/ 48 h 95"/>
              <a:gd name="T10" fmla="*/ 10 w 67"/>
              <a:gd name="T11" fmla="*/ 58 h 95"/>
              <a:gd name="T12" fmla="*/ 23 w 67"/>
              <a:gd name="T13" fmla="*/ 58 h 95"/>
              <a:gd name="T14" fmla="*/ 23 w 67"/>
              <a:gd name="T15" fmla="*/ 85 h 95"/>
              <a:gd name="T16" fmla="*/ 33 w 67"/>
              <a:gd name="T17" fmla="*/ 95 h 95"/>
              <a:gd name="T18" fmla="*/ 44 w 67"/>
              <a:gd name="T19" fmla="*/ 85 h 95"/>
              <a:gd name="T20" fmla="*/ 44 w 67"/>
              <a:gd name="T21" fmla="*/ 58 h 95"/>
              <a:gd name="T22" fmla="*/ 57 w 67"/>
              <a:gd name="T23" fmla="*/ 58 h 95"/>
              <a:gd name="T24" fmla="*/ 67 w 67"/>
              <a:gd name="T25" fmla="*/ 48 h 95"/>
              <a:gd name="T26" fmla="*/ 57 w 67"/>
              <a:gd name="T27" fmla="*/ 38 h 95"/>
              <a:gd name="T28" fmla="*/ 44 w 67"/>
              <a:gd name="T29" fmla="*/ 38 h 95"/>
              <a:gd name="T30" fmla="*/ 44 w 67"/>
              <a:gd name="T31" fmla="*/ 11 h 95"/>
              <a:gd name="T32" fmla="*/ 33 w 67"/>
              <a:gd name="T3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" h="95">
                <a:moveTo>
                  <a:pt x="33" y="0"/>
                </a:moveTo>
                <a:cubicBezTo>
                  <a:pt x="28" y="0"/>
                  <a:pt x="23" y="5"/>
                  <a:pt x="23" y="11"/>
                </a:cubicBezTo>
                <a:cubicBezTo>
                  <a:pt x="23" y="38"/>
                  <a:pt x="23" y="38"/>
                  <a:pt x="23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4" y="38"/>
                  <a:pt x="0" y="42"/>
                  <a:pt x="0" y="48"/>
                </a:cubicBezTo>
                <a:cubicBezTo>
                  <a:pt x="0" y="53"/>
                  <a:pt x="4" y="58"/>
                  <a:pt x="10" y="58"/>
                </a:cubicBezTo>
                <a:cubicBezTo>
                  <a:pt x="23" y="58"/>
                  <a:pt x="23" y="58"/>
                  <a:pt x="23" y="58"/>
                </a:cubicBezTo>
                <a:cubicBezTo>
                  <a:pt x="23" y="85"/>
                  <a:pt x="23" y="85"/>
                  <a:pt x="23" y="85"/>
                </a:cubicBezTo>
                <a:cubicBezTo>
                  <a:pt x="23" y="91"/>
                  <a:pt x="28" y="95"/>
                  <a:pt x="33" y="95"/>
                </a:cubicBezTo>
                <a:cubicBezTo>
                  <a:pt x="39" y="95"/>
                  <a:pt x="44" y="91"/>
                  <a:pt x="44" y="85"/>
                </a:cubicBezTo>
                <a:cubicBezTo>
                  <a:pt x="44" y="58"/>
                  <a:pt x="44" y="58"/>
                  <a:pt x="44" y="58"/>
                </a:cubicBezTo>
                <a:cubicBezTo>
                  <a:pt x="57" y="58"/>
                  <a:pt x="57" y="58"/>
                  <a:pt x="57" y="58"/>
                </a:cubicBezTo>
                <a:cubicBezTo>
                  <a:pt x="63" y="58"/>
                  <a:pt x="67" y="53"/>
                  <a:pt x="67" y="48"/>
                </a:cubicBezTo>
                <a:cubicBezTo>
                  <a:pt x="67" y="42"/>
                  <a:pt x="63" y="38"/>
                  <a:pt x="57" y="38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5"/>
                  <a:pt x="39" y="0"/>
                  <a:pt x="33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/>
          </a:p>
        </p:txBody>
      </p:sp>
      <p:sp>
        <p:nvSpPr>
          <p:cNvPr id="55" name="Freeform 51"/>
          <p:cNvSpPr/>
          <p:nvPr/>
        </p:nvSpPr>
        <p:spPr bwMode="auto">
          <a:xfrm>
            <a:off x="231092" y="-100806"/>
            <a:ext cx="176213" cy="247650"/>
          </a:xfrm>
          <a:custGeom>
            <a:avLst/>
            <a:gdLst>
              <a:gd name="T0" fmla="*/ 52 w 105"/>
              <a:gd name="T1" fmla="*/ 0 h 147"/>
              <a:gd name="T2" fmla="*/ 37 w 105"/>
              <a:gd name="T3" fmla="*/ 16 h 147"/>
              <a:gd name="T4" fmla="*/ 37 w 105"/>
              <a:gd name="T5" fmla="*/ 58 h 147"/>
              <a:gd name="T6" fmla="*/ 16 w 105"/>
              <a:gd name="T7" fmla="*/ 58 h 147"/>
              <a:gd name="T8" fmla="*/ 0 w 105"/>
              <a:gd name="T9" fmla="*/ 73 h 147"/>
              <a:gd name="T10" fmla="*/ 16 w 105"/>
              <a:gd name="T11" fmla="*/ 89 h 147"/>
              <a:gd name="T12" fmla="*/ 37 w 105"/>
              <a:gd name="T13" fmla="*/ 89 h 147"/>
              <a:gd name="T14" fmla="*/ 37 w 105"/>
              <a:gd name="T15" fmla="*/ 131 h 147"/>
              <a:gd name="T16" fmla="*/ 52 w 105"/>
              <a:gd name="T17" fmla="*/ 147 h 147"/>
              <a:gd name="T18" fmla="*/ 68 w 105"/>
              <a:gd name="T19" fmla="*/ 131 h 147"/>
              <a:gd name="T20" fmla="*/ 68 w 105"/>
              <a:gd name="T21" fmla="*/ 89 h 147"/>
              <a:gd name="T22" fmla="*/ 89 w 105"/>
              <a:gd name="T23" fmla="*/ 89 h 147"/>
              <a:gd name="T24" fmla="*/ 105 w 105"/>
              <a:gd name="T25" fmla="*/ 73 h 147"/>
              <a:gd name="T26" fmla="*/ 89 w 105"/>
              <a:gd name="T27" fmla="*/ 58 h 147"/>
              <a:gd name="T28" fmla="*/ 68 w 105"/>
              <a:gd name="T29" fmla="*/ 58 h 147"/>
              <a:gd name="T30" fmla="*/ 68 w 105"/>
              <a:gd name="T31" fmla="*/ 16 h 147"/>
              <a:gd name="T32" fmla="*/ 52 w 105"/>
              <a:gd name="T3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5" h="147">
                <a:moveTo>
                  <a:pt x="52" y="0"/>
                </a:moveTo>
                <a:cubicBezTo>
                  <a:pt x="44" y="0"/>
                  <a:pt x="37" y="7"/>
                  <a:pt x="37" y="16"/>
                </a:cubicBezTo>
                <a:cubicBezTo>
                  <a:pt x="37" y="58"/>
                  <a:pt x="37" y="58"/>
                  <a:pt x="37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7" y="58"/>
                  <a:pt x="0" y="65"/>
                  <a:pt x="0" y="73"/>
                </a:cubicBezTo>
                <a:cubicBezTo>
                  <a:pt x="0" y="82"/>
                  <a:pt x="7" y="89"/>
                  <a:pt x="16" y="89"/>
                </a:cubicBezTo>
                <a:cubicBezTo>
                  <a:pt x="37" y="89"/>
                  <a:pt x="37" y="89"/>
                  <a:pt x="37" y="89"/>
                </a:cubicBezTo>
                <a:cubicBezTo>
                  <a:pt x="37" y="131"/>
                  <a:pt x="37" y="131"/>
                  <a:pt x="37" y="131"/>
                </a:cubicBezTo>
                <a:cubicBezTo>
                  <a:pt x="37" y="140"/>
                  <a:pt x="44" y="147"/>
                  <a:pt x="52" y="147"/>
                </a:cubicBezTo>
                <a:cubicBezTo>
                  <a:pt x="61" y="147"/>
                  <a:pt x="68" y="140"/>
                  <a:pt x="68" y="131"/>
                </a:cubicBezTo>
                <a:cubicBezTo>
                  <a:pt x="68" y="89"/>
                  <a:pt x="68" y="89"/>
                  <a:pt x="68" y="89"/>
                </a:cubicBezTo>
                <a:cubicBezTo>
                  <a:pt x="89" y="89"/>
                  <a:pt x="89" y="89"/>
                  <a:pt x="89" y="89"/>
                </a:cubicBezTo>
                <a:cubicBezTo>
                  <a:pt x="98" y="89"/>
                  <a:pt x="105" y="82"/>
                  <a:pt x="105" y="73"/>
                </a:cubicBezTo>
                <a:cubicBezTo>
                  <a:pt x="105" y="65"/>
                  <a:pt x="98" y="58"/>
                  <a:pt x="89" y="58"/>
                </a:cubicBezTo>
                <a:cubicBezTo>
                  <a:pt x="68" y="58"/>
                  <a:pt x="68" y="58"/>
                  <a:pt x="68" y="58"/>
                </a:cubicBezTo>
                <a:cubicBezTo>
                  <a:pt x="68" y="16"/>
                  <a:pt x="68" y="16"/>
                  <a:pt x="68" y="16"/>
                </a:cubicBezTo>
                <a:cubicBezTo>
                  <a:pt x="68" y="7"/>
                  <a:pt x="61" y="0"/>
                  <a:pt x="52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6" name="Freeform 47"/>
          <p:cNvSpPr/>
          <p:nvPr/>
        </p:nvSpPr>
        <p:spPr bwMode="auto">
          <a:xfrm>
            <a:off x="11889848" y="2205571"/>
            <a:ext cx="92692" cy="130027"/>
          </a:xfrm>
          <a:custGeom>
            <a:avLst/>
            <a:gdLst>
              <a:gd name="T0" fmla="*/ 34 w 68"/>
              <a:gd name="T1" fmla="*/ 0 h 95"/>
              <a:gd name="T2" fmla="*/ 24 w 68"/>
              <a:gd name="T3" fmla="*/ 10 h 95"/>
              <a:gd name="T4" fmla="*/ 24 w 68"/>
              <a:gd name="T5" fmla="*/ 37 h 95"/>
              <a:gd name="T6" fmla="*/ 10 w 68"/>
              <a:gd name="T7" fmla="*/ 37 h 95"/>
              <a:gd name="T8" fmla="*/ 0 w 68"/>
              <a:gd name="T9" fmla="*/ 48 h 95"/>
              <a:gd name="T10" fmla="*/ 10 w 68"/>
              <a:gd name="T11" fmla="*/ 58 h 95"/>
              <a:gd name="T12" fmla="*/ 24 w 68"/>
              <a:gd name="T13" fmla="*/ 58 h 95"/>
              <a:gd name="T14" fmla="*/ 24 w 68"/>
              <a:gd name="T15" fmla="*/ 85 h 95"/>
              <a:gd name="T16" fmla="*/ 34 w 68"/>
              <a:gd name="T17" fmla="*/ 95 h 95"/>
              <a:gd name="T18" fmla="*/ 44 w 68"/>
              <a:gd name="T19" fmla="*/ 85 h 95"/>
              <a:gd name="T20" fmla="*/ 44 w 68"/>
              <a:gd name="T21" fmla="*/ 58 h 95"/>
              <a:gd name="T22" fmla="*/ 58 w 68"/>
              <a:gd name="T23" fmla="*/ 58 h 95"/>
              <a:gd name="T24" fmla="*/ 68 w 68"/>
              <a:gd name="T25" fmla="*/ 48 h 95"/>
              <a:gd name="T26" fmla="*/ 58 w 68"/>
              <a:gd name="T27" fmla="*/ 37 h 95"/>
              <a:gd name="T28" fmla="*/ 44 w 68"/>
              <a:gd name="T29" fmla="*/ 37 h 95"/>
              <a:gd name="T30" fmla="*/ 44 w 68"/>
              <a:gd name="T31" fmla="*/ 10 h 95"/>
              <a:gd name="T32" fmla="*/ 34 w 68"/>
              <a:gd name="T3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8" h="95">
                <a:moveTo>
                  <a:pt x="34" y="0"/>
                </a:moveTo>
                <a:cubicBezTo>
                  <a:pt x="28" y="0"/>
                  <a:pt x="24" y="5"/>
                  <a:pt x="24" y="10"/>
                </a:cubicBezTo>
                <a:cubicBezTo>
                  <a:pt x="24" y="37"/>
                  <a:pt x="24" y="37"/>
                  <a:pt x="24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5" y="37"/>
                  <a:pt x="0" y="42"/>
                  <a:pt x="0" y="48"/>
                </a:cubicBezTo>
                <a:cubicBezTo>
                  <a:pt x="0" y="53"/>
                  <a:pt x="5" y="58"/>
                  <a:pt x="10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85"/>
                  <a:pt x="24" y="85"/>
                  <a:pt x="24" y="85"/>
                </a:cubicBezTo>
                <a:cubicBezTo>
                  <a:pt x="24" y="90"/>
                  <a:pt x="28" y="95"/>
                  <a:pt x="34" y="95"/>
                </a:cubicBezTo>
                <a:cubicBezTo>
                  <a:pt x="39" y="95"/>
                  <a:pt x="44" y="90"/>
                  <a:pt x="44" y="85"/>
                </a:cubicBezTo>
                <a:cubicBezTo>
                  <a:pt x="44" y="58"/>
                  <a:pt x="44" y="58"/>
                  <a:pt x="44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63" y="58"/>
                  <a:pt x="68" y="53"/>
                  <a:pt x="68" y="48"/>
                </a:cubicBezTo>
                <a:cubicBezTo>
                  <a:pt x="68" y="42"/>
                  <a:pt x="63" y="37"/>
                  <a:pt x="58" y="37"/>
                </a:cubicBezTo>
                <a:cubicBezTo>
                  <a:pt x="44" y="37"/>
                  <a:pt x="44" y="37"/>
                  <a:pt x="44" y="37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5"/>
                  <a:pt x="39" y="0"/>
                  <a:pt x="34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9" name="Freeform 47"/>
          <p:cNvSpPr/>
          <p:nvPr/>
        </p:nvSpPr>
        <p:spPr bwMode="auto">
          <a:xfrm>
            <a:off x="9989582" y="2006863"/>
            <a:ext cx="114300" cy="160338"/>
          </a:xfrm>
          <a:custGeom>
            <a:avLst/>
            <a:gdLst>
              <a:gd name="T0" fmla="*/ 34 w 68"/>
              <a:gd name="T1" fmla="*/ 0 h 95"/>
              <a:gd name="T2" fmla="*/ 24 w 68"/>
              <a:gd name="T3" fmla="*/ 10 h 95"/>
              <a:gd name="T4" fmla="*/ 24 w 68"/>
              <a:gd name="T5" fmla="*/ 37 h 95"/>
              <a:gd name="T6" fmla="*/ 10 w 68"/>
              <a:gd name="T7" fmla="*/ 37 h 95"/>
              <a:gd name="T8" fmla="*/ 0 w 68"/>
              <a:gd name="T9" fmla="*/ 48 h 95"/>
              <a:gd name="T10" fmla="*/ 10 w 68"/>
              <a:gd name="T11" fmla="*/ 58 h 95"/>
              <a:gd name="T12" fmla="*/ 24 w 68"/>
              <a:gd name="T13" fmla="*/ 58 h 95"/>
              <a:gd name="T14" fmla="*/ 24 w 68"/>
              <a:gd name="T15" fmla="*/ 85 h 95"/>
              <a:gd name="T16" fmla="*/ 34 w 68"/>
              <a:gd name="T17" fmla="*/ 95 h 95"/>
              <a:gd name="T18" fmla="*/ 44 w 68"/>
              <a:gd name="T19" fmla="*/ 85 h 95"/>
              <a:gd name="T20" fmla="*/ 44 w 68"/>
              <a:gd name="T21" fmla="*/ 58 h 95"/>
              <a:gd name="T22" fmla="*/ 58 w 68"/>
              <a:gd name="T23" fmla="*/ 58 h 95"/>
              <a:gd name="T24" fmla="*/ 68 w 68"/>
              <a:gd name="T25" fmla="*/ 48 h 95"/>
              <a:gd name="T26" fmla="*/ 58 w 68"/>
              <a:gd name="T27" fmla="*/ 37 h 95"/>
              <a:gd name="T28" fmla="*/ 44 w 68"/>
              <a:gd name="T29" fmla="*/ 37 h 95"/>
              <a:gd name="T30" fmla="*/ 44 w 68"/>
              <a:gd name="T31" fmla="*/ 10 h 95"/>
              <a:gd name="T32" fmla="*/ 34 w 68"/>
              <a:gd name="T3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8" h="95">
                <a:moveTo>
                  <a:pt x="34" y="0"/>
                </a:moveTo>
                <a:cubicBezTo>
                  <a:pt x="28" y="0"/>
                  <a:pt x="24" y="5"/>
                  <a:pt x="24" y="10"/>
                </a:cubicBezTo>
                <a:cubicBezTo>
                  <a:pt x="24" y="37"/>
                  <a:pt x="24" y="37"/>
                  <a:pt x="24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5" y="37"/>
                  <a:pt x="0" y="42"/>
                  <a:pt x="0" y="48"/>
                </a:cubicBezTo>
                <a:cubicBezTo>
                  <a:pt x="0" y="53"/>
                  <a:pt x="5" y="58"/>
                  <a:pt x="10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85"/>
                  <a:pt x="24" y="85"/>
                  <a:pt x="24" y="85"/>
                </a:cubicBezTo>
                <a:cubicBezTo>
                  <a:pt x="24" y="90"/>
                  <a:pt x="28" y="95"/>
                  <a:pt x="34" y="95"/>
                </a:cubicBezTo>
                <a:cubicBezTo>
                  <a:pt x="39" y="95"/>
                  <a:pt x="44" y="90"/>
                  <a:pt x="44" y="85"/>
                </a:cubicBezTo>
                <a:cubicBezTo>
                  <a:pt x="44" y="58"/>
                  <a:pt x="44" y="58"/>
                  <a:pt x="44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63" y="58"/>
                  <a:pt x="68" y="53"/>
                  <a:pt x="68" y="48"/>
                </a:cubicBezTo>
                <a:cubicBezTo>
                  <a:pt x="68" y="42"/>
                  <a:pt x="63" y="37"/>
                  <a:pt x="58" y="37"/>
                </a:cubicBezTo>
                <a:cubicBezTo>
                  <a:pt x="44" y="37"/>
                  <a:pt x="44" y="37"/>
                  <a:pt x="44" y="37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5"/>
                  <a:pt x="39" y="0"/>
                  <a:pt x="34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0" name="Freeform 47"/>
          <p:cNvSpPr/>
          <p:nvPr/>
        </p:nvSpPr>
        <p:spPr bwMode="auto">
          <a:xfrm>
            <a:off x="8454934" y="1940192"/>
            <a:ext cx="83176" cy="116678"/>
          </a:xfrm>
          <a:custGeom>
            <a:avLst/>
            <a:gdLst>
              <a:gd name="T0" fmla="*/ 34 w 68"/>
              <a:gd name="T1" fmla="*/ 0 h 95"/>
              <a:gd name="T2" fmla="*/ 24 w 68"/>
              <a:gd name="T3" fmla="*/ 10 h 95"/>
              <a:gd name="T4" fmla="*/ 24 w 68"/>
              <a:gd name="T5" fmla="*/ 37 h 95"/>
              <a:gd name="T6" fmla="*/ 10 w 68"/>
              <a:gd name="T7" fmla="*/ 37 h 95"/>
              <a:gd name="T8" fmla="*/ 0 w 68"/>
              <a:gd name="T9" fmla="*/ 48 h 95"/>
              <a:gd name="T10" fmla="*/ 10 w 68"/>
              <a:gd name="T11" fmla="*/ 58 h 95"/>
              <a:gd name="T12" fmla="*/ 24 w 68"/>
              <a:gd name="T13" fmla="*/ 58 h 95"/>
              <a:gd name="T14" fmla="*/ 24 w 68"/>
              <a:gd name="T15" fmla="*/ 85 h 95"/>
              <a:gd name="T16" fmla="*/ 34 w 68"/>
              <a:gd name="T17" fmla="*/ 95 h 95"/>
              <a:gd name="T18" fmla="*/ 44 w 68"/>
              <a:gd name="T19" fmla="*/ 85 h 95"/>
              <a:gd name="T20" fmla="*/ 44 w 68"/>
              <a:gd name="T21" fmla="*/ 58 h 95"/>
              <a:gd name="T22" fmla="*/ 58 w 68"/>
              <a:gd name="T23" fmla="*/ 58 h 95"/>
              <a:gd name="T24" fmla="*/ 68 w 68"/>
              <a:gd name="T25" fmla="*/ 48 h 95"/>
              <a:gd name="T26" fmla="*/ 58 w 68"/>
              <a:gd name="T27" fmla="*/ 37 h 95"/>
              <a:gd name="T28" fmla="*/ 44 w 68"/>
              <a:gd name="T29" fmla="*/ 37 h 95"/>
              <a:gd name="T30" fmla="*/ 44 w 68"/>
              <a:gd name="T31" fmla="*/ 10 h 95"/>
              <a:gd name="T32" fmla="*/ 34 w 68"/>
              <a:gd name="T3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8" h="95">
                <a:moveTo>
                  <a:pt x="34" y="0"/>
                </a:moveTo>
                <a:cubicBezTo>
                  <a:pt x="28" y="0"/>
                  <a:pt x="24" y="5"/>
                  <a:pt x="24" y="10"/>
                </a:cubicBezTo>
                <a:cubicBezTo>
                  <a:pt x="24" y="37"/>
                  <a:pt x="24" y="37"/>
                  <a:pt x="24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5" y="37"/>
                  <a:pt x="0" y="42"/>
                  <a:pt x="0" y="48"/>
                </a:cubicBezTo>
                <a:cubicBezTo>
                  <a:pt x="0" y="53"/>
                  <a:pt x="5" y="58"/>
                  <a:pt x="10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85"/>
                  <a:pt x="24" y="85"/>
                  <a:pt x="24" y="85"/>
                </a:cubicBezTo>
                <a:cubicBezTo>
                  <a:pt x="24" y="90"/>
                  <a:pt x="28" y="95"/>
                  <a:pt x="34" y="95"/>
                </a:cubicBezTo>
                <a:cubicBezTo>
                  <a:pt x="39" y="95"/>
                  <a:pt x="44" y="90"/>
                  <a:pt x="44" y="85"/>
                </a:cubicBezTo>
                <a:cubicBezTo>
                  <a:pt x="44" y="58"/>
                  <a:pt x="44" y="58"/>
                  <a:pt x="44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63" y="58"/>
                  <a:pt x="68" y="53"/>
                  <a:pt x="68" y="48"/>
                </a:cubicBezTo>
                <a:cubicBezTo>
                  <a:pt x="68" y="42"/>
                  <a:pt x="63" y="37"/>
                  <a:pt x="58" y="37"/>
                </a:cubicBezTo>
                <a:cubicBezTo>
                  <a:pt x="44" y="37"/>
                  <a:pt x="44" y="37"/>
                  <a:pt x="44" y="37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5"/>
                  <a:pt x="39" y="0"/>
                  <a:pt x="34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1" name="Freeform 47"/>
          <p:cNvSpPr/>
          <p:nvPr/>
        </p:nvSpPr>
        <p:spPr bwMode="auto">
          <a:xfrm>
            <a:off x="5868186" y="3921550"/>
            <a:ext cx="64280" cy="95497"/>
          </a:xfrm>
          <a:custGeom>
            <a:avLst/>
            <a:gdLst>
              <a:gd name="T0" fmla="*/ 34 w 68"/>
              <a:gd name="T1" fmla="*/ 0 h 95"/>
              <a:gd name="T2" fmla="*/ 24 w 68"/>
              <a:gd name="T3" fmla="*/ 10 h 95"/>
              <a:gd name="T4" fmla="*/ 24 w 68"/>
              <a:gd name="T5" fmla="*/ 37 h 95"/>
              <a:gd name="T6" fmla="*/ 10 w 68"/>
              <a:gd name="T7" fmla="*/ 37 h 95"/>
              <a:gd name="T8" fmla="*/ 0 w 68"/>
              <a:gd name="T9" fmla="*/ 48 h 95"/>
              <a:gd name="T10" fmla="*/ 10 w 68"/>
              <a:gd name="T11" fmla="*/ 58 h 95"/>
              <a:gd name="T12" fmla="*/ 24 w 68"/>
              <a:gd name="T13" fmla="*/ 58 h 95"/>
              <a:gd name="T14" fmla="*/ 24 w 68"/>
              <a:gd name="T15" fmla="*/ 85 h 95"/>
              <a:gd name="T16" fmla="*/ 34 w 68"/>
              <a:gd name="T17" fmla="*/ 95 h 95"/>
              <a:gd name="T18" fmla="*/ 44 w 68"/>
              <a:gd name="T19" fmla="*/ 85 h 95"/>
              <a:gd name="T20" fmla="*/ 44 w 68"/>
              <a:gd name="T21" fmla="*/ 58 h 95"/>
              <a:gd name="T22" fmla="*/ 58 w 68"/>
              <a:gd name="T23" fmla="*/ 58 h 95"/>
              <a:gd name="T24" fmla="*/ 68 w 68"/>
              <a:gd name="T25" fmla="*/ 48 h 95"/>
              <a:gd name="T26" fmla="*/ 58 w 68"/>
              <a:gd name="T27" fmla="*/ 37 h 95"/>
              <a:gd name="T28" fmla="*/ 44 w 68"/>
              <a:gd name="T29" fmla="*/ 37 h 95"/>
              <a:gd name="T30" fmla="*/ 44 w 68"/>
              <a:gd name="T31" fmla="*/ 10 h 95"/>
              <a:gd name="T32" fmla="*/ 34 w 68"/>
              <a:gd name="T3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8" h="95">
                <a:moveTo>
                  <a:pt x="34" y="0"/>
                </a:moveTo>
                <a:cubicBezTo>
                  <a:pt x="28" y="0"/>
                  <a:pt x="24" y="5"/>
                  <a:pt x="24" y="10"/>
                </a:cubicBezTo>
                <a:cubicBezTo>
                  <a:pt x="24" y="37"/>
                  <a:pt x="24" y="37"/>
                  <a:pt x="24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5" y="37"/>
                  <a:pt x="0" y="42"/>
                  <a:pt x="0" y="48"/>
                </a:cubicBezTo>
                <a:cubicBezTo>
                  <a:pt x="0" y="53"/>
                  <a:pt x="5" y="58"/>
                  <a:pt x="10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85"/>
                  <a:pt x="24" y="85"/>
                  <a:pt x="24" y="85"/>
                </a:cubicBezTo>
                <a:cubicBezTo>
                  <a:pt x="24" y="90"/>
                  <a:pt x="28" y="95"/>
                  <a:pt x="34" y="95"/>
                </a:cubicBezTo>
                <a:cubicBezTo>
                  <a:pt x="39" y="95"/>
                  <a:pt x="44" y="90"/>
                  <a:pt x="44" y="85"/>
                </a:cubicBezTo>
                <a:cubicBezTo>
                  <a:pt x="44" y="58"/>
                  <a:pt x="44" y="58"/>
                  <a:pt x="44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63" y="58"/>
                  <a:pt x="68" y="53"/>
                  <a:pt x="68" y="48"/>
                </a:cubicBezTo>
                <a:cubicBezTo>
                  <a:pt x="68" y="42"/>
                  <a:pt x="63" y="37"/>
                  <a:pt x="58" y="37"/>
                </a:cubicBezTo>
                <a:cubicBezTo>
                  <a:pt x="44" y="37"/>
                  <a:pt x="44" y="37"/>
                  <a:pt x="44" y="37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5"/>
                  <a:pt x="39" y="0"/>
                  <a:pt x="34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2" name="Freeform 47"/>
          <p:cNvSpPr/>
          <p:nvPr/>
        </p:nvSpPr>
        <p:spPr bwMode="auto">
          <a:xfrm rot="20487424">
            <a:off x="7011340" y="1419281"/>
            <a:ext cx="53112" cy="74505"/>
          </a:xfrm>
          <a:custGeom>
            <a:avLst/>
            <a:gdLst>
              <a:gd name="T0" fmla="*/ 34 w 68"/>
              <a:gd name="T1" fmla="*/ 0 h 95"/>
              <a:gd name="T2" fmla="*/ 24 w 68"/>
              <a:gd name="T3" fmla="*/ 10 h 95"/>
              <a:gd name="T4" fmla="*/ 24 w 68"/>
              <a:gd name="T5" fmla="*/ 37 h 95"/>
              <a:gd name="T6" fmla="*/ 10 w 68"/>
              <a:gd name="T7" fmla="*/ 37 h 95"/>
              <a:gd name="T8" fmla="*/ 0 w 68"/>
              <a:gd name="T9" fmla="*/ 48 h 95"/>
              <a:gd name="T10" fmla="*/ 10 w 68"/>
              <a:gd name="T11" fmla="*/ 58 h 95"/>
              <a:gd name="T12" fmla="*/ 24 w 68"/>
              <a:gd name="T13" fmla="*/ 58 h 95"/>
              <a:gd name="T14" fmla="*/ 24 w 68"/>
              <a:gd name="T15" fmla="*/ 85 h 95"/>
              <a:gd name="T16" fmla="*/ 34 w 68"/>
              <a:gd name="T17" fmla="*/ 95 h 95"/>
              <a:gd name="T18" fmla="*/ 44 w 68"/>
              <a:gd name="T19" fmla="*/ 85 h 95"/>
              <a:gd name="T20" fmla="*/ 44 w 68"/>
              <a:gd name="T21" fmla="*/ 58 h 95"/>
              <a:gd name="T22" fmla="*/ 58 w 68"/>
              <a:gd name="T23" fmla="*/ 58 h 95"/>
              <a:gd name="T24" fmla="*/ 68 w 68"/>
              <a:gd name="T25" fmla="*/ 48 h 95"/>
              <a:gd name="T26" fmla="*/ 58 w 68"/>
              <a:gd name="T27" fmla="*/ 37 h 95"/>
              <a:gd name="T28" fmla="*/ 44 w 68"/>
              <a:gd name="T29" fmla="*/ 37 h 95"/>
              <a:gd name="T30" fmla="*/ 44 w 68"/>
              <a:gd name="T31" fmla="*/ 10 h 95"/>
              <a:gd name="T32" fmla="*/ 34 w 68"/>
              <a:gd name="T3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8" h="95">
                <a:moveTo>
                  <a:pt x="34" y="0"/>
                </a:moveTo>
                <a:cubicBezTo>
                  <a:pt x="28" y="0"/>
                  <a:pt x="24" y="5"/>
                  <a:pt x="24" y="10"/>
                </a:cubicBezTo>
                <a:cubicBezTo>
                  <a:pt x="24" y="37"/>
                  <a:pt x="24" y="37"/>
                  <a:pt x="24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5" y="37"/>
                  <a:pt x="0" y="42"/>
                  <a:pt x="0" y="48"/>
                </a:cubicBezTo>
                <a:cubicBezTo>
                  <a:pt x="0" y="53"/>
                  <a:pt x="5" y="58"/>
                  <a:pt x="10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85"/>
                  <a:pt x="24" y="85"/>
                  <a:pt x="24" y="85"/>
                </a:cubicBezTo>
                <a:cubicBezTo>
                  <a:pt x="24" y="90"/>
                  <a:pt x="28" y="95"/>
                  <a:pt x="34" y="95"/>
                </a:cubicBezTo>
                <a:cubicBezTo>
                  <a:pt x="39" y="95"/>
                  <a:pt x="44" y="90"/>
                  <a:pt x="44" y="85"/>
                </a:cubicBezTo>
                <a:cubicBezTo>
                  <a:pt x="44" y="58"/>
                  <a:pt x="44" y="58"/>
                  <a:pt x="44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63" y="58"/>
                  <a:pt x="68" y="53"/>
                  <a:pt x="68" y="48"/>
                </a:cubicBezTo>
                <a:cubicBezTo>
                  <a:pt x="68" y="42"/>
                  <a:pt x="63" y="37"/>
                  <a:pt x="58" y="37"/>
                </a:cubicBezTo>
                <a:cubicBezTo>
                  <a:pt x="44" y="37"/>
                  <a:pt x="44" y="37"/>
                  <a:pt x="44" y="37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5"/>
                  <a:pt x="39" y="0"/>
                  <a:pt x="34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3" name="Freeform 47"/>
          <p:cNvSpPr/>
          <p:nvPr/>
        </p:nvSpPr>
        <p:spPr bwMode="auto">
          <a:xfrm>
            <a:off x="9512693" y="4954859"/>
            <a:ext cx="84945" cy="119160"/>
          </a:xfrm>
          <a:custGeom>
            <a:avLst/>
            <a:gdLst>
              <a:gd name="T0" fmla="*/ 34 w 68"/>
              <a:gd name="T1" fmla="*/ 0 h 95"/>
              <a:gd name="T2" fmla="*/ 24 w 68"/>
              <a:gd name="T3" fmla="*/ 10 h 95"/>
              <a:gd name="T4" fmla="*/ 24 w 68"/>
              <a:gd name="T5" fmla="*/ 37 h 95"/>
              <a:gd name="T6" fmla="*/ 10 w 68"/>
              <a:gd name="T7" fmla="*/ 37 h 95"/>
              <a:gd name="T8" fmla="*/ 0 w 68"/>
              <a:gd name="T9" fmla="*/ 48 h 95"/>
              <a:gd name="T10" fmla="*/ 10 w 68"/>
              <a:gd name="T11" fmla="*/ 58 h 95"/>
              <a:gd name="T12" fmla="*/ 24 w 68"/>
              <a:gd name="T13" fmla="*/ 58 h 95"/>
              <a:gd name="T14" fmla="*/ 24 w 68"/>
              <a:gd name="T15" fmla="*/ 85 h 95"/>
              <a:gd name="T16" fmla="*/ 34 w 68"/>
              <a:gd name="T17" fmla="*/ 95 h 95"/>
              <a:gd name="T18" fmla="*/ 44 w 68"/>
              <a:gd name="T19" fmla="*/ 85 h 95"/>
              <a:gd name="T20" fmla="*/ 44 w 68"/>
              <a:gd name="T21" fmla="*/ 58 h 95"/>
              <a:gd name="T22" fmla="*/ 58 w 68"/>
              <a:gd name="T23" fmla="*/ 58 h 95"/>
              <a:gd name="T24" fmla="*/ 68 w 68"/>
              <a:gd name="T25" fmla="*/ 48 h 95"/>
              <a:gd name="T26" fmla="*/ 58 w 68"/>
              <a:gd name="T27" fmla="*/ 37 h 95"/>
              <a:gd name="T28" fmla="*/ 44 w 68"/>
              <a:gd name="T29" fmla="*/ 37 h 95"/>
              <a:gd name="T30" fmla="*/ 44 w 68"/>
              <a:gd name="T31" fmla="*/ 10 h 95"/>
              <a:gd name="T32" fmla="*/ 34 w 68"/>
              <a:gd name="T3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8" h="95">
                <a:moveTo>
                  <a:pt x="34" y="0"/>
                </a:moveTo>
                <a:cubicBezTo>
                  <a:pt x="28" y="0"/>
                  <a:pt x="24" y="5"/>
                  <a:pt x="24" y="10"/>
                </a:cubicBezTo>
                <a:cubicBezTo>
                  <a:pt x="24" y="37"/>
                  <a:pt x="24" y="37"/>
                  <a:pt x="24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5" y="37"/>
                  <a:pt x="0" y="42"/>
                  <a:pt x="0" y="48"/>
                </a:cubicBezTo>
                <a:cubicBezTo>
                  <a:pt x="0" y="53"/>
                  <a:pt x="5" y="58"/>
                  <a:pt x="10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85"/>
                  <a:pt x="24" y="85"/>
                  <a:pt x="24" y="85"/>
                </a:cubicBezTo>
                <a:cubicBezTo>
                  <a:pt x="24" y="90"/>
                  <a:pt x="28" y="95"/>
                  <a:pt x="34" y="95"/>
                </a:cubicBezTo>
                <a:cubicBezTo>
                  <a:pt x="39" y="95"/>
                  <a:pt x="44" y="90"/>
                  <a:pt x="44" y="85"/>
                </a:cubicBezTo>
                <a:cubicBezTo>
                  <a:pt x="44" y="58"/>
                  <a:pt x="44" y="58"/>
                  <a:pt x="44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63" y="58"/>
                  <a:pt x="68" y="53"/>
                  <a:pt x="68" y="48"/>
                </a:cubicBezTo>
                <a:cubicBezTo>
                  <a:pt x="68" y="42"/>
                  <a:pt x="63" y="37"/>
                  <a:pt x="58" y="37"/>
                </a:cubicBezTo>
                <a:cubicBezTo>
                  <a:pt x="44" y="37"/>
                  <a:pt x="44" y="37"/>
                  <a:pt x="44" y="37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5"/>
                  <a:pt x="39" y="0"/>
                  <a:pt x="34" y="0"/>
                </a:cubicBezTo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5" name="任意多边形 64"/>
          <p:cNvSpPr/>
          <p:nvPr/>
        </p:nvSpPr>
        <p:spPr bwMode="auto">
          <a:xfrm rot="21184431">
            <a:off x="10787906" y="5025002"/>
            <a:ext cx="8180334" cy="2931065"/>
          </a:xfrm>
          <a:custGeom>
            <a:avLst/>
            <a:gdLst>
              <a:gd name="connsiteX0" fmla="*/ 946964 w 2145700"/>
              <a:gd name="connsiteY0" fmla="*/ 8572 h 768818"/>
              <a:gd name="connsiteX1" fmla="*/ 1023849 w 2145700"/>
              <a:gd name="connsiteY1" fmla="*/ 77153 h 768818"/>
              <a:gd name="connsiteX2" fmla="*/ 1030484 w 2145700"/>
              <a:gd name="connsiteY2" fmla="*/ 78550 h 768818"/>
              <a:gd name="connsiteX3" fmla="*/ 1045101 w 2145700"/>
              <a:gd name="connsiteY3" fmla="*/ 66113 h 768818"/>
              <a:gd name="connsiteX4" fmla="*/ 1085698 w 2145700"/>
              <a:gd name="connsiteY4" fmla="*/ 60811 h 768818"/>
              <a:gd name="connsiteX5" fmla="*/ 1093732 w 2145700"/>
              <a:gd name="connsiteY5" fmla="*/ 62837 h 768818"/>
              <a:gd name="connsiteX6" fmla="*/ 1103104 w 2145700"/>
              <a:gd name="connsiteY6" fmla="*/ 60282 h 768818"/>
              <a:gd name="connsiteX7" fmla="*/ 1126035 w 2145700"/>
              <a:gd name="connsiteY7" fmla="*/ 45107 h 768818"/>
              <a:gd name="connsiteX8" fmla="*/ 1160368 w 2145700"/>
              <a:gd name="connsiteY8" fmla="*/ 41859 h 768818"/>
              <a:gd name="connsiteX9" fmla="*/ 1204172 w 2145700"/>
              <a:gd name="connsiteY9" fmla="*/ 67703 h 768818"/>
              <a:gd name="connsiteX10" fmla="*/ 1258619 w 2145700"/>
              <a:gd name="connsiteY10" fmla="*/ 59724 h 768818"/>
              <a:gd name="connsiteX11" fmla="*/ 1271873 w 2145700"/>
              <a:gd name="connsiteY11" fmla="*/ 66822 h 768818"/>
              <a:gd name="connsiteX12" fmla="*/ 1299082 w 2145700"/>
              <a:gd name="connsiteY12" fmla="*/ 65722 h 768818"/>
              <a:gd name="connsiteX13" fmla="*/ 1353109 w 2145700"/>
              <a:gd name="connsiteY13" fmla="*/ 110667 h 768818"/>
              <a:gd name="connsiteX14" fmla="*/ 1356697 w 2145700"/>
              <a:gd name="connsiteY14" fmla="*/ 112248 h 768818"/>
              <a:gd name="connsiteX15" fmla="*/ 1383745 w 2145700"/>
              <a:gd name="connsiteY15" fmla="*/ 112084 h 768818"/>
              <a:gd name="connsiteX16" fmla="*/ 1406532 w 2145700"/>
              <a:gd name="connsiteY16" fmla="*/ 119857 h 768818"/>
              <a:gd name="connsiteX17" fmla="*/ 1455677 w 2145700"/>
              <a:gd name="connsiteY17" fmla="*/ 109041 h 768818"/>
              <a:gd name="connsiteX18" fmla="*/ 1513282 w 2145700"/>
              <a:gd name="connsiteY18" fmla="*/ 189291 h 768818"/>
              <a:gd name="connsiteX19" fmla="*/ 1547287 w 2145700"/>
              <a:gd name="connsiteY19" fmla="*/ 204776 h 768818"/>
              <a:gd name="connsiteX20" fmla="*/ 1603959 w 2145700"/>
              <a:gd name="connsiteY20" fmla="*/ 189473 h 768818"/>
              <a:gd name="connsiteX21" fmla="*/ 1638330 w 2145700"/>
              <a:gd name="connsiteY21" fmla="*/ 206346 h 768818"/>
              <a:gd name="connsiteX22" fmla="*/ 1647583 w 2145700"/>
              <a:gd name="connsiteY22" fmla="*/ 220064 h 768818"/>
              <a:gd name="connsiteX23" fmla="*/ 1683338 w 2145700"/>
              <a:gd name="connsiteY23" fmla="*/ 224127 h 768818"/>
              <a:gd name="connsiteX24" fmla="*/ 1682893 w 2145700"/>
              <a:gd name="connsiteY24" fmla="*/ 227778 h 768818"/>
              <a:gd name="connsiteX25" fmla="*/ 1725841 w 2145700"/>
              <a:gd name="connsiteY25" fmla="*/ 225584 h 768818"/>
              <a:gd name="connsiteX26" fmla="*/ 1812840 w 2145700"/>
              <a:gd name="connsiteY26" fmla="*/ 273210 h 768818"/>
              <a:gd name="connsiteX27" fmla="*/ 1908711 w 2145700"/>
              <a:gd name="connsiteY27" fmla="*/ 247798 h 768818"/>
              <a:gd name="connsiteX28" fmla="*/ 2027621 w 2145700"/>
              <a:gd name="connsiteY28" fmla="*/ 399360 h 768818"/>
              <a:gd name="connsiteX29" fmla="*/ 2144703 w 2145700"/>
              <a:gd name="connsiteY29" fmla="*/ 550701 h 768818"/>
              <a:gd name="connsiteX30" fmla="*/ 1992964 w 2145700"/>
              <a:gd name="connsiteY30" fmla="*/ 669386 h 768818"/>
              <a:gd name="connsiteX31" fmla="*/ 1907572 w 2145700"/>
              <a:gd name="connsiteY31" fmla="*/ 623807 h 768818"/>
              <a:gd name="connsiteX32" fmla="*/ 1811922 w 2145700"/>
              <a:gd name="connsiteY32" fmla="*/ 647394 h 768818"/>
              <a:gd name="connsiteX33" fmla="*/ 1808264 w 2145700"/>
              <a:gd name="connsiteY33" fmla="*/ 646949 h 768818"/>
              <a:gd name="connsiteX34" fmla="*/ 1663954 w 2145700"/>
              <a:gd name="connsiteY34" fmla="*/ 735037 h 768818"/>
              <a:gd name="connsiteX35" fmla="*/ 1559723 w 2145700"/>
              <a:gd name="connsiteY35" fmla="*/ 661228 h 768818"/>
              <a:gd name="connsiteX36" fmla="*/ 1491894 w 2145700"/>
              <a:gd name="connsiteY36" fmla="*/ 669665 h 768818"/>
              <a:gd name="connsiteX37" fmla="*/ 1448892 w 2145700"/>
              <a:gd name="connsiteY37" fmla="*/ 657029 h 768818"/>
              <a:gd name="connsiteX38" fmla="*/ 1314558 w 2145700"/>
              <a:gd name="connsiteY38" fmla="*/ 724094 h 768818"/>
              <a:gd name="connsiteX39" fmla="*/ 1291006 w 2145700"/>
              <a:gd name="connsiteY39" fmla="*/ 719379 h 768818"/>
              <a:gd name="connsiteX40" fmla="*/ 1171913 w 2145700"/>
              <a:gd name="connsiteY40" fmla="*/ 767913 h 768818"/>
              <a:gd name="connsiteX41" fmla="*/ 1084692 w 2145700"/>
              <a:gd name="connsiteY41" fmla="*/ 722112 h 768818"/>
              <a:gd name="connsiteX42" fmla="*/ 980122 w 2145700"/>
              <a:gd name="connsiteY42" fmla="*/ 742762 h 768818"/>
              <a:gd name="connsiteX43" fmla="*/ 953798 w 2145700"/>
              <a:gd name="connsiteY43" fmla="*/ 730299 h 768818"/>
              <a:gd name="connsiteX44" fmla="*/ 901264 w 2145700"/>
              <a:gd name="connsiteY44" fmla="*/ 735035 h 768818"/>
              <a:gd name="connsiteX45" fmla="*/ 792435 w 2145700"/>
              <a:gd name="connsiteY45" fmla="*/ 653257 h 768818"/>
              <a:gd name="connsiteX46" fmla="*/ 785342 w 2145700"/>
              <a:gd name="connsiteY46" fmla="*/ 650541 h 768818"/>
              <a:gd name="connsiteX47" fmla="*/ 733029 w 2145700"/>
              <a:gd name="connsiteY47" fmla="*/ 653451 h 768818"/>
              <a:gd name="connsiteX48" fmla="*/ 688198 w 2145700"/>
              <a:gd name="connsiteY48" fmla="*/ 640594 h 768818"/>
              <a:gd name="connsiteX49" fmla="*/ 594156 w 2145700"/>
              <a:gd name="connsiteY49" fmla="*/ 666229 h 768818"/>
              <a:gd name="connsiteX50" fmla="*/ 475024 w 2145700"/>
              <a:gd name="connsiteY50" fmla="*/ 516492 h 768818"/>
              <a:gd name="connsiteX51" fmla="*/ 407751 w 2145700"/>
              <a:gd name="connsiteY51" fmla="*/ 489790 h 768818"/>
              <a:gd name="connsiteX52" fmla="*/ 299576 w 2145700"/>
              <a:gd name="connsiteY52" fmla="*/ 524827 h 768818"/>
              <a:gd name="connsiteX53" fmla="*/ 187754 w 2145700"/>
              <a:gd name="connsiteY53" fmla="*/ 437125 h 768818"/>
              <a:gd name="connsiteX54" fmla="*/ 119924 w 2145700"/>
              <a:gd name="connsiteY54" fmla="*/ 445562 h 768818"/>
              <a:gd name="connsiteX55" fmla="*/ 1014 w 2145700"/>
              <a:gd name="connsiteY55" fmla="*/ 293999 h 768818"/>
              <a:gd name="connsiteX56" fmla="*/ 98661 w 2145700"/>
              <a:gd name="connsiteY56" fmla="*/ 179745 h 768818"/>
              <a:gd name="connsiteX57" fmla="*/ 147443 w 2145700"/>
              <a:gd name="connsiteY57" fmla="*/ 175750 h 768818"/>
              <a:gd name="connsiteX58" fmla="*/ 153578 w 2145700"/>
              <a:gd name="connsiteY58" fmla="*/ 158549 h 768818"/>
              <a:gd name="connsiteX59" fmla="*/ 159935 w 2145700"/>
              <a:gd name="connsiteY59" fmla="*/ 153803 h 768818"/>
              <a:gd name="connsiteX60" fmla="*/ 169661 w 2145700"/>
              <a:gd name="connsiteY60" fmla="*/ 124676 h 768818"/>
              <a:gd name="connsiteX61" fmla="*/ 304491 w 2145700"/>
              <a:gd name="connsiteY61" fmla="*/ 56629 h 768818"/>
              <a:gd name="connsiteX62" fmla="*/ 343033 w 2145700"/>
              <a:gd name="connsiteY62" fmla="*/ 67797 h 768818"/>
              <a:gd name="connsiteX63" fmla="*/ 352587 w 2145700"/>
              <a:gd name="connsiteY63" fmla="*/ 74259 h 768818"/>
              <a:gd name="connsiteX64" fmla="*/ 373000 w 2145700"/>
              <a:gd name="connsiteY64" fmla="*/ 69716 h 768818"/>
              <a:gd name="connsiteX65" fmla="*/ 408132 w 2145700"/>
              <a:gd name="connsiteY65" fmla="*/ 77274 h 768818"/>
              <a:gd name="connsiteX66" fmla="*/ 408460 w 2145700"/>
              <a:gd name="connsiteY66" fmla="*/ 77542 h 768818"/>
              <a:gd name="connsiteX67" fmla="*/ 412295 w 2145700"/>
              <a:gd name="connsiteY67" fmla="*/ 76210 h 768818"/>
              <a:gd name="connsiteX68" fmla="*/ 452618 w 2145700"/>
              <a:gd name="connsiteY68" fmla="*/ 74623 h 768818"/>
              <a:gd name="connsiteX69" fmla="*/ 496363 w 2145700"/>
              <a:gd name="connsiteY69" fmla="*/ 88665 h 768818"/>
              <a:gd name="connsiteX70" fmla="*/ 519287 w 2145700"/>
              <a:gd name="connsiteY70" fmla="*/ 58259 h 768818"/>
              <a:gd name="connsiteX71" fmla="*/ 559403 w 2145700"/>
              <a:gd name="connsiteY71" fmla="*/ 43629 h 768818"/>
              <a:gd name="connsiteX72" fmla="*/ 572331 w 2145700"/>
              <a:gd name="connsiteY72" fmla="*/ 43980 h 768818"/>
              <a:gd name="connsiteX73" fmla="*/ 631097 w 2145700"/>
              <a:gd name="connsiteY73" fmla="*/ 7355 h 768818"/>
              <a:gd name="connsiteX74" fmla="*/ 681561 w 2145700"/>
              <a:gd name="connsiteY74" fmla="*/ 23697 h 768818"/>
              <a:gd name="connsiteX75" fmla="*/ 735166 w 2145700"/>
              <a:gd name="connsiteY75" fmla="*/ 3193 h 768818"/>
              <a:gd name="connsiteX76" fmla="*/ 750272 w 2145700"/>
              <a:gd name="connsiteY76" fmla="*/ 7403 h 768818"/>
              <a:gd name="connsiteX77" fmla="*/ 777717 w 2145700"/>
              <a:gd name="connsiteY77" fmla="*/ 94 h 768818"/>
              <a:gd name="connsiteX78" fmla="*/ 842932 w 2145700"/>
              <a:gd name="connsiteY78" fmla="*/ 33555 h 768818"/>
              <a:gd name="connsiteX79" fmla="*/ 846944 w 2145700"/>
              <a:gd name="connsiteY79" fmla="*/ 34349 h 768818"/>
              <a:gd name="connsiteX80" fmla="*/ 874437 w 2145700"/>
              <a:gd name="connsiteY80" fmla="*/ 28029 h 768818"/>
              <a:gd name="connsiteX81" fmla="*/ 899401 w 2145700"/>
              <a:gd name="connsiteY81" fmla="*/ 30759 h 768818"/>
              <a:gd name="connsiteX82" fmla="*/ 946964 w 2145700"/>
              <a:gd name="connsiteY82" fmla="*/ 8572 h 768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145700" h="768818">
                <a:moveTo>
                  <a:pt x="946964" y="8572"/>
                </a:moveTo>
                <a:cubicBezTo>
                  <a:pt x="987581" y="6560"/>
                  <a:pt x="1020899" y="37634"/>
                  <a:pt x="1023849" y="77153"/>
                </a:cubicBezTo>
                <a:lnTo>
                  <a:pt x="1030484" y="78550"/>
                </a:lnTo>
                <a:lnTo>
                  <a:pt x="1045101" y="66113"/>
                </a:lnTo>
                <a:cubicBezTo>
                  <a:pt x="1057519" y="60540"/>
                  <a:pt x="1071640" y="58392"/>
                  <a:pt x="1085698" y="60811"/>
                </a:cubicBezTo>
                <a:lnTo>
                  <a:pt x="1093732" y="62837"/>
                </a:lnTo>
                <a:lnTo>
                  <a:pt x="1103104" y="60282"/>
                </a:lnTo>
                <a:lnTo>
                  <a:pt x="1126035" y="45107"/>
                </a:lnTo>
                <a:cubicBezTo>
                  <a:pt x="1136842" y="41184"/>
                  <a:pt x="1148653" y="39844"/>
                  <a:pt x="1160368" y="41859"/>
                </a:cubicBezTo>
                <a:cubicBezTo>
                  <a:pt x="1178176" y="44922"/>
                  <a:pt x="1193759" y="55312"/>
                  <a:pt x="1204172" y="67703"/>
                </a:cubicBezTo>
                <a:lnTo>
                  <a:pt x="1258619" y="59724"/>
                </a:lnTo>
                <a:cubicBezTo>
                  <a:pt x="1258619" y="59724"/>
                  <a:pt x="1262983" y="62402"/>
                  <a:pt x="1271873" y="66822"/>
                </a:cubicBezTo>
                <a:cubicBezTo>
                  <a:pt x="1280952" y="64530"/>
                  <a:pt x="1289709" y="64109"/>
                  <a:pt x="1299082" y="65722"/>
                </a:cubicBezTo>
                <a:cubicBezTo>
                  <a:pt x="1325324" y="70236"/>
                  <a:pt x="1344467" y="87982"/>
                  <a:pt x="1353109" y="110667"/>
                </a:cubicBezTo>
                <a:cubicBezTo>
                  <a:pt x="1354046" y="110828"/>
                  <a:pt x="1355760" y="112087"/>
                  <a:pt x="1356697" y="112248"/>
                </a:cubicBezTo>
                <a:cubicBezTo>
                  <a:pt x="1365615" y="110892"/>
                  <a:pt x="1375310" y="110633"/>
                  <a:pt x="1383745" y="112084"/>
                </a:cubicBezTo>
                <a:cubicBezTo>
                  <a:pt x="1392180" y="113535"/>
                  <a:pt x="1399517" y="115761"/>
                  <a:pt x="1406532" y="119857"/>
                </a:cubicBezTo>
                <a:cubicBezTo>
                  <a:pt x="1420649" y="110724"/>
                  <a:pt x="1437870" y="105977"/>
                  <a:pt x="1455677" y="109041"/>
                </a:cubicBezTo>
                <a:cubicBezTo>
                  <a:pt x="1494105" y="115651"/>
                  <a:pt x="1518784" y="151694"/>
                  <a:pt x="1513282" y="189291"/>
                </a:cubicBezTo>
                <a:cubicBezTo>
                  <a:pt x="1526403" y="191548"/>
                  <a:pt x="1537943" y="197387"/>
                  <a:pt x="1547287" y="204776"/>
                </a:cubicBezTo>
                <a:cubicBezTo>
                  <a:pt x="1562048" y="191898"/>
                  <a:pt x="1582402" y="185764"/>
                  <a:pt x="1603959" y="189473"/>
                </a:cubicBezTo>
                <a:cubicBezTo>
                  <a:pt x="1617081" y="191730"/>
                  <a:pt x="1628815" y="197844"/>
                  <a:pt x="1638330" y="206346"/>
                </a:cubicBezTo>
                <a:lnTo>
                  <a:pt x="1647583" y="220064"/>
                </a:lnTo>
                <a:lnTo>
                  <a:pt x="1683338" y="224127"/>
                </a:lnTo>
                <a:lnTo>
                  <a:pt x="1682893" y="227778"/>
                </a:lnTo>
                <a:cubicBezTo>
                  <a:pt x="1696138" y="225682"/>
                  <a:pt x="1711211" y="223807"/>
                  <a:pt x="1725841" y="225584"/>
                </a:cubicBezTo>
                <a:cubicBezTo>
                  <a:pt x="1762415" y="230026"/>
                  <a:pt x="1791729" y="248411"/>
                  <a:pt x="1812840" y="273210"/>
                </a:cubicBezTo>
                <a:cubicBezTo>
                  <a:pt x="1839275" y="254187"/>
                  <a:pt x="1873966" y="243578"/>
                  <a:pt x="1908711" y="247798"/>
                </a:cubicBezTo>
                <a:cubicBezTo>
                  <a:pt x="1983688" y="256906"/>
                  <a:pt x="2036494" y="326320"/>
                  <a:pt x="2027621" y="399360"/>
                </a:cubicBezTo>
                <a:cubicBezTo>
                  <a:pt x="2102376" y="410295"/>
                  <a:pt x="2153575" y="477661"/>
                  <a:pt x="2144703" y="550701"/>
                </a:cubicBezTo>
                <a:cubicBezTo>
                  <a:pt x="2135608" y="625566"/>
                  <a:pt x="2067940" y="678494"/>
                  <a:pt x="1992964" y="669386"/>
                </a:cubicBezTo>
                <a:cubicBezTo>
                  <a:pt x="1958219" y="665165"/>
                  <a:pt x="1928683" y="648607"/>
                  <a:pt x="1907572" y="623807"/>
                </a:cubicBezTo>
                <a:cubicBezTo>
                  <a:pt x="1881137" y="642831"/>
                  <a:pt x="1846667" y="651614"/>
                  <a:pt x="1811922" y="647394"/>
                </a:cubicBezTo>
                <a:lnTo>
                  <a:pt x="1808264" y="646949"/>
                </a:lnTo>
                <a:cubicBezTo>
                  <a:pt x="1786316" y="705431"/>
                  <a:pt x="1727958" y="742812"/>
                  <a:pt x="1663954" y="735037"/>
                </a:cubicBezTo>
                <a:cubicBezTo>
                  <a:pt x="1618237" y="729483"/>
                  <a:pt x="1579282" y="698810"/>
                  <a:pt x="1559723" y="661228"/>
                </a:cubicBezTo>
                <a:cubicBezTo>
                  <a:pt x="1538498" y="667913"/>
                  <a:pt x="1515666" y="672553"/>
                  <a:pt x="1491894" y="669665"/>
                </a:cubicBezTo>
                <a:cubicBezTo>
                  <a:pt x="1477264" y="667888"/>
                  <a:pt x="1463078" y="662458"/>
                  <a:pt x="1448892" y="657029"/>
                </a:cubicBezTo>
                <a:cubicBezTo>
                  <a:pt x="1423008" y="702061"/>
                  <a:pt x="1369418" y="730758"/>
                  <a:pt x="1314558" y="724094"/>
                </a:cubicBezTo>
                <a:cubicBezTo>
                  <a:pt x="1305414" y="722982"/>
                  <a:pt x="1298099" y="722094"/>
                  <a:pt x="1291006" y="719379"/>
                </a:cubicBezTo>
                <a:cubicBezTo>
                  <a:pt x="1262797" y="753012"/>
                  <a:pt x="1217630" y="773466"/>
                  <a:pt x="1171913" y="767913"/>
                </a:cubicBezTo>
                <a:cubicBezTo>
                  <a:pt x="1137169" y="763692"/>
                  <a:pt x="1106025" y="745086"/>
                  <a:pt x="1084692" y="722112"/>
                </a:cubicBezTo>
                <a:lnTo>
                  <a:pt x="980122" y="742762"/>
                </a:lnTo>
                <a:cubicBezTo>
                  <a:pt x="980122" y="742762"/>
                  <a:pt x="971421" y="737999"/>
                  <a:pt x="953798" y="730299"/>
                </a:cubicBezTo>
                <a:cubicBezTo>
                  <a:pt x="936454" y="735604"/>
                  <a:pt x="919552" y="737256"/>
                  <a:pt x="901264" y="735035"/>
                </a:cubicBezTo>
                <a:cubicBezTo>
                  <a:pt x="850061" y="728815"/>
                  <a:pt x="811328" y="696316"/>
                  <a:pt x="792435" y="653257"/>
                </a:cubicBezTo>
                <a:cubicBezTo>
                  <a:pt x="790606" y="653035"/>
                  <a:pt x="787170" y="650763"/>
                  <a:pt x="785342" y="650541"/>
                </a:cubicBezTo>
                <a:cubicBezTo>
                  <a:pt x="768218" y="654020"/>
                  <a:pt x="749487" y="655450"/>
                  <a:pt x="733029" y="653451"/>
                </a:cubicBezTo>
                <a:cubicBezTo>
                  <a:pt x="716571" y="651452"/>
                  <a:pt x="702162" y="647849"/>
                  <a:pt x="688198" y="640594"/>
                </a:cubicBezTo>
                <a:cubicBezTo>
                  <a:pt x="661763" y="659618"/>
                  <a:pt x="628901" y="670449"/>
                  <a:pt x="594156" y="666229"/>
                </a:cubicBezTo>
                <a:cubicBezTo>
                  <a:pt x="519179" y="657121"/>
                  <a:pt x="467980" y="589754"/>
                  <a:pt x="475024" y="516492"/>
                </a:cubicBezTo>
                <a:cubicBezTo>
                  <a:pt x="449422" y="513382"/>
                  <a:pt x="426536" y="503190"/>
                  <a:pt x="407751" y="489790"/>
                </a:cubicBezTo>
                <a:cubicBezTo>
                  <a:pt x="380429" y="516119"/>
                  <a:pt x="341637" y="529936"/>
                  <a:pt x="299576" y="524827"/>
                </a:cubicBezTo>
                <a:cubicBezTo>
                  <a:pt x="248372" y="518607"/>
                  <a:pt x="206426" y="482011"/>
                  <a:pt x="187754" y="437125"/>
                </a:cubicBezTo>
                <a:cubicBezTo>
                  <a:pt x="168136" y="445860"/>
                  <a:pt x="143697" y="448450"/>
                  <a:pt x="119924" y="445562"/>
                </a:cubicBezTo>
                <a:cubicBezTo>
                  <a:pt x="44948" y="436454"/>
                  <a:pt x="-8080" y="368865"/>
                  <a:pt x="1014" y="293999"/>
                </a:cubicBezTo>
                <a:cubicBezTo>
                  <a:pt x="7669" y="239219"/>
                  <a:pt x="47520" y="194726"/>
                  <a:pt x="98661" y="179745"/>
                </a:cubicBezTo>
                <a:lnTo>
                  <a:pt x="147443" y="175750"/>
                </a:lnTo>
                <a:lnTo>
                  <a:pt x="153578" y="158549"/>
                </a:lnTo>
                <a:lnTo>
                  <a:pt x="159935" y="153803"/>
                </a:lnTo>
                <a:lnTo>
                  <a:pt x="169661" y="124676"/>
                </a:lnTo>
                <a:cubicBezTo>
                  <a:pt x="196013" y="78890"/>
                  <a:pt x="248259" y="49799"/>
                  <a:pt x="304491" y="56629"/>
                </a:cubicBezTo>
                <a:cubicBezTo>
                  <a:pt x="318207" y="58296"/>
                  <a:pt x="331188" y="62189"/>
                  <a:pt x="343033" y="67797"/>
                </a:cubicBezTo>
                <a:lnTo>
                  <a:pt x="352587" y="74259"/>
                </a:lnTo>
                <a:lnTo>
                  <a:pt x="373000" y="69716"/>
                </a:lnTo>
                <a:cubicBezTo>
                  <a:pt x="385383" y="69104"/>
                  <a:pt x="397442" y="71977"/>
                  <a:pt x="408132" y="77274"/>
                </a:cubicBezTo>
                <a:lnTo>
                  <a:pt x="408460" y="77542"/>
                </a:lnTo>
                <a:lnTo>
                  <a:pt x="412295" y="76210"/>
                </a:lnTo>
                <a:cubicBezTo>
                  <a:pt x="425366" y="73629"/>
                  <a:pt x="438902" y="72957"/>
                  <a:pt x="452618" y="74623"/>
                </a:cubicBezTo>
                <a:lnTo>
                  <a:pt x="496363" y="88665"/>
                </a:lnTo>
                <a:lnTo>
                  <a:pt x="519287" y="58259"/>
                </a:lnTo>
                <a:cubicBezTo>
                  <a:pt x="530659" y="49762"/>
                  <a:pt x="544544" y="44364"/>
                  <a:pt x="559403" y="43629"/>
                </a:cubicBezTo>
                <a:cubicBezTo>
                  <a:pt x="564357" y="43384"/>
                  <a:pt x="568320" y="43187"/>
                  <a:pt x="572331" y="43980"/>
                </a:cubicBezTo>
                <a:cubicBezTo>
                  <a:pt x="584230" y="23558"/>
                  <a:pt x="606331" y="8581"/>
                  <a:pt x="631097" y="7355"/>
                </a:cubicBezTo>
                <a:cubicBezTo>
                  <a:pt x="649919" y="6423"/>
                  <a:pt x="668144" y="13453"/>
                  <a:pt x="681561" y="23697"/>
                </a:cubicBezTo>
                <a:lnTo>
                  <a:pt x="735166" y="3193"/>
                </a:lnTo>
                <a:cubicBezTo>
                  <a:pt x="735166" y="3193"/>
                  <a:pt x="740218" y="4926"/>
                  <a:pt x="750272" y="7403"/>
                </a:cubicBezTo>
                <a:cubicBezTo>
                  <a:pt x="758992" y="3005"/>
                  <a:pt x="767810" y="585"/>
                  <a:pt x="777717" y="94"/>
                </a:cubicBezTo>
                <a:cubicBezTo>
                  <a:pt x="805455" y="-1279"/>
                  <a:pt x="828975" y="12430"/>
                  <a:pt x="842932" y="33555"/>
                </a:cubicBezTo>
                <a:cubicBezTo>
                  <a:pt x="843922" y="33506"/>
                  <a:pt x="845953" y="34398"/>
                  <a:pt x="846944" y="34349"/>
                </a:cubicBezTo>
                <a:cubicBezTo>
                  <a:pt x="855713" y="30939"/>
                  <a:pt x="865522" y="28470"/>
                  <a:pt x="874437" y="28029"/>
                </a:cubicBezTo>
                <a:cubicBezTo>
                  <a:pt x="883353" y="27588"/>
                  <a:pt x="891328" y="28184"/>
                  <a:pt x="899401" y="30759"/>
                </a:cubicBezTo>
                <a:cubicBezTo>
                  <a:pt x="911691" y="18251"/>
                  <a:pt x="928141" y="9503"/>
                  <a:pt x="946964" y="8572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69" name="任意多边形 68"/>
          <p:cNvSpPr/>
          <p:nvPr/>
        </p:nvSpPr>
        <p:spPr bwMode="auto">
          <a:xfrm rot="21184431">
            <a:off x="-1034164" y="257885"/>
            <a:ext cx="2202524" cy="789178"/>
          </a:xfrm>
          <a:custGeom>
            <a:avLst/>
            <a:gdLst>
              <a:gd name="connsiteX0" fmla="*/ 946964 w 2145700"/>
              <a:gd name="connsiteY0" fmla="*/ 8572 h 768818"/>
              <a:gd name="connsiteX1" fmla="*/ 1023849 w 2145700"/>
              <a:gd name="connsiteY1" fmla="*/ 77153 h 768818"/>
              <a:gd name="connsiteX2" fmla="*/ 1030484 w 2145700"/>
              <a:gd name="connsiteY2" fmla="*/ 78550 h 768818"/>
              <a:gd name="connsiteX3" fmla="*/ 1045101 w 2145700"/>
              <a:gd name="connsiteY3" fmla="*/ 66113 h 768818"/>
              <a:gd name="connsiteX4" fmla="*/ 1085698 w 2145700"/>
              <a:gd name="connsiteY4" fmla="*/ 60811 h 768818"/>
              <a:gd name="connsiteX5" fmla="*/ 1093732 w 2145700"/>
              <a:gd name="connsiteY5" fmla="*/ 62837 h 768818"/>
              <a:gd name="connsiteX6" fmla="*/ 1103104 w 2145700"/>
              <a:gd name="connsiteY6" fmla="*/ 60282 h 768818"/>
              <a:gd name="connsiteX7" fmla="*/ 1126035 w 2145700"/>
              <a:gd name="connsiteY7" fmla="*/ 45107 h 768818"/>
              <a:gd name="connsiteX8" fmla="*/ 1160368 w 2145700"/>
              <a:gd name="connsiteY8" fmla="*/ 41859 h 768818"/>
              <a:gd name="connsiteX9" fmla="*/ 1204172 w 2145700"/>
              <a:gd name="connsiteY9" fmla="*/ 67703 h 768818"/>
              <a:gd name="connsiteX10" fmla="*/ 1258619 w 2145700"/>
              <a:gd name="connsiteY10" fmla="*/ 59724 h 768818"/>
              <a:gd name="connsiteX11" fmla="*/ 1271873 w 2145700"/>
              <a:gd name="connsiteY11" fmla="*/ 66822 h 768818"/>
              <a:gd name="connsiteX12" fmla="*/ 1299082 w 2145700"/>
              <a:gd name="connsiteY12" fmla="*/ 65722 h 768818"/>
              <a:gd name="connsiteX13" fmla="*/ 1353109 w 2145700"/>
              <a:gd name="connsiteY13" fmla="*/ 110667 h 768818"/>
              <a:gd name="connsiteX14" fmla="*/ 1356697 w 2145700"/>
              <a:gd name="connsiteY14" fmla="*/ 112248 h 768818"/>
              <a:gd name="connsiteX15" fmla="*/ 1383745 w 2145700"/>
              <a:gd name="connsiteY15" fmla="*/ 112084 h 768818"/>
              <a:gd name="connsiteX16" fmla="*/ 1406532 w 2145700"/>
              <a:gd name="connsiteY16" fmla="*/ 119857 h 768818"/>
              <a:gd name="connsiteX17" fmla="*/ 1455677 w 2145700"/>
              <a:gd name="connsiteY17" fmla="*/ 109041 h 768818"/>
              <a:gd name="connsiteX18" fmla="*/ 1513282 w 2145700"/>
              <a:gd name="connsiteY18" fmla="*/ 189291 h 768818"/>
              <a:gd name="connsiteX19" fmla="*/ 1547287 w 2145700"/>
              <a:gd name="connsiteY19" fmla="*/ 204776 h 768818"/>
              <a:gd name="connsiteX20" fmla="*/ 1603959 w 2145700"/>
              <a:gd name="connsiteY20" fmla="*/ 189473 h 768818"/>
              <a:gd name="connsiteX21" fmla="*/ 1638330 w 2145700"/>
              <a:gd name="connsiteY21" fmla="*/ 206346 h 768818"/>
              <a:gd name="connsiteX22" fmla="*/ 1647583 w 2145700"/>
              <a:gd name="connsiteY22" fmla="*/ 220064 h 768818"/>
              <a:gd name="connsiteX23" fmla="*/ 1683338 w 2145700"/>
              <a:gd name="connsiteY23" fmla="*/ 224127 h 768818"/>
              <a:gd name="connsiteX24" fmla="*/ 1682893 w 2145700"/>
              <a:gd name="connsiteY24" fmla="*/ 227778 h 768818"/>
              <a:gd name="connsiteX25" fmla="*/ 1725841 w 2145700"/>
              <a:gd name="connsiteY25" fmla="*/ 225584 h 768818"/>
              <a:gd name="connsiteX26" fmla="*/ 1812840 w 2145700"/>
              <a:gd name="connsiteY26" fmla="*/ 273210 h 768818"/>
              <a:gd name="connsiteX27" fmla="*/ 1908711 w 2145700"/>
              <a:gd name="connsiteY27" fmla="*/ 247798 h 768818"/>
              <a:gd name="connsiteX28" fmla="*/ 2027621 w 2145700"/>
              <a:gd name="connsiteY28" fmla="*/ 399360 h 768818"/>
              <a:gd name="connsiteX29" fmla="*/ 2144703 w 2145700"/>
              <a:gd name="connsiteY29" fmla="*/ 550701 h 768818"/>
              <a:gd name="connsiteX30" fmla="*/ 1992964 w 2145700"/>
              <a:gd name="connsiteY30" fmla="*/ 669386 h 768818"/>
              <a:gd name="connsiteX31" fmla="*/ 1907572 w 2145700"/>
              <a:gd name="connsiteY31" fmla="*/ 623807 h 768818"/>
              <a:gd name="connsiteX32" fmla="*/ 1811922 w 2145700"/>
              <a:gd name="connsiteY32" fmla="*/ 647394 h 768818"/>
              <a:gd name="connsiteX33" fmla="*/ 1808264 w 2145700"/>
              <a:gd name="connsiteY33" fmla="*/ 646949 h 768818"/>
              <a:gd name="connsiteX34" fmla="*/ 1663954 w 2145700"/>
              <a:gd name="connsiteY34" fmla="*/ 735037 h 768818"/>
              <a:gd name="connsiteX35" fmla="*/ 1559723 w 2145700"/>
              <a:gd name="connsiteY35" fmla="*/ 661228 h 768818"/>
              <a:gd name="connsiteX36" fmla="*/ 1491894 w 2145700"/>
              <a:gd name="connsiteY36" fmla="*/ 669665 h 768818"/>
              <a:gd name="connsiteX37" fmla="*/ 1448892 w 2145700"/>
              <a:gd name="connsiteY37" fmla="*/ 657029 h 768818"/>
              <a:gd name="connsiteX38" fmla="*/ 1314558 w 2145700"/>
              <a:gd name="connsiteY38" fmla="*/ 724094 h 768818"/>
              <a:gd name="connsiteX39" fmla="*/ 1291006 w 2145700"/>
              <a:gd name="connsiteY39" fmla="*/ 719379 h 768818"/>
              <a:gd name="connsiteX40" fmla="*/ 1171913 w 2145700"/>
              <a:gd name="connsiteY40" fmla="*/ 767913 h 768818"/>
              <a:gd name="connsiteX41" fmla="*/ 1084692 w 2145700"/>
              <a:gd name="connsiteY41" fmla="*/ 722112 h 768818"/>
              <a:gd name="connsiteX42" fmla="*/ 980122 w 2145700"/>
              <a:gd name="connsiteY42" fmla="*/ 742762 h 768818"/>
              <a:gd name="connsiteX43" fmla="*/ 953798 w 2145700"/>
              <a:gd name="connsiteY43" fmla="*/ 730299 h 768818"/>
              <a:gd name="connsiteX44" fmla="*/ 901264 w 2145700"/>
              <a:gd name="connsiteY44" fmla="*/ 735035 h 768818"/>
              <a:gd name="connsiteX45" fmla="*/ 792435 w 2145700"/>
              <a:gd name="connsiteY45" fmla="*/ 653257 h 768818"/>
              <a:gd name="connsiteX46" fmla="*/ 785342 w 2145700"/>
              <a:gd name="connsiteY46" fmla="*/ 650541 h 768818"/>
              <a:gd name="connsiteX47" fmla="*/ 733029 w 2145700"/>
              <a:gd name="connsiteY47" fmla="*/ 653451 h 768818"/>
              <a:gd name="connsiteX48" fmla="*/ 688198 w 2145700"/>
              <a:gd name="connsiteY48" fmla="*/ 640594 h 768818"/>
              <a:gd name="connsiteX49" fmla="*/ 594156 w 2145700"/>
              <a:gd name="connsiteY49" fmla="*/ 666229 h 768818"/>
              <a:gd name="connsiteX50" fmla="*/ 475024 w 2145700"/>
              <a:gd name="connsiteY50" fmla="*/ 516492 h 768818"/>
              <a:gd name="connsiteX51" fmla="*/ 407751 w 2145700"/>
              <a:gd name="connsiteY51" fmla="*/ 489790 h 768818"/>
              <a:gd name="connsiteX52" fmla="*/ 299576 w 2145700"/>
              <a:gd name="connsiteY52" fmla="*/ 524827 h 768818"/>
              <a:gd name="connsiteX53" fmla="*/ 187754 w 2145700"/>
              <a:gd name="connsiteY53" fmla="*/ 437125 h 768818"/>
              <a:gd name="connsiteX54" fmla="*/ 119924 w 2145700"/>
              <a:gd name="connsiteY54" fmla="*/ 445562 h 768818"/>
              <a:gd name="connsiteX55" fmla="*/ 1014 w 2145700"/>
              <a:gd name="connsiteY55" fmla="*/ 293999 h 768818"/>
              <a:gd name="connsiteX56" fmla="*/ 98661 w 2145700"/>
              <a:gd name="connsiteY56" fmla="*/ 179745 h 768818"/>
              <a:gd name="connsiteX57" fmla="*/ 147443 w 2145700"/>
              <a:gd name="connsiteY57" fmla="*/ 175750 h 768818"/>
              <a:gd name="connsiteX58" fmla="*/ 153578 w 2145700"/>
              <a:gd name="connsiteY58" fmla="*/ 158549 h 768818"/>
              <a:gd name="connsiteX59" fmla="*/ 159935 w 2145700"/>
              <a:gd name="connsiteY59" fmla="*/ 153803 h 768818"/>
              <a:gd name="connsiteX60" fmla="*/ 169661 w 2145700"/>
              <a:gd name="connsiteY60" fmla="*/ 124676 h 768818"/>
              <a:gd name="connsiteX61" fmla="*/ 304491 w 2145700"/>
              <a:gd name="connsiteY61" fmla="*/ 56629 h 768818"/>
              <a:gd name="connsiteX62" fmla="*/ 343033 w 2145700"/>
              <a:gd name="connsiteY62" fmla="*/ 67797 h 768818"/>
              <a:gd name="connsiteX63" fmla="*/ 352587 w 2145700"/>
              <a:gd name="connsiteY63" fmla="*/ 74259 h 768818"/>
              <a:gd name="connsiteX64" fmla="*/ 373000 w 2145700"/>
              <a:gd name="connsiteY64" fmla="*/ 69716 h 768818"/>
              <a:gd name="connsiteX65" fmla="*/ 408132 w 2145700"/>
              <a:gd name="connsiteY65" fmla="*/ 77274 h 768818"/>
              <a:gd name="connsiteX66" fmla="*/ 408460 w 2145700"/>
              <a:gd name="connsiteY66" fmla="*/ 77542 h 768818"/>
              <a:gd name="connsiteX67" fmla="*/ 412295 w 2145700"/>
              <a:gd name="connsiteY67" fmla="*/ 76210 h 768818"/>
              <a:gd name="connsiteX68" fmla="*/ 452618 w 2145700"/>
              <a:gd name="connsiteY68" fmla="*/ 74623 h 768818"/>
              <a:gd name="connsiteX69" fmla="*/ 496363 w 2145700"/>
              <a:gd name="connsiteY69" fmla="*/ 88665 h 768818"/>
              <a:gd name="connsiteX70" fmla="*/ 519287 w 2145700"/>
              <a:gd name="connsiteY70" fmla="*/ 58259 h 768818"/>
              <a:gd name="connsiteX71" fmla="*/ 559403 w 2145700"/>
              <a:gd name="connsiteY71" fmla="*/ 43629 h 768818"/>
              <a:gd name="connsiteX72" fmla="*/ 572331 w 2145700"/>
              <a:gd name="connsiteY72" fmla="*/ 43980 h 768818"/>
              <a:gd name="connsiteX73" fmla="*/ 631097 w 2145700"/>
              <a:gd name="connsiteY73" fmla="*/ 7355 h 768818"/>
              <a:gd name="connsiteX74" fmla="*/ 681561 w 2145700"/>
              <a:gd name="connsiteY74" fmla="*/ 23697 h 768818"/>
              <a:gd name="connsiteX75" fmla="*/ 735166 w 2145700"/>
              <a:gd name="connsiteY75" fmla="*/ 3193 h 768818"/>
              <a:gd name="connsiteX76" fmla="*/ 750272 w 2145700"/>
              <a:gd name="connsiteY76" fmla="*/ 7403 h 768818"/>
              <a:gd name="connsiteX77" fmla="*/ 777717 w 2145700"/>
              <a:gd name="connsiteY77" fmla="*/ 94 h 768818"/>
              <a:gd name="connsiteX78" fmla="*/ 842932 w 2145700"/>
              <a:gd name="connsiteY78" fmla="*/ 33555 h 768818"/>
              <a:gd name="connsiteX79" fmla="*/ 846944 w 2145700"/>
              <a:gd name="connsiteY79" fmla="*/ 34349 h 768818"/>
              <a:gd name="connsiteX80" fmla="*/ 874437 w 2145700"/>
              <a:gd name="connsiteY80" fmla="*/ 28029 h 768818"/>
              <a:gd name="connsiteX81" fmla="*/ 899401 w 2145700"/>
              <a:gd name="connsiteY81" fmla="*/ 30759 h 768818"/>
              <a:gd name="connsiteX82" fmla="*/ 946964 w 2145700"/>
              <a:gd name="connsiteY82" fmla="*/ 8572 h 768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145700" h="768818">
                <a:moveTo>
                  <a:pt x="946964" y="8572"/>
                </a:moveTo>
                <a:cubicBezTo>
                  <a:pt x="987581" y="6560"/>
                  <a:pt x="1020899" y="37634"/>
                  <a:pt x="1023849" y="77153"/>
                </a:cubicBezTo>
                <a:lnTo>
                  <a:pt x="1030484" y="78550"/>
                </a:lnTo>
                <a:lnTo>
                  <a:pt x="1045101" y="66113"/>
                </a:lnTo>
                <a:cubicBezTo>
                  <a:pt x="1057519" y="60540"/>
                  <a:pt x="1071640" y="58392"/>
                  <a:pt x="1085698" y="60811"/>
                </a:cubicBezTo>
                <a:lnTo>
                  <a:pt x="1093732" y="62837"/>
                </a:lnTo>
                <a:lnTo>
                  <a:pt x="1103104" y="60282"/>
                </a:lnTo>
                <a:lnTo>
                  <a:pt x="1126035" y="45107"/>
                </a:lnTo>
                <a:cubicBezTo>
                  <a:pt x="1136842" y="41184"/>
                  <a:pt x="1148653" y="39844"/>
                  <a:pt x="1160368" y="41859"/>
                </a:cubicBezTo>
                <a:cubicBezTo>
                  <a:pt x="1178176" y="44922"/>
                  <a:pt x="1193759" y="55312"/>
                  <a:pt x="1204172" y="67703"/>
                </a:cubicBezTo>
                <a:lnTo>
                  <a:pt x="1258619" y="59724"/>
                </a:lnTo>
                <a:cubicBezTo>
                  <a:pt x="1258619" y="59724"/>
                  <a:pt x="1262983" y="62402"/>
                  <a:pt x="1271873" y="66822"/>
                </a:cubicBezTo>
                <a:cubicBezTo>
                  <a:pt x="1280952" y="64530"/>
                  <a:pt x="1289709" y="64109"/>
                  <a:pt x="1299082" y="65722"/>
                </a:cubicBezTo>
                <a:cubicBezTo>
                  <a:pt x="1325324" y="70236"/>
                  <a:pt x="1344467" y="87982"/>
                  <a:pt x="1353109" y="110667"/>
                </a:cubicBezTo>
                <a:cubicBezTo>
                  <a:pt x="1354046" y="110828"/>
                  <a:pt x="1355760" y="112087"/>
                  <a:pt x="1356697" y="112248"/>
                </a:cubicBezTo>
                <a:cubicBezTo>
                  <a:pt x="1365615" y="110892"/>
                  <a:pt x="1375310" y="110633"/>
                  <a:pt x="1383745" y="112084"/>
                </a:cubicBezTo>
                <a:cubicBezTo>
                  <a:pt x="1392180" y="113535"/>
                  <a:pt x="1399517" y="115761"/>
                  <a:pt x="1406532" y="119857"/>
                </a:cubicBezTo>
                <a:cubicBezTo>
                  <a:pt x="1420649" y="110724"/>
                  <a:pt x="1437870" y="105977"/>
                  <a:pt x="1455677" y="109041"/>
                </a:cubicBezTo>
                <a:cubicBezTo>
                  <a:pt x="1494105" y="115651"/>
                  <a:pt x="1518784" y="151694"/>
                  <a:pt x="1513282" y="189291"/>
                </a:cubicBezTo>
                <a:cubicBezTo>
                  <a:pt x="1526403" y="191548"/>
                  <a:pt x="1537943" y="197387"/>
                  <a:pt x="1547287" y="204776"/>
                </a:cubicBezTo>
                <a:cubicBezTo>
                  <a:pt x="1562048" y="191898"/>
                  <a:pt x="1582402" y="185764"/>
                  <a:pt x="1603959" y="189473"/>
                </a:cubicBezTo>
                <a:cubicBezTo>
                  <a:pt x="1617081" y="191730"/>
                  <a:pt x="1628815" y="197844"/>
                  <a:pt x="1638330" y="206346"/>
                </a:cubicBezTo>
                <a:lnTo>
                  <a:pt x="1647583" y="220064"/>
                </a:lnTo>
                <a:lnTo>
                  <a:pt x="1683338" y="224127"/>
                </a:lnTo>
                <a:lnTo>
                  <a:pt x="1682893" y="227778"/>
                </a:lnTo>
                <a:cubicBezTo>
                  <a:pt x="1696138" y="225682"/>
                  <a:pt x="1711211" y="223807"/>
                  <a:pt x="1725841" y="225584"/>
                </a:cubicBezTo>
                <a:cubicBezTo>
                  <a:pt x="1762415" y="230026"/>
                  <a:pt x="1791729" y="248411"/>
                  <a:pt x="1812840" y="273210"/>
                </a:cubicBezTo>
                <a:cubicBezTo>
                  <a:pt x="1839275" y="254187"/>
                  <a:pt x="1873966" y="243578"/>
                  <a:pt x="1908711" y="247798"/>
                </a:cubicBezTo>
                <a:cubicBezTo>
                  <a:pt x="1983688" y="256906"/>
                  <a:pt x="2036494" y="326320"/>
                  <a:pt x="2027621" y="399360"/>
                </a:cubicBezTo>
                <a:cubicBezTo>
                  <a:pt x="2102376" y="410295"/>
                  <a:pt x="2153575" y="477661"/>
                  <a:pt x="2144703" y="550701"/>
                </a:cubicBezTo>
                <a:cubicBezTo>
                  <a:pt x="2135608" y="625566"/>
                  <a:pt x="2067940" y="678494"/>
                  <a:pt x="1992964" y="669386"/>
                </a:cubicBezTo>
                <a:cubicBezTo>
                  <a:pt x="1958219" y="665165"/>
                  <a:pt x="1928683" y="648607"/>
                  <a:pt x="1907572" y="623807"/>
                </a:cubicBezTo>
                <a:cubicBezTo>
                  <a:pt x="1881137" y="642831"/>
                  <a:pt x="1846667" y="651614"/>
                  <a:pt x="1811922" y="647394"/>
                </a:cubicBezTo>
                <a:lnTo>
                  <a:pt x="1808264" y="646949"/>
                </a:lnTo>
                <a:cubicBezTo>
                  <a:pt x="1786316" y="705431"/>
                  <a:pt x="1727958" y="742812"/>
                  <a:pt x="1663954" y="735037"/>
                </a:cubicBezTo>
                <a:cubicBezTo>
                  <a:pt x="1618237" y="729483"/>
                  <a:pt x="1579282" y="698810"/>
                  <a:pt x="1559723" y="661228"/>
                </a:cubicBezTo>
                <a:cubicBezTo>
                  <a:pt x="1538498" y="667913"/>
                  <a:pt x="1515666" y="672553"/>
                  <a:pt x="1491894" y="669665"/>
                </a:cubicBezTo>
                <a:cubicBezTo>
                  <a:pt x="1477264" y="667888"/>
                  <a:pt x="1463078" y="662458"/>
                  <a:pt x="1448892" y="657029"/>
                </a:cubicBezTo>
                <a:cubicBezTo>
                  <a:pt x="1423008" y="702061"/>
                  <a:pt x="1369418" y="730758"/>
                  <a:pt x="1314558" y="724094"/>
                </a:cubicBezTo>
                <a:cubicBezTo>
                  <a:pt x="1305414" y="722982"/>
                  <a:pt x="1298099" y="722094"/>
                  <a:pt x="1291006" y="719379"/>
                </a:cubicBezTo>
                <a:cubicBezTo>
                  <a:pt x="1262797" y="753012"/>
                  <a:pt x="1217630" y="773466"/>
                  <a:pt x="1171913" y="767913"/>
                </a:cubicBezTo>
                <a:cubicBezTo>
                  <a:pt x="1137169" y="763692"/>
                  <a:pt x="1106025" y="745086"/>
                  <a:pt x="1084692" y="722112"/>
                </a:cubicBezTo>
                <a:lnTo>
                  <a:pt x="980122" y="742762"/>
                </a:lnTo>
                <a:cubicBezTo>
                  <a:pt x="980122" y="742762"/>
                  <a:pt x="971421" y="737999"/>
                  <a:pt x="953798" y="730299"/>
                </a:cubicBezTo>
                <a:cubicBezTo>
                  <a:pt x="936454" y="735604"/>
                  <a:pt x="919552" y="737256"/>
                  <a:pt x="901264" y="735035"/>
                </a:cubicBezTo>
                <a:cubicBezTo>
                  <a:pt x="850061" y="728815"/>
                  <a:pt x="811328" y="696316"/>
                  <a:pt x="792435" y="653257"/>
                </a:cubicBezTo>
                <a:cubicBezTo>
                  <a:pt x="790606" y="653035"/>
                  <a:pt x="787170" y="650763"/>
                  <a:pt x="785342" y="650541"/>
                </a:cubicBezTo>
                <a:cubicBezTo>
                  <a:pt x="768218" y="654020"/>
                  <a:pt x="749487" y="655450"/>
                  <a:pt x="733029" y="653451"/>
                </a:cubicBezTo>
                <a:cubicBezTo>
                  <a:pt x="716571" y="651452"/>
                  <a:pt x="702162" y="647849"/>
                  <a:pt x="688198" y="640594"/>
                </a:cubicBezTo>
                <a:cubicBezTo>
                  <a:pt x="661763" y="659618"/>
                  <a:pt x="628901" y="670449"/>
                  <a:pt x="594156" y="666229"/>
                </a:cubicBezTo>
                <a:cubicBezTo>
                  <a:pt x="519179" y="657121"/>
                  <a:pt x="467980" y="589754"/>
                  <a:pt x="475024" y="516492"/>
                </a:cubicBezTo>
                <a:cubicBezTo>
                  <a:pt x="449422" y="513382"/>
                  <a:pt x="426536" y="503190"/>
                  <a:pt x="407751" y="489790"/>
                </a:cubicBezTo>
                <a:cubicBezTo>
                  <a:pt x="380429" y="516119"/>
                  <a:pt x="341637" y="529936"/>
                  <a:pt x="299576" y="524827"/>
                </a:cubicBezTo>
                <a:cubicBezTo>
                  <a:pt x="248372" y="518607"/>
                  <a:pt x="206426" y="482011"/>
                  <a:pt x="187754" y="437125"/>
                </a:cubicBezTo>
                <a:cubicBezTo>
                  <a:pt x="168136" y="445860"/>
                  <a:pt x="143697" y="448450"/>
                  <a:pt x="119924" y="445562"/>
                </a:cubicBezTo>
                <a:cubicBezTo>
                  <a:pt x="44948" y="436454"/>
                  <a:pt x="-8080" y="368865"/>
                  <a:pt x="1014" y="293999"/>
                </a:cubicBezTo>
                <a:cubicBezTo>
                  <a:pt x="7669" y="239219"/>
                  <a:pt x="47520" y="194726"/>
                  <a:pt x="98661" y="179745"/>
                </a:cubicBezTo>
                <a:lnTo>
                  <a:pt x="147443" y="175750"/>
                </a:lnTo>
                <a:lnTo>
                  <a:pt x="153578" y="158549"/>
                </a:lnTo>
                <a:lnTo>
                  <a:pt x="159935" y="153803"/>
                </a:lnTo>
                <a:lnTo>
                  <a:pt x="169661" y="124676"/>
                </a:lnTo>
                <a:cubicBezTo>
                  <a:pt x="196013" y="78890"/>
                  <a:pt x="248259" y="49799"/>
                  <a:pt x="304491" y="56629"/>
                </a:cubicBezTo>
                <a:cubicBezTo>
                  <a:pt x="318207" y="58296"/>
                  <a:pt x="331188" y="62189"/>
                  <a:pt x="343033" y="67797"/>
                </a:cubicBezTo>
                <a:lnTo>
                  <a:pt x="352587" y="74259"/>
                </a:lnTo>
                <a:lnTo>
                  <a:pt x="373000" y="69716"/>
                </a:lnTo>
                <a:cubicBezTo>
                  <a:pt x="385383" y="69104"/>
                  <a:pt x="397442" y="71977"/>
                  <a:pt x="408132" y="77274"/>
                </a:cubicBezTo>
                <a:lnTo>
                  <a:pt x="408460" y="77542"/>
                </a:lnTo>
                <a:lnTo>
                  <a:pt x="412295" y="76210"/>
                </a:lnTo>
                <a:cubicBezTo>
                  <a:pt x="425366" y="73629"/>
                  <a:pt x="438902" y="72957"/>
                  <a:pt x="452618" y="74623"/>
                </a:cubicBezTo>
                <a:lnTo>
                  <a:pt x="496363" y="88665"/>
                </a:lnTo>
                <a:lnTo>
                  <a:pt x="519287" y="58259"/>
                </a:lnTo>
                <a:cubicBezTo>
                  <a:pt x="530659" y="49762"/>
                  <a:pt x="544544" y="44364"/>
                  <a:pt x="559403" y="43629"/>
                </a:cubicBezTo>
                <a:cubicBezTo>
                  <a:pt x="564357" y="43384"/>
                  <a:pt x="568320" y="43187"/>
                  <a:pt x="572331" y="43980"/>
                </a:cubicBezTo>
                <a:cubicBezTo>
                  <a:pt x="584230" y="23558"/>
                  <a:pt x="606331" y="8581"/>
                  <a:pt x="631097" y="7355"/>
                </a:cubicBezTo>
                <a:cubicBezTo>
                  <a:pt x="649919" y="6423"/>
                  <a:pt x="668144" y="13453"/>
                  <a:pt x="681561" y="23697"/>
                </a:cubicBezTo>
                <a:lnTo>
                  <a:pt x="735166" y="3193"/>
                </a:lnTo>
                <a:cubicBezTo>
                  <a:pt x="735166" y="3193"/>
                  <a:pt x="740218" y="4926"/>
                  <a:pt x="750272" y="7403"/>
                </a:cubicBezTo>
                <a:cubicBezTo>
                  <a:pt x="758992" y="3005"/>
                  <a:pt x="767810" y="585"/>
                  <a:pt x="777717" y="94"/>
                </a:cubicBezTo>
                <a:cubicBezTo>
                  <a:pt x="805455" y="-1279"/>
                  <a:pt x="828975" y="12430"/>
                  <a:pt x="842932" y="33555"/>
                </a:cubicBezTo>
                <a:cubicBezTo>
                  <a:pt x="843922" y="33506"/>
                  <a:pt x="845953" y="34398"/>
                  <a:pt x="846944" y="34349"/>
                </a:cubicBezTo>
                <a:cubicBezTo>
                  <a:pt x="855713" y="30939"/>
                  <a:pt x="865522" y="28470"/>
                  <a:pt x="874437" y="28029"/>
                </a:cubicBezTo>
                <a:cubicBezTo>
                  <a:pt x="883353" y="27588"/>
                  <a:pt x="891328" y="28184"/>
                  <a:pt x="899401" y="30759"/>
                </a:cubicBezTo>
                <a:cubicBezTo>
                  <a:pt x="911691" y="18251"/>
                  <a:pt x="928141" y="9503"/>
                  <a:pt x="946964" y="8572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-741871" y="263233"/>
            <a:ext cx="133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话术十二：我买过保险了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-741871" y="263233"/>
            <a:ext cx="133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话术十三：万一我交不起钱怎么办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9177" y="1155788"/>
            <a:ext cx="11231594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您的担心很有道理，不过保险公司历史比较悠久，经验比较丰富，您担心的情况，历史上也都遇到过，所以条款设计里面就有六十天的宽限期。也就是说，</a:t>
            </a:r>
            <a:r>
              <a:rPr lang="zh-CN" alt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万一哪一年交不上保费，保险公司会给六十天时间准备钱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，这六十天之内什么都不受影响，只要我们把钱交齐了，一切都正常。</a:t>
            </a:r>
            <a:r>
              <a:rPr lang="zh-CN" alt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如果还交不起钱，保险公司会给两年时间准备钱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，这两年时间的保单效力暂时挂起来，就是保单效力中止，只要我们把钱凑齐了，还可以一切恢复正常。</a:t>
            </a:r>
            <a:r>
              <a:rPr lang="zh-CN" alt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如果还交不起呢？我们可以减额交清。</a:t>
            </a:r>
          </a:p>
          <a:p>
            <a:pPr>
              <a:lnSpc>
                <a:spcPct val="150000"/>
              </a:lnSpc>
            </a:pP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强调：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不要给客户讲专业术语，要通俗易懂地告诉他这些方法。</a:t>
            </a:r>
            <a:endParaRPr lang="zh-CN" altLang="en-US" sz="36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组合 123"/>
          <p:cNvGrpSpPr/>
          <p:nvPr/>
        </p:nvGrpSpPr>
        <p:grpSpPr>
          <a:xfrm>
            <a:off x="9425789" y="171760"/>
            <a:ext cx="320322" cy="320318"/>
            <a:chOff x="9848438" y="6428700"/>
            <a:chExt cx="221677" cy="221676"/>
          </a:xfrm>
        </p:grpSpPr>
        <p:sp>
          <p:nvSpPr>
            <p:cNvPr id="125" name="矩形 124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矩形 125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9" name="文本框 128"/>
          <p:cNvSpPr txBox="1"/>
          <p:nvPr/>
        </p:nvSpPr>
        <p:spPr>
          <a:xfrm>
            <a:off x="2111433" y="51659"/>
            <a:ext cx="8660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BC4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话术十四：通货膨胀以后的钱都不值钱了</a:t>
            </a:r>
            <a:endParaRPr lang="zh-CN" altLang="en-US" sz="4400" b="1" dirty="0">
              <a:solidFill>
                <a:srgbClr val="FFBC4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80222" y="765843"/>
            <a:ext cx="11723603" cy="5978325"/>
            <a:chOff x="7300198" y="969132"/>
            <a:chExt cx="10055675" cy="4020651"/>
          </a:xfrm>
        </p:grpSpPr>
        <p:sp>
          <p:nvSpPr>
            <p:cNvPr id="132" name="矩形 131"/>
            <p:cNvSpPr/>
            <p:nvPr/>
          </p:nvSpPr>
          <p:spPr>
            <a:xfrm>
              <a:off x="7300198" y="969132"/>
              <a:ext cx="10055675" cy="4020651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/>
            </a:p>
          </p:txBody>
        </p:sp>
        <p:sp>
          <p:nvSpPr>
            <p:cNvPr id="131" name="文本框 130"/>
            <p:cNvSpPr txBox="1"/>
            <p:nvPr/>
          </p:nvSpPr>
          <p:spPr>
            <a:xfrm>
              <a:off x="7383405" y="1015547"/>
              <a:ext cx="9972468" cy="3974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首先买不买保险，通胀都在那，</a:t>
              </a:r>
              <a:r>
                <a: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人的一生罹患重疾的概率是</a:t>
              </a:r>
              <a:r>
                <a:rPr lang="en-US" altLang="zh-CN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72.18%</a:t>
              </a: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</a:t>
              </a: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岁以后重疾的发生率已大幅上升：所以，光想着一辈子都用不上保险是不对的，你又怎么知道不是第</a:t>
              </a:r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年就用上了呢？</a:t>
              </a:r>
              <a:r>
                <a: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正是由于风险的不确定性，我们才需要保险。</a:t>
              </a:r>
              <a:endParaRPr lang="en-US" altLang="zh-CN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另外，单方面质疑保额通胀变得不值钱，但是你交的保费是不是也在变得“不值钱”呢？</a:t>
              </a:r>
              <a:r>
                <a: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现在一年交几千块和十几年后的几千块也不是一样的购买力呀！</a:t>
              </a: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而且，随着通胀的发生，全社会的经济快速增长，你的收入也会增长，同时，身上肩负的责任也越来越多了。这个时候你还会发现，当时购买的保额已经不能满足需求了！怎么办？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组合 123"/>
          <p:cNvGrpSpPr/>
          <p:nvPr/>
        </p:nvGrpSpPr>
        <p:grpSpPr>
          <a:xfrm>
            <a:off x="9425789" y="171760"/>
            <a:ext cx="320322" cy="320318"/>
            <a:chOff x="9848438" y="6428700"/>
            <a:chExt cx="221677" cy="221676"/>
          </a:xfrm>
        </p:grpSpPr>
        <p:sp>
          <p:nvSpPr>
            <p:cNvPr id="125" name="矩形 124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矩形 125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9" name="文本框 128"/>
          <p:cNvSpPr txBox="1"/>
          <p:nvPr/>
        </p:nvSpPr>
        <p:spPr>
          <a:xfrm>
            <a:off x="2111433" y="51659"/>
            <a:ext cx="8660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BC4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话术十四：通货膨胀以后的钱都不值钱了</a:t>
            </a:r>
            <a:endParaRPr lang="zh-CN" altLang="en-US" sz="4400" b="1" dirty="0">
              <a:solidFill>
                <a:srgbClr val="FFBC4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247571" y="957141"/>
            <a:ext cx="8549312" cy="4969247"/>
            <a:chOff x="7300199" y="969132"/>
            <a:chExt cx="6252748" cy="3585969"/>
          </a:xfrm>
        </p:grpSpPr>
        <p:sp>
          <p:nvSpPr>
            <p:cNvPr id="132" name="矩形 131"/>
            <p:cNvSpPr/>
            <p:nvPr/>
          </p:nvSpPr>
          <p:spPr>
            <a:xfrm>
              <a:off x="7300199" y="969132"/>
              <a:ext cx="6252748" cy="3320110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/>
            </a:p>
          </p:txBody>
        </p:sp>
        <p:sp>
          <p:nvSpPr>
            <p:cNvPr id="131" name="文本框 130"/>
            <p:cNvSpPr txBox="1"/>
            <p:nvPr/>
          </p:nvSpPr>
          <p:spPr>
            <a:xfrm>
              <a:off x="7383405" y="1015547"/>
              <a:ext cx="6091644" cy="3539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所以，保险配置是一个动态调整的过程，不是说我们现在买了保险，然后就可以闭着眼睛一直保障一辈子了。</a:t>
              </a:r>
              <a:endPara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我的建议是，在初步配置完保险后，在以后的每</a:t>
              </a:r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3~5</a:t>
              </a: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年，都要需要根据自己健康状况、家庭经济收入、保险产品更新等因素变化不断调整自己的保险方案，这样才能持续享受充足的保障。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069314" y="2363921"/>
            <a:ext cx="2824340" cy="2220005"/>
            <a:chOff x="498273" y="1537141"/>
            <a:chExt cx="4550772" cy="3990294"/>
          </a:xfrm>
        </p:grpSpPr>
        <p:grpSp>
          <p:nvGrpSpPr>
            <p:cNvPr id="10" name="组合 9"/>
            <p:cNvGrpSpPr/>
            <p:nvPr/>
          </p:nvGrpSpPr>
          <p:grpSpPr>
            <a:xfrm>
              <a:off x="498273" y="1537141"/>
              <a:ext cx="4550772" cy="3990294"/>
              <a:chOff x="3990975" y="2149475"/>
              <a:chExt cx="2913062" cy="2554287"/>
            </a:xfrm>
          </p:grpSpPr>
          <p:sp>
            <p:nvSpPr>
              <p:cNvPr id="44" name="Freeform 5"/>
              <p:cNvSpPr/>
              <p:nvPr/>
            </p:nvSpPr>
            <p:spPr bwMode="auto">
              <a:xfrm>
                <a:off x="4973638" y="4270375"/>
                <a:ext cx="947737" cy="433387"/>
              </a:xfrm>
              <a:custGeom>
                <a:avLst/>
                <a:gdLst>
                  <a:gd name="T0" fmla="*/ 9 w 214"/>
                  <a:gd name="T1" fmla="*/ 98 h 98"/>
                  <a:gd name="T2" fmla="*/ 0 w 214"/>
                  <a:gd name="T3" fmla="*/ 91 h 98"/>
                  <a:gd name="T4" fmla="*/ 0 w 214"/>
                  <a:gd name="T5" fmla="*/ 89 h 98"/>
                  <a:gd name="T6" fmla="*/ 9 w 214"/>
                  <a:gd name="T7" fmla="*/ 82 h 98"/>
                  <a:gd name="T8" fmla="*/ 18 w 214"/>
                  <a:gd name="T9" fmla="*/ 82 h 98"/>
                  <a:gd name="T10" fmla="*/ 29 w 214"/>
                  <a:gd name="T11" fmla="*/ 75 h 98"/>
                  <a:gd name="T12" fmla="*/ 51 w 214"/>
                  <a:gd name="T13" fmla="*/ 7 h 98"/>
                  <a:gd name="T14" fmla="*/ 62 w 214"/>
                  <a:gd name="T15" fmla="*/ 0 h 98"/>
                  <a:gd name="T16" fmla="*/ 152 w 214"/>
                  <a:gd name="T17" fmla="*/ 0 h 98"/>
                  <a:gd name="T18" fmla="*/ 163 w 214"/>
                  <a:gd name="T19" fmla="*/ 7 h 98"/>
                  <a:gd name="T20" fmla="*/ 185 w 214"/>
                  <a:gd name="T21" fmla="*/ 75 h 98"/>
                  <a:gd name="T22" fmla="*/ 196 w 214"/>
                  <a:gd name="T23" fmla="*/ 82 h 98"/>
                  <a:gd name="T24" fmla="*/ 205 w 214"/>
                  <a:gd name="T25" fmla="*/ 82 h 98"/>
                  <a:gd name="T26" fmla="*/ 214 w 214"/>
                  <a:gd name="T27" fmla="*/ 89 h 98"/>
                  <a:gd name="T28" fmla="*/ 214 w 214"/>
                  <a:gd name="T29" fmla="*/ 91 h 98"/>
                  <a:gd name="T30" fmla="*/ 205 w 214"/>
                  <a:gd name="T31" fmla="*/ 98 h 98"/>
                  <a:gd name="T32" fmla="*/ 9 w 214"/>
                  <a:gd name="T3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4" h="98">
                    <a:moveTo>
                      <a:pt x="9" y="98"/>
                    </a:moveTo>
                    <a:cubicBezTo>
                      <a:pt x="4" y="98"/>
                      <a:pt x="0" y="95"/>
                      <a:pt x="0" y="91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85"/>
                      <a:pt x="4" y="82"/>
                      <a:pt x="9" y="82"/>
                    </a:cubicBezTo>
                    <a:cubicBezTo>
                      <a:pt x="18" y="82"/>
                      <a:pt x="18" y="82"/>
                      <a:pt x="18" y="82"/>
                    </a:cubicBezTo>
                    <a:cubicBezTo>
                      <a:pt x="22" y="82"/>
                      <a:pt x="28" y="78"/>
                      <a:pt x="29" y="75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3"/>
                      <a:pt x="57" y="0"/>
                      <a:pt x="62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57" y="0"/>
                      <a:pt x="162" y="3"/>
                      <a:pt x="163" y="7"/>
                    </a:cubicBezTo>
                    <a:cubicBezTo>
                      <a:pt x="185" y="75"/>
                      <a:pt x="185" y="75"/>
                      <a:pt x="185" y="75"/>
                    </a:cubicBezTo>
                    <a:cubicBezTo>
                      <a:pt x="186" y="78"/>
                      <a:pt x="191" y="82"/>
                      <a:pt x="196" y="82"/>
                    </a:cubicBezTo>
                    <a:cubicBezTo>
                      <a:pt x="205" y="82"/>
                      <a:pt x="205" y="82"/>
                      <a:pt x="205" y="82"/>
                    </a:cubicBezTo>
                    <a:cubicBezTo>
                      <a:pt x="210" y="82"/>
                      <a:pt x="214" y="85"/>
                      <a:pt x="214" y="89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95"/>
                      <a:pt x="210" y="98"/>
                      <a:pt x="205" y="98"/>
                    </a:cubicBezTo>
                    <a:lnTo>
                      <a:pt x="9" y="98"/>
                    </a:lnTo>
                    <a:close/>
                  </a:path>
                </a:pathLst>
              </a:custGeom>
              <a:solidFill>
                <a:srgbClr val="3869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6"/>
              <p:cNvSpPr/>
              <p:nvPr/>
            </p:nvSpPr>
            <p:spPr bwMode="auto">
              <a:xfrm>
                <a:off x="4973638" y="4270375"/>
                <a:ext cx="947737" cy="403225"/>
              </a:xfrm>
              <a:custGeom>
                <a:avLst/>
                <a:gdLst>
                  <a:gd name="T0" fmla="*/ 205 w 214"/>
                  <a:gd name="T1" fmla="*/ 82 h 91"/>
                  <a:gd name="T2" fmla="*/ 196 w 214"/>
                  <a:gd name="T3" fmla="*/ 82 h 91"/>
                  <a:gd name="T4" fmla="*/ 185 w 214"/>
                  <a:gd name="T5" fmla="*/ 75 h 91"/>
                  <a:gd name="T6" fmla="*/ 163 w 214"/>
                  <a:gd name="T7" fmla="*/ 7 h 91"/>
                  <a:gd name="T8" fmla="*/ 152 w 214"/>
                  <a:gd name="T9" fmla="*/ 0 h 91"/>
                  <a:gd name="T10" fmla="*/ 62 w 214"/>
                  <a:gd name="T11" fmla="*/ 0 h 91"/>
                  <a:gd name="T12" fmla="*/ 51 w 214"/>
                  <a:gd name="T13" fmla="*/ 7 h 91"/>
                  <a:gd name="T14" fmla="*/ 29 w 214"/>
                  <a:gd name="T15" fmla="*/ 75 h 91"/>
                  <a:gd name="T16" fmla="*/ 18 w 214"/>
                  <a:gd name="T17" fmla="*/ 82 h 91"/>
                  <a:gd name="T18" fmla="*/ 9 w 214"/>
                  <a:gd name="T19" fmla="*/ 82 h 91"/>
                  <a:gd name="T20" fmla="*/ 0 w 214"/>
                  <a:gd name="T21" fmla="*/ 89 h 91"/>
                  <a:gd name="T22" fmla="*/ 0 w 214"/>
                  <a:gd name="T23" fmla="*/ 91 h 91"/>
                  <a:gd name="T24" fmla="*/ 214 w 214"/>
                  <a:gd name="T25" fmla="*/ 91 h 91"/>
                  <a:gd name="T26" fmla="*/ 214 w 214"/>
                  <a:gd name="T27" fmla="*/ 89 h 91"/>
                  <a:gd name="T28" fmla="*/ 205 w 214"/>
                  <a:gd name="T29" fmla="*/ 8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4" h="91">
                    <a:moveTo>
                      <a:pt x="205" y="82"/>
                    </a:moveTo>
                    <a:cubicBezTo>
                      <a:pt x="196" y="82"/>
                      <a:pt x="196" y="82"/>
                      <a:pt x="196" y="82"/>
                    </a:cubicBezTo>
                    <a:cubicBezTo>
                      <a:pt x="191" y="82"/>
                      <a:pt x="186" y="78"/>
                      <a:pt x="185" y="75"/>
                    </a:cubicBezTo>
                    <a:cubicBezTo>
                      <a:pt x="163" y="7"/>
                      <a:pt x="163" y="7"/>
                      <a:pt x="163" y="7"/>
                    </a:cubicBezTo>
                    <a:cubicBezTo>
                      <a:pt x="162" y="3"/>
                      <a:pt x="157" y="0"/>
                      <a:pt x="15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57" y="0"/>
                      <a:pt x="52" y="3"/>
                      <a:pt x="51" y="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8" y="78"/>
                      <a:pt x="22" y="82"/>
                      <a:pt x="18" y="8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4" y="82"/>
                      <a:pt x="0" y="85"/>
                      <a:pt x="0" y="89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9"/>
                      <a:pt x="214" y="89"/>
                      <a:pt x="214" y="89"/>
                    </a:cubicBezTo>
                    <a:cubicBezTo>
                      <a:pt x="214" y="85"/>
                      <a:pt x="210" y="82"/>
                      <a:pt x="205" y="82"/>
                    </a:cubicBez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7"/>
              <p:cNvSpPr/>
              <p:nvPr/>
            </p:nvSpPr>
            <p:spPr bwMode="auto">
              <a:xfrm>
                <a:off x="3990975" y="2163763"/>
                <a:ext cx="2913062" cy="2163762"/>
              </a:xfrm>
              <a:custGeom>
                <a:avLst/>
                <a:gdLst>
                  <a:gd name="T0" fmla="*/ 658 w 658"/>
                  <a:gd name="T1" fmla="*/ 468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8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8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8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10"/>
                      <a:pt x="658" y="21"/>
                    </a:cubicBezTo>
                    <a:lnTo>
                      <a:pt x="658" y="468"/>
                    </a:lnTo>
                    <a:close/>
                  </a:path>
                </a:pathLst>
              </a:custGeom>
              <a:solidFill>
                <a:srgbClr val="0057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8"/>
              <p:cNvSpPr/>
              <p:nvPr/>
            </p:nvSpPr>
            <p:spPr bwMode="auto">
              <a:xfrm>
                <a:off x="3990975" y="2149475"/>
                <a:ext cx="2913062" cy="2165350"/>
              </a:xfrm>
              <a:custGeom>
                <a:avLst/>
                <a:gdLst>
                  <a:gd name="T0" fmla="*/ 658 w 658"/>
                  <a:gd name="T1" fmla="*/ 467 h 489"/>
                  <a:gd name="T2" fmla="*/ 636 w 658"/>
                  <a:gd name="T3" fmla="*/ 489 h 489"/>
                  <a:gd name="T4" fmla="*/ 21 w 658"/>
                  <a:gd name="T5" fmla="*/ 489 h 489"/>
                  <a:gd name="T6" fmla="*/ 0 w 658"/>
                  <a:gd name="T7" fmla="*/ 467 h 489"/>
                  <a:gd name="T8" fmla="*/ 0 w 658"/>
                  <a:gd name="T9" fmla="*/ 21 h 489"/>
                  <a:gd name="T10" fmla="*/ 21 w 658"/>
                  <a:gd name="T11" fmla="*/ 0 h 489"/>
                  <a:gd name="T12" fmla="*/ 636 w 658"/>
                  <a:gd name="T13" fmla="*/ 0 h 489"/>
                  <a:gd name="T14" fmla="*/ 658 w 658"/>
                  <a:gd name="T15" fmla="*/ 21 h 489"/>
                  <a:gd name="T16" fmla="*/ 658 w 658"/>
                  <a:gd name="T17" fmla="*/ 467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8" h="489">
                    <a:moveTo>
                      <a:pt x="658" y="467"/>
                    </a:moveTo>
                    <a:cubicBezTo>
                      <a:pt x="658" y="479"/>
                      <a:pt x="648" y="489"/>
                      <a:pt x="636" y="489"/>
                    </a:cubicBezTo>
                    <a:cubicBezTo>
                      <a:pt x="21" y="489"/>
                      <a:pt x="21" y="489"/>
                      <a:pt x="21" y="489"/>
                    </a:cubicBezTo>
                    <a:cubicBezTo>
                      <a:pt x="10" y="489"/>
                      <a:pt x="0" y="479"/>
                      <a:pt x="0" y="46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10" y="0"/>
                      <a:pt x="21" y="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648" y="0"/>
                      <a:pt x="658" y="9"/>
                      <a:pt x="658" y="21"/>
                    </a:cubicBezTo>
                    <a:lnTo>
                      <a:pt x="658" y="467"/>
                    </a:lnTo>
                    <a:close/>
                  </a:path>
                </a:pathLst>
              </a:custGeom>
              <a:solidFill>
                <a:srgbClr val="011C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9"/>
              <p:cNvSpPr/>
              <p:nvPr/>
            </p:nvSpPr>
            <p:spPr bwMode="auto">
              <a:xfrm>
                <a:off x="3990975" y="4013200"/>
                <a:ext cx="2913062" cy="301625"/>
              </a:xfrm>
              <a:custGeom>
                <a:avLst/>
                <a:gdLst>
                  <a:gd name="T0" fmla="*/ 658 w 658"/>
                  <a:gd name="T1" fmla="*/ 46 h 68"/>
                  <a:gd name="T2" fmla="*/ 636 w 658"/>
                  <a:gd name="T3" fmla="*/ 68 h 68"/>
                  <a:gd name="T4" fmla="*/ 21 w 658"/>
                  <a:gd name="T5" fmla="*/ 68 h 68"/>
                  <a:gd name="T6" fmla="*/ 0 w 658"/>
                  <a:gd name="T7" fmla="*/ 46 h 68"/>
                  <a:gd name="T8" fmla="*/ 0 w 658"/>
                  <a:gd name="T9" fmla="*/ 25 h 68"/>
                  <a:gd name="T10" fmla="*/ 0 w 658"/>
                  <a:gd name="T11" fmla="*/ 2 h 68"/>
                  <a:gd name="T12" fmla="*/ 2 w 658"/>
                  <a:gd name="T13" fmla="*/ 0 h 68"/>
                  <a:gd name="T14" fmla="*/ 25 w 658"/>
                  <a:gd name="T15" fmla="*/ 0 h 68"/>
                  <a:gd name="T16" fmla="*/ 634 w 658"/>
                  <a:gd name="T17" fmla="*/ 0 h 68"/>
                  <a:gd name="T18" fmla="*/ 657 w 658"/>
                  <a:gd name="T19" fmla="*/ 0 h 68"/>
                  <a:gd name="T20" fmla="*/ 658 w 658"/>
                  <a:gd name="T21" fmla="*/ 1 h 68"/>
                  <a:gd name="T22" fmla="*/ 658 w 658"/>
                  <a:gd name="T23" fmla="*/ 23 h 68"/>
                  <a:gd name="T24" fmla="*/ 658 w 658"/>
                  <a:gd name="T25" fmla="*/ 4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8" h="68">
                    <a:moveTo>
                      <a:pt x="658" y="46"/>
                    </a:moveTo>
                    <a:cubicBezTo>
                      <a:pt x="658" y="58"/>
                      <a:pt x="648" y="68"/>
                      <a:pt x="636" y="68"/>
                    </a:cubicBezTo>
                    <a:cubicBezTo>
                      <a:pt x="21" y="68"/>
                      <a:pt x="21" y="68"/>
                      <a:pt x="21" y="68"/>
                    </a:cubicBezTo>
                    <a:cubicBezTo>
                      <a:pt x="10" y="68"/>
                      <a:pt x="0" y="58"/>
                      <a:pt x="0" y="4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3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" y="0"/>
                      <a:pt x="13" y="0"/>
                      <a:pt x="25" y="0"/>
                    </a:cubicBezTo>
                    <a:cubicBezTo>
                      <a:pt x="634" y="0"/>
                      <a:pt x="634" y="0"/>
                      <a:pt x="634" y="0"/>
                    </a:cubicBezTo>
                    <a:cubicBezTo>
                      <a:pt x="646" y="0"/>
                      <a:pt x="656" y="0"/>
                      <a:pt x="657" y="0"/>
                    </a:cubicBezTo>
                    <a:cubicBezTo>
                      <a:pt x="658" y="0"/>
                      <a:pt x="658" y="1"/>
                      <a:pt x="658" y="1"/>
                    </a:cubicBezTo>
                    <a:cubicBezTo>
                      <a:pt x="658" y="1"/>
                      <a:pt x="658" y="11"/>
                      <a:pt x="658" y="23"/>
                    </a:cubicBezTo>
                    <a:lnTo>
                      <a:pt x="658" y="46"/>
                    </a:lnTo>
                    <a:close/>
                  </a:path>
                </a:pathLst>
              </a:custGeom>
              <a:solidFill>
                <a:srgbClr val="DAF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Rectangle 10"/>
              <p:cNvSpPr>
                <a:spLocks noChangeArrowheads="1"/>
              </p:cNvSpPr>
              <p:nvPr/>
            </p:nvSpPr>
            <p:spPr bwMode="auto">
              <a:xfrm>
                <a:off x="4102100" y="2255838"/>
                <a:ext cx="2692400" cy="1651000"/>
              </a:xfrm>
              <a:prstGeom prst="rect">
                <a:avLst/>
              </a:prstGeom>
              <a:pattFill prst="pct5">
                <a:fgClr>
                  <a:schemeClr val="bg1">
                    <a:lumMod val="95000"/>
                  </a:schemeClr>
                </a:fgClr>
                <a:bgClr>
                  <a:schemeClr val="bg1">
                    <a:lumMod val="95000"/>
                  </a:schemeClr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671872" y="1683249"/>
              <a:ext cx="4206055" cy="2599236"/>
            </a:xfrm>
            <a:prstGeom prst="rect">
              <a:avLst/>
            </a:prstGeom>
            <a:solidFill>
              <a:srgbClr val="CE34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1760040" y="2058604"/>
              <a:ext cx="2027237" cy="2144713"/>
              <a:chOff x="1238251" y="2020745"/>
              <a:chExt cx="2027237" cy="2144713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1238251" y="2020745"/>
                <a:ext cx="2027237" cy="2144713"/>
                <a:chOff x="1757363" y="2117725"/>
                <a:chExt cx="2027237" cy="2144713"/>
              </a:xfrm>
            </p:grpSpPr>
            <p:sp>
              <p:nvSpPr>
                <p:cNvPr id="15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1762125" y="2117725"/>
                  <a:ext cx="2022475" cy="2144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" name="Rectangle 5"/>
                <p:cNvSpPr>
                  <a:spLocks noChangeArrowheads="1"/>
                </p:cNvSpPr>
                <p:nvPr/>
              </p:nvSpPr>
              <p:spPr bwMode="auto">
                <a:xfrm>
                  <a:off x="2527300" y="3511550"/>
                  <a:ext cx="69850" cy="173038"/>
                </a:xfrm>
                <a:prstGeom prst="rect">
                  <a:avLst/>
                </a:pr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" name="Rectangle 6"/>
                <p:cNvSpPr>
                  <a:spLocks noChangeArrowheads="1"/>
                </p:cNvSpPr>
                <p:nvPr/>
              </p:nvSpPr>
              <p:spPr bwMode="auto">
                <a:xfrm>
                  <a:off x="2674938" y="3675063"/>
                  <a:ext cx="192088" cy="82550"/>
                </a:xfrm>
                <a:prstGeom prst="rect">
                  <a:avLst/>
                </a:pr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" name="Freeform 7"/>
                <p:cNvSpPr/>
                <p:nvPr/>
              </p:nvSpPr>
              <p:spPr bwMode="auto">
                <a:xfrm>
                  <a:off x="2578100" y="3560763"/>
                  <a:ext cx="150813" cy="184150"/>
                </a:xfrm>
                <a:custGeom>
                  <a:avLst/>
                  <a:gdLst>
                    <a:gd name="T0" fmla="*/ 46 w 95"/>
                    <a:gd name="T1" fmla="*/ 0 h 116"/>
                    <a:gd name="T2" fmla="*/ 95 w 95"/>
                    <a:gd name="T3" fmla="*/ 93 h 116"/>
                    <a:gd name="T4" fmla="*/ 49 w 95"/>
                    <a:gd name="T5" fmla="*/ 116 h 116"/>
                    <a:gd name="T6" fmla="*/ 0 w 95"/>
                    <a:gd name="T7" fmla="*/ 26 h 116"/>
                    <a:gd name="T8" fmla="*/ 46 w 95"/>
                    <a:gd name="T9" fmla="*/ 0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5" h="116">
                      <a:moveTo>
                        <a:pt x="46" y="0"/>
                      </a:moveTo>
                      <a:lnTo>
                        <a:pt x="95" y="93"/>
                      </a:lnTo>
                      <a:lnTo>
                        <a:pt x="49" y="116"/>
                      </a:lnTo>
                      <a:lnTo>
                        <a:pt x="0" y="26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" name="Freeform 8"/>
                <p:cNvSpPr/>
                <p:nvPr/>
              </p:nvSpPr>
              <p:spPr bwMode="auto">
                <a:xfrm>
                  <a:off x="2568575" y="3409950"/>
                  <a:ext cx="160338" cy="206375"/>
                </a:xfrm>
                <a:custGeom>
                  <a:avLst/>
                  <a:gdLst>
                    <a:gd name="T0" fmla="*/ 20 w 35"/>
                    <a:gd name="T1" fmla="*/ 4 h 45"/>
                    <a:gd name="T2" fmla="*/ 31 w 35"/>
                    <a:gd name="T3" fmla="*/ 2 h 45"/>
                    <a:gd name="T4" fmla="*/ 31 w 35"/>
                    <a:gd name="T5" fmla="*/ 2 h 45"/>
                    <a:gd name="T6" fmla="*/ 33 w 35"/>
                    <a:gd name="T7" fmla="*/ 13 h 45"/>
                    <a:gd name="T8" fmla="*/ 16 w 35"/>
                    <a:gd name="T9" fmla="*/ 41 h 45"/>
                    <a:gd name="T10" fmla="*/ 5 w 35"/>
                    <a:gd name="T11" fmla="*/ 43 h 45"/>
                    <a:gd name="T12" fmla="*/ 5 w 35"/>
                    <a:gd name="T13" fmla="*/ 43 h 45"/>
                    <a:gd name="T14" fmla="*/ 2 w 35"/>
                    <a:gd name="T15" fmla="*/ 32 h 45"/>
                    <a:gd name="T16" fmla="*/ 20 w 35"/>
                    <a:gd name="T17" fmla="*/ 4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45">
                      <a:moveTo>
                        <a:pt x="20" y="4"/>
                      </a:moveTo>
                      <a:cubicBezTo>
                        <a:pt x="22" y="1"/>
                        <a:pt x="27" y="0"/>
                        <a:pt x="31" y="2"/>
                      </a:cubicBezTo>
                      <a:cubicBezTo>
                        <a:pt x="31" y="2"/>
                        <a:pt x="31" y="2"/>
                        <a:pt x="31" y="2"/>
                      </a:cubicBezTo>
                      <a:cubicBezTo>
                        <a:pt x="34" y="4"/>
                        <a:pt x="35" y="9"/>
                        <a:pt x="33" y="13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13" y="44"/>
                        <a:pt x="9" y="45"/>
                        <a:pt x="5" y="43"/>
                      </a:cubicBezTo>
                      <a:cubicBezTo>
                        <a:pt x="5" y="43"/>
                        <a:pt x="5" y="43"/>
                        <a:pt x="5" y="43"/>
                      </a:cubicBezTo>
                      <a:cubicBezTo>
                        <a:pt x="1" y="41"/>
                        <a:pt x="0" y="36"/>
                        <a:pt x="2" y="32"/>
                      </a:cubicBezTo>
                      <a:lnTo>
                        <a:pt x="20" y="4"/>
                      </a:lnTo>
                      <a:close/>
                    </a:path>
                  </a:pathLst>
                </a:cu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" name="Freeform 9"/>
                <p:cNvSpPr/>
                <p:nvPr/>
              </p:nvSpPr>
              <p:spPr bwMode="auto">
                <a:xfrm>
                  <a:off x="2527300" y="3414713"/>
                  <a:ext cx="74613" cy="146050"/>
                </a:xfrm>
                <a:custGeom>
                  <a:avLst/>
                  <a:gdLst>
                    <a:gd name="T0" fmla="*/ 0 w 16"/>
                    <a:gd name="T1" fmla="*/ 7 h 32"/>
                    <a:gd name="T2" fmla="*/ 8 w 16"/>
                    <a:gd name="T3" fmla="*/ 0 h 32"/>
                    <a:gd name="T4" fmla="*/ 8 w 16"/>
                    <a:gd name="T5" fmla="*/ 0 h 32"/>
                    <a:gd name="T6" fmla="*/ 16 w 16"/>
                    <a:gd name="T7" fmla="*/ 7 h 32"/>
                    <a:gd name="T8" fmla="*/ 16 w 16"/>
                    <a:gd name="T9" fmla="*/ 24 h 32"/>
                    <a:gd name="T10" fmla="*/ 8 w 16"/>
                    <a:gd name="T11" fmla="*/ 32 h 32"/>
                    <a:gd name="T12" fmla="*/ 8 w 16"/>
                    <a:gd name="T13" fmla="*/ 32 h 32"/>
                    <a:gd name="T14" fmla="*/ 0 w 16"/>
                    <a:gd name="T15" fmla="*/ 24 h 32"/>
                    <a:gd name="T16" fmla="*/ 0 w 16"/>
                    <a:gd name="T17" fmla="*/ 7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32">
                      <a:moveTo>
                        <a:pt x="0" y="7"/>
                      </a:move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6" y="29"/>
                        <a:pt x="12" y="32"/>
                        <a:pt x="8" y="3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4" y="32"/>
                        <a:pt x="0" y="29"/>
                        <a:pt x="0" y="24"/>
                      </a:cubicBez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" name="Oval 10"/>
                <p:cNvSpPr>
                  <a:spLocks noChangeArrowheads="1"/>
                </p:cNvSpPr>
                <p:nvPr/>
              </p:nvSpPr>
              <p:spPr bwMode="auto">
                <a:xfrm>
                  <a:off x="2527300" y="3579813"/>
                  <a:ext cx="160338" cy="174625"/>
                </a:xfrm>
                <a:prstGeom prst="ellipse">
                  <a:avLst/>
                </a:pr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" name="Rectangle 11"/>
                <p:cNvSpPr>
                  <a:spLocks noChangeArrowheads="1"/>
                </p:cNvSpPr>
                <p:nvPr/>
              </p:nvSpPr>
              <p:spPr bwMode="auto">
                <a:xfrm>
                  <a:off x="2633663" y="3713163"/>
                  <a:ext cx="177800" cy="77788"/>
                </a:xfrm>
                <a:prstGeom prst="rect">
                  <a:avLst/>
                </a:pr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" name="Rectangle 12"/>
                <p:cNvSpPr>
                  <a:spLocks noChangeArrowheads="1"/>
                </p:cNvSpPr>
                <p:nvPr/>
              </p:nvSpPr>
              <p:spPr bwMode="auto">
                <a:xfrm>
                  <a:off x="2527300" y="3511550"/>
                  <a:ext cx="69850" cy="173038"/>
                </a:xfrm>
                <a:prstGeom prst="rect">
                  <a:avLst/>
                </a:pr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" name="Rectangle 13"/>
                <p:cNvSpPr>
                  <a:spLocks noChangeArrowheads="1"/>
                </p:cNvSpPr>
                <p:nvPr/>
              </p:nvSpPr>
              <p:spPr bwMode="auto">
                <a:xfrm>
                  <a:off x="2674938" y="3675063"/>
                  <a:ext cx="192088" cy="82550"/>
                </a:xfrm>
                <a:prstGeom prst="rect">
                  <a:avLst/>
                </a:pr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" name="Freeform 14"/>
                <p:cNvSpPr/>
                <p:nvPr/>
              </p:nvSpPr>
              <p:spPr bwMode="auto">
                <a:xfrm>
                  <a:off x="2578100" y="3560763"/>
                  <a:ext cx="150813" cy="184150"/>
                </a:xfrm>
                <a:custGeom>
                  <a:avLst/>
                  <a:gdLst>
                    <a:gd name="T0" fmla="*/ 46 w 95"/>
                    <a:gd name="T1" fmla="*/ 0 h 116"/>
                    <a:gd name="T2" fmla="*/ 95 w 95"/>
                    <a:gd name="T3" fmla="*/ 93 h 116"/>
                    <a:gd name="T4" fmla="*/ 49 w 95"/>
                    <a:gd name="T5" fmla="*/ 116 h 116"/>
                    <a:gd name="T6" fmla="*/ 0 w 95"/>
                    <a:gd name="T7" fmla="*/ 26 h 116"/>
                    <a:gd name="T8" fmla="*/ 46 w 95"/>
                    <a:gd name="T9" fmla="*/ 0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5" h="116">
                      <a:moveTo>
                        <a:pt x="46" y="0"/>
                      </a:moveTo>
                      <a:lnTo>
                        <a:pt x="95" y="93"/>
                      </a:lnTo>
                      <a:lnTo>
                        <a:pt x="49" y="116"/>
                      </a:lnTo>
                      <a:lnTo>
                        <a:pt x="0" y="26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" name="Freeform 15"/>
                <p:cNvSpPr/>
                <p:nvPr/>
              </p:nvSpPr>
              <p:spPr bwMode="auto">
                <a:xfrm>
                  <a:off x="2568575" y="3409950"/>
                  <a:ext cx="160338" cy="206375"/>
                </a:xfrm>
                <a:custGeom>
                  <a:avLst/>
                  <a:gdLst>
                    <a:gd name="T0" fmla="*/ 20 w 35"/>
                    <a:gd name="T1" fmla="*/ 4 h 45"/>
                    <a:gd name="T2" fmla="*/ 31 w 35"/>
                    <a:gd name="T3" fmla="*/ 2 h 45"/>
                    <a:gd name="T4" fmla="*/ 31 w 35"/>
                    <a:gd name="T5" fmla="*/ 2 h 45"/>
                    <a:gd name="T6" fmla="*/ 33 w 35"/>
                    <a:gd name="T7" fmla="*/ 13 h 45"/>
                    <a:gd name="T8" fmla="*/ 16 w 35"/>
                    <a:gd name="T9" fmla="*/ 41 h 45"/>
                    <a:gd name="T10" fmla="*/ 5 w 35"/>
                    <a:gd name="T11" fmla="*/ 43 h 45"/>
                    <a:gd name="T12" fmla="*/ 5 w 35"/>
                    <a:gd name="T13" fmla="*/ 43 h 45"/>
                    <a:gd name="T14" fmla="*/ 2 w 35"/>
                    <a:gd name="T15" fmla="*/ 32 h 45"/>
                    <a:gd name="T16" fmla="*/ 20 w 35"/>
                    <a:gd name="T17" fmla="*/ 4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45">
                      <a:moveTo>
                        <a:pt x="20" y="4"/>
                      </a:moveTo>
                      <a:cubicBezTo>
                        <a:pt x="22" y="1"/>
                        <a:pt x="27" y="0"/>
                        <a:pt x="31" y="2"/>
                      </a:cubicBezTo>
                      <a:cubicBezTo>
                        <a:pt x="31" y="2"/>
                        <a:pt x="31" y="2"/>
                        <a:pt x="31" y="2"/>
                      </a:cubicBezTo>
                      <a:cubicBezTo>
                        <a:pt x="34" y="4"/>
                        <a:pt x="35" y="9"/>
                        <a:pt x="33" y="13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13" y="44"/>
                        <a:pt x="9" y="45"/>
                        <a:pt x="5" y="43"/>
                      </a:cubicBezTo>
                      <a:cubicBezTo>
                        <a:pt x="5" y="43"/>
                        <a:pt x="5" y="43"/>
                        <a:pt x="5" y="43"/>
                      </a:cubicBezTo>
                      <a:cubicBezTo>
                        <a:pt x="1" y="41"/>
                        <a:pt x="0" y="36"/>
                        <a:pt x="2" y="32"/>
                      </a:cubicBezTo>
                      <a:lnTo>
                        <a:pt x="20" y="4"/>
                      </a:lnTo>
                      <a:close/>
                    </a:path>
                  </a:pathLst>
                </a:cu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" name="Freeform 16"/>
                <p:cNvSpPr/>
                <p:nvPr/>
              </p:nvSpPr>
              <p:spPr bwMode="auto">
                <a:xfrm>
                  <a:off x="2527300" y="3414713"/>
                  <a:ext cx="74613" cy="146050"/>
                </a:xfrm>
                <a:custGeom>
                  <a:avLst/>
                  <a:gdLst>
                    <a:gd name="T0" fmla="*/ 0 w 16"/>
                    <a:gd name="T1" fmla="*/ 7 h 32"/>
                    <a:gd name="T2" fmla="*/ 8 w 16"/>
                    <a:gd name="T3" fmla="*/ 0 h 32"/>
                    <a:gd name="T4" fmla="*/ 8 w 16"/>
                    <a:gd name="T5" fmla="*/ 0 h 32"/>
                    <a:gd name="T6" fmla="*/ 16 w 16"/>
                    <a:gd name="T7" fmla="*/ 7 h 32"/>
                    <a:gd name="T8" fmla="*/ 16 w 16"/>
                    <a:gd name="T9" fmla="*/ 24 h 32"/>
                    <a:gd name="T10" fmla="*/ 8 w 16"/>
                    <a:gd name="T11" fmla="*/ 32 h 32"/>
                    <a:gd name="T12" fmla="*/ 8 w 16"/>
                    <a:gd name="T13" fmla="*/ 32 h 32"/>
                    <a:gd name="T14" fmla="*/ 0 w 16"/>
                    <a:gd name="T15" fmla="*/ 24 h 32"/>
                    <a:gd name="T16" fmla="*/ 0 w 16"/>
                    <a:gd name="T17" fmla="*/ 7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32">
                      <a:moveTo>
                        <a:pt x="0" y="7"/>
                      </a:move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6" y="29"/>
                        <a:pt x="12" y="32"/>
                        <a:pt x="8" y="3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4" y="32"/>
                        <a:pt x="0" y="29"/>
                        <a:pt x="0" y="24"/>
                      </a:cubicBez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" name="Oval 17"/>
                <p:cNvSpPr>
                  <a:spLocks noChangeArrowheads="1"/>
                </p:cNvSpPr>
                <p:nvPr/>
              </p:nvSpPr>
              <p:spPr bwMode="auto">
                <a:xfrm>
                  <a:off x="2527300" y="3579813"/>
                  <a:ext cx="160338" cy="174625"/>
                </a:xfrm>
                <a:prstGeom prst="ellipse">
                  <a:avLst/>
                </a:pr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" name="Rectangle 18"/>
                <p:cNvSpPr>
                  <a:spLocks noChangeArrowheads="1"/>
                </p:cNvSpPr>
                <p:nvPr/>
              </p:nvSpPr>
              <p:spPr bwMode="auto">
                <a:xfrm>
                  <a:off x="2633663" y="3713163"/>
                  <a:ext cx="177800" cy="77788"/>
                </a:xfrm>
                <a:prstGeom prst="rect">
                  <a:avLst/>
                </a:prstGeom>
                <a:solidFill>
                  <a:srgbClr val="D6D5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" name="Freeform 19"/>
                <p:cNvSpPr/>
                <p:nvPr/>
              </p:nvSpPr>
              <p:spPr bwMode="auto">
                <a:xfrm>
                  <a:off x="2317750" y="3400425"/>
                  <a:ext cx="1017588" cy="784225"/>
                </a:xfrm>
                <a:custGeom>
                  <a:avLst/>
                  <a:gdLst>
                    <a:gd name="T0" fmla="*/ 7 w 222"/>
                    <a:gd name="T1" fmla="*/ 4 h 171"/>
                    <a:gd name="T2" fmla="*/ 19 w 222"/>
                    <a:gd name="T3" fmla="*/ 9 h 171"/>
                    <a:gd name="T4" fmla="*/ 69 w 222"/>
                    <a:gd name="T5" fmla="*/ 71 h 171"/>
                    <a:gd name="T6" fmla="*/ 118 w 222"/>
                    <a:gd name="T7" fmla="*/ 57 h 171"/>
                    <a:gd name="T8" fmla="*/ 118 w 222"/>
                    <a:gd name="T9" fmla="*/ 56 h 171"/>
                    <a:gd name="T10" fmla="*/ 124 w 222"/>
                    <a:gd name="T11" fmla="*/ 25 h 171"/>
                    <a:gd name="T12" fmla="*/ 143 w 222"/>
                    <a:gd name="T13" fmla="*/ 2 h 171"/>
                    <a:gd name="T14" fmla="*/ 148 w 222"/>
                    <a:gd name="T15" fmla="*/ 25 h 171"/>
                    <a:gd name="T16" fmla="*/ 143 w 222"/>
                    <a:gd name="T17" fmla="*/ 60 h 171"/>
                    <a:gd name="T18" fmla="*/ 176 w 222"/>
                    <a:gd name="T19" fmla="*/ 112 h 171"/>
                    <a:gd name="T20" fmla="*/ 222 w 222"/>
                    <a:gd name="T21" fmla="*/ 112 h 171"/>
                    <a:gd name="T22" fmla="*/ 222 w 222"/>
                    <a:gd name="T23" fmla="*/ 171 h 171"/>
                    <a:gd name="T24" fmla="*/ 134 w 222"/>
                    <a:gd name="T25" fmla="*/ 171 h 171"/>
                    <a:gd name="T26" fmla="*/ 81 w 222"/>
                    <a:gd name="T27" fmla="*/ 142 h 171"/>
                    <a:gd name="T28" fmla="*/ 5 w 222"/>
                    <a:gd name="T29" fmla="*/ 15 h 171"/>
                    <a:gd name="T30" fmla="*/ 7 w 222"/>
                    <a:gd name="T31" fmla="*/ 4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22" h="171">
                      <a:moveTo>
                        <a:pt x="7" y="4"/>
                      </a:moveTo>
                      <a:cubicBezTo>
                        <a:pt x="13" y="0"/>
                        <a:pt x="19" y="9"/>
                        <a:pt x="19" y="9"/>
                      </a:cubicBezTo>
                      <a:cubicBezTo>
                        <a:pt x="19" y="9"/>
                        <a:pt x="69" y="71"/>
                        <a:pt x="69" y="71"/>
                      </a:cubicBezTo>
                      <a:cubicBezTo>
                        <a:pt x="82" y="84"/>
                        <a:pt x="114" y="74"/>
                        <a:pt x="118" y="57"/>
                      </a:cubicBezTo>
                      <a:cubicBezTo>
                        <a:pt x="118" y="57"/>
                        <a:pt x="118" y="56"/>
                        <a:pt x="118" y="56"/>
                      </a:cubicBezTo>
                      <a:cubicBezTo>
                        <a:pt x="124" y="25"/>
                        <a:pt x="124" y="25"/>
                        <a:pt x="124" y="25"/>
                      </a:cubicBezTo>
                      <a:cubicBezTo>
                        <a:pt x="125" y="15"/>
                        <a:pt x="134" y="2"/>
                        <a:pt x="143" y="2"/>
                      </a:cubicBezTo>
                      <a:cubicBezTo>
                        <a:pt x="154" y="2"/>
                        <a:pt x="149" y="15"/>
                        <a:pt x="148" y="25"/>
                      </a:cubicBezTo>
                      <a:cubicBezTo>
                        <a:pt x="143" y="60"/>
                        <a:pt x="143" y="60"/>
                        <a:pt x="143" y="60"/>
                      </a:cubicBezTo>
                      <a:cubicBezTo>
                        <a:pt x="143" y="60"/>
                        <a:pt x="133" y="112"/>
                        <a:pt x="176" y="112"/>
                      </a:cubicBezTo>
                      <a:cubicBezTo>
                        <a:pt x="213" y="112"/>
                        <a:pt x="222" y="112"/>
                        <a:pt x="222" y="112"/>
                      </a:cubicBezTo>
                      <a:cubicBezTo>
                        <a:pt x="222" y="171"/>
                        <a:pt x="222" y="171"/>
                        <a:pt x="222" y="171"/>
                      </a:cubicBezTo>
                      <a:cubicBezTo>
                        <a:pt x="134" y="171"/>
                        <a:pt x="134" y="171"/>
                        <a:pt x="134" y="171"/>
                      </a:cubicBezTo>
                      <a:cubicBezTo>
                        <a:pt x="134" y="171"/>
                        <a:pt x="97" y="169"/>
                        <a:pt x="81" y="142"/>
                      </a:cubicBezTo>
                      <a:cubicBezTo>
                        <a:pt x="68" y="121"/>
                        <a:pt x="5" y="15"/>
                        <a:pt x="5" y="15"/>
                      </a:cubicBezTo>
                      <a:cubicBezTo>
                        <a:pt x="5" y="15"/>
                        <a:pt x="0" y="8"/>
                        <a:pt x="7" y="4"/>
                      </a:cubicBezTo>
                      <a:close/>
                    </a:path>
                  </a:pathLst>
                </a:custGeom>
                <a:solidFill>
                  <a:srgbClr val="ECE7D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pic>
              <p:nvPicPr>
                <p:cNvPr id="31" name="Picture 20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25788" y="3898900"/>
                  <a:ext cx="220663" cy="3016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2" name="Freeform 21"/>
                <p:cNvSpPr/>
                <p:nvPr/>
              </p:nvSpPr>
              <p:spPr bwMode="auto">
                <a:xfrm>
                  <a:off x="3192463" y="3863975"/>
                  <a:ext cx="92075" cy="379413"/>
                </a:xfrm>
                <a:custGeom>
                  <a:avLst/>
                  <a:gdLst>
                    <a:gd name="T0" fmla="*/ 6 w 20"/>
                    <a:gd name="T1" fmla="*/ 83 h 83"/>
                    <a:gd name="T2" fmla="*/ 20 w 20"/>
                    <a:gd name="T3" fmla="*/ 83 h 83"/>
                    <a:gd name="T4" fmla="*/ 20 w 20"/>
                    <a:gd name="T5" fmla="*/ 0 h 83"/>
                    <a:gd name="T6" fmla="*/ 7 w 20"/>
                    <a:gd name="T7" fmla="*/ 0 h 83"/>
                    <a:gd name="T8" fmla="*/ 1 w 20"/>
                    <a:gd name="T9" fmla="*/ 4 h 83"/>
                    <a:gd name="T10" fmla="*/ 1 w 20"/>
                    <a:gd name="T11" fmla="*/ 78 h 83"/>
                    <a:gd name="T12" fmla="*/ 6 w 20"/>
                    <a:gd name="T13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0" h="83">
                      <a:moveTo>
                        <a:pt x="6" y="83"/>
                      </a:moveTo>
                      <a:cubicBezTo>
                        <a:pt x="12" y="83"/>
                        <a:pt x="20" y="83"/>
                        <a:pt x="20" y="83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0"/>
                        <a:pt x="10" y="0"/>
                        <a:pt x="7" y="0"/>
                      </a:cubicBezTo>
                      <a:cubicBezTo>
                        <a:pt x="4" y="0"/>
                        <a:pt x="1" y="0"/>
                        <a:pt x="1" y="4"/>
                      </a:cubicBezTo>
                      <a:cubicBezTo>
                        <a:pt x="1" y="7"/>
                        <a:pt x="1" y="76"/>
                        <a:pt x="1" y="78"/>
                      </a:cubicBezTo>
                      <a:cubicBezTo>
                        <a:pt x="1" y="81"/>
                        <a:pt x="0" y="83"/>
                        <a:pt x="6" y="8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" name="Oval 22"/>
                <p:cNvSpPr>
                  <a:spLocks noChangeArrowheads="1"/>
                </p:cNvSpPr>
                <p:nvPr/>
              </p:nvSpPr>
              <p:spPr bwMode="auto">
                <a:xfrm>
                  <a:off x="3211513" y="4165600"/>
                  <a:ext cx="36513" cy="36513"/>
                </a:xfrm>
                <a:prstGeom prst="ellipse">
                  <a:avLst/>
                </a:prstGeom>
                <a:solidFill>
                  <a:srgbClr val="1A063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" name="Freeform 24"/>
                <p:cNvSpPr/>
                <p:nvPr/>
              </p:nvSpPr>
              <p:spPr bwMode="auto">
                <a:xfrm>
                  <a:off x="3265488" y="4184650"/>
                  <a:ext cx="220663" cy="77788"/>
                </a:xfrm>
                <a:custGeom>
                  <a:avLst/>
                  <a:gdLst>
                    <a:gd name="T0" fmla="*/ 0 w 48"/>
                    <a:gd name="T1" fmla="*/ 0 h 17"/>
                    <a:gd name="T2" fmla="*/ 0 w 48"/>
                    <a:gd name="T3" fmla="*/ 17 h 17"/>
                    <a:gd name="T4" fmla="*/ 22 w 48"/>
                    <a:gd name="T5" fmla="*/ 17 h 17"/>
                    <a:gd name="T6" fmla="*/ 48 w 48"/>
                    <a:gd name="T7" fmla="*/ 0 h 17"/>
                    <a:gd name="T8" fmla="*/ 0 w 48"/>
                    <a:gd name="T9" fmla="*/ 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17">
                      <a:moveTo>
                        <a:pt x="0" y="0"/>
                      </a:move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22" y="17"/>
                        <a:pt x="22" y="17"/>
                        <a:pt x="22" y="17"/>
                      </a:cubicBezTo>
                      <a:cubicBezTo>
                        <a:pt x="31" y="11"/>
                        <a:pt x="40" y="6"/>
                        <a:pt x="48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25485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" name="Freeform 25"/>
                <p:cNvSpPr/>
                <p:nvPr/>
              </p:nvSpPr>
              <p:spPr bwMode="auto">
                <a:xfrm>
                  <a:off x="1757363" y="3305175"/>
                  <a:ext cx="2022475" cy="90488"/>
                </a:xfrm>
                <a:custGeom>
                  <a:avLst/>
                  <a:gdLst>
                    <a:gd name="T0" fmla="*/ 431 w 441"/>
                    <a:gd name="T1" fmla="*/ 0 h 20"/>
                    <a:gd name="T2" fmla="*/ 425 w 441"/>
                    <a:gd name="T3" fmla="*/ 0 h 20"/>
                    <a:gd name="T4" fmla="*/ 393 w 441"/>
                    <a:gd name="T5" fmla="*/ 0 h 20"/>
                    <a:gd name="T6" fmla="*/ 49 w 441"/>
                    <a:gd name="T7" fmla="*/ 0 h 20"/>
                    <a:gd name="T8" fmla="*/ 25 w 441"/>
                    <a:gd name="T9" fmla="*/ 0 h 20"/>
                    <a:gd name="T10" fmla="*/ 10 w 441"/>
                    <a:gd name="T11" fmla="*/ 0 h 20"/>
                    <a:gd name="T12" fmla="*/ 0 w 441"/>
                    <a:gd name="T13" fmla="*/ 10 h 20"/>
                    <a:gd name="T14" fmla="*/ 10 w 441"/>
                    <a:gd name="T15" fmla="*/ 20 h 20"/>
                    <a:gd name="T16" fmla="*/ 25 w 441"/>
                    <a:gd name="T17" fmla="*/ 20 h 20"/>
                    <a:gd name="T18" fmla="*/ 49 w 441"/>
                    <a:gd name="T19" fmla="*/ 20 h 20"/>
                    <a:gd name="T20" fmla="*/ 393 w 441"/>
                    <a:gd name="T21" fmla="*/ 20 h 20"/>
                    <a:gd name="T22" fmla="*/ 425 w 441"/>
                    <a:gd name="T23" fmla="*/ 20 h 20"/>
                    <a:gd name="T24" fmla="*/ 431 w 441"/>
                    <a:gd name="T25" fmla="*/ 20 h 20"/>
                    <a:gd name="T26" fmla="*/ 441 w 441"/>
                    <a:gd name="T27" fmla="*/ 10 h 20"/>
                    <a:gd name="T28" fmla="*/ 431 w 441"/>
                    <a:gd name="T29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41" h="20">
                      <a:moveTo>
                        <a:pt x="431" y="0"/>
                      </a:moveTo>
                      <a:cubicBezTo>
                        <a:pt x="425" y="0"/>
                        <a:pt x="425" y="0"/>
                        <a:pt x="425" y="0"/>
                      </a:cubicBezTo>
                      <a:cubicBezTo>
                        <a:pt x="393" y="0"/>
                        <a:pt x="393" y="0"/>
                        <a:pt x="393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4" y="0"/>
                        <a:pt x="0" y="4"/>
                        <a:pt x="0" y="10"/>
                      </a:cubicBezTo>
                      <a:cubicBezTo>
                        <a:pt x="0" y="16"/>
                        <a:pt x="4" y="20"/>
                        <a:pt x="10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49" y="20"/>
                        <a:pt x="49" y="20"/>
                        <a:pt x="49" y="20"/>
                      </a:cubicBezTo>
                      <a:cubicBezTo>
                        <a:pt x="393" y="20"/>
                        <a:pt x="393" y="20"/>
                        <a:pt x="393" y="20"/>
                      </a:cubicBezTo>
                      <a:cubicBezTo>
                        <a:pt x="425" y="20"/>
                        <a:pt x="425" y="20"/>
                        <a:pt x="425" y="20"/>
                      </a:cubicBezTo>
                      <a:cubicBezTo>
                        <a:pt x="431" y="20"/>
                        <a:pt x="431" y="20"/>
                        <a:pt x="431" y="20"/>
                      </a:cubicBezTo>
                      <a:cubicBezTo>
                        <a:pt x="437" y="20"/>
                        <a:pt x="441" y="16"/>
                        <a:pt x="441" y="10"/>
                      </a:cubicBezTo>
                      <a:cubicBezTo>
                        <a:pt x="441" y="4"/>
                        <a:pt x="437" y="0"/>
                        <a:pt x="431" y="0"/>
                      </a:cubicBezTo>
                      <a:close/>
                    </a:path>
                  </a:pathLst>
                </a:custGeom>
                <a:solidFill>
                  <a:srgbClr val="E86D5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" name="Freeform 26"/>
                <p:cNvSpPr/>
                <p:nvPr/>
              </p:nvSpPr>
              <p:spPr bwMode="auto">
                <a:xfrm>
                  <a:off x="2000250" y="2117725"/>
                  <a:ext cx="1531938" cy="1117600"/>
                </a:xfrm>
                <a:custGeom>
                  <a:avLst/>
                  <a:gdLst>
                    <a:gd name="T0" fmla="*/ 312 w 334"/>
                    <a:gd name="T1" fmla="*/ 0 h 244"/>
                    <a:gd name="T2" fmla="*/ 22 w 334"/>
                    <a:gd name="T3" fmla="*/ 0 h 244"/>
                    <a:gd name="T4" fmla="*/ 0 w 334"/>
                    <a:gd name="T5" fmla="*/ 23 h 244"/>
                    <a:gd name="T6" fmla="*/ 0 w 334"/>
                    <a:gd name="T7" fmla="*/ 222 h 244"/>
                    <a:gd name="T8" fmla="*/ 22 w 334"/>
                    <a:gd name="T9" fmla="*/ 244 h 244"/>
                    <a:gd name="T10" fmla="*/ 312 w 334"/>
                    <a:gd name="T11" fmla="*/ 244 h 244"/>
                    <a:gd name="T12" fmla="*/ 334 w 334"/>
                    <a:gd name="T13" fmla="*/ 222 h 244"/>
                    <a:gd name="T14" fmla="*/ 334 w 334"/>
                    <a:gd name="T15" fmla="*/ 23 h 244"/>
                    <a:gd name="T16" fmla="*/ 312 w 334"/>
                    <a:gd name="T17" fmla="*/ 0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34" h="244">
                      <a:moveTo>
                        <a:pt x="312" y="0"/>
                      </a:move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0"/>
                        <a:pt x="0" y="0"/>
                        <a:pt x="0" y="23"/>
                      </a:cubicBezTo>
                      <a:cubicBezTo>
                        <a:pt x="0" y="46"/>
                        <a:pt x="0" y="199"/>
                        <a:pt x="0" y="222"/>
                      </a:cubicBezTo>
                      <a:cubicBezTo>
                        <a:pt x="0" y="244"/>
                        <a:pt x="22" y="244"/>
                        <a:pt x="22" y="244"/>
                      </a:cubicBezTo>
                      <a:cubicBezTo>
                        <a:pt x="312" y="244"/>
                        <a:pt x="312" y="244"/>
                        <a:pt x="312" y="244"/>
                      </a:cubicBezTo>
                      <a:cubicBezTo>
                        <a:pt x="312" y="244"/>
                        <a:pt x="334" y="244"/>
                        <a:pt x="334" y="222"/>
                      </a:cubicBezTo>
                      <a:cubicBezTo>
                        <a:pt x="334" y="193"/>
                        <a:pt x="334" y="46"/>
                        <a:pt x="334" y="23"/>
                      </a:cubicBezTo>
                      <a:cubicBezTo>
                        <a:pt x="334" y="0"/>
                        <a:pt x="312" y="0"/>
                        <a:pt x="312" y="0"/>
                      </a:cubicBezTo>
                      <a:close/>
                    </a:path>
                  </a:pathLst>
                </a:custGeom>
                <a:solidFill>
                  <a:srgbClr val="33597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" name="Rectangle 27"/>
                <p:cNvSpPr>
                  <a:spLocks noChangeArrowheads="1"/>
                </p:cNvSpPr>
                <p:nvPr/>
              </p:nvSpPr>
              <p:spPr bwMode="auto">
                <a:xfrm>
                  <a:off x="2128838" y="2328863"/>
                  <a:ext cx="1274763" cy="777875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8" name="Rectangle 28"/>
                <p:cNvSpPr>
                  <a:spLocks noChangeArrowheads="1"/>
                </p:cNvSpPr>
                <p:nvPr/>
              </p:nvSpPr>
              <p:spPr bwMode="auto">
                <a:xfrm>
                  <a:off x="2128838" y="2173288"/>
                  <a:ext cx="312738" cy="104775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9" name="Rectangle 29"/>
                <p:cNvSpPr>
                  <a:spLocks noChangeArrowheads="1"/>
                </p:cNvSpPr>
                <p:nvPr/>
              </p:nvSpPr>
              <p:spPr bwMode="auto">
                <a:xfrm>
                  <a:off x="3298825" y="2173288"/>
                  <a:ext cx="104775" cy="104775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0" name="Rectangle 30"/>
                <p:cNvSpPr>
                  <a:spLocks noChangeArrowheads="1"/>
                </p:cNvSpPr>
                <p:nvPr/>
              </p:nvSpPr>
              <p:spPr bwMode="auto">
                <a:xfrm>
                  <a:off x="3092450" y="2173288"/>
                  <a:ext cx="104775" cy="104775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1" name="Freeform 31"/>
                <p:cNvSpPr>
                  <a:spLocks noEditPoints="1"/>
                </p:cNvSpPr>
                <p:nvPr/>
              </p:nvSpPr>
              <p:spPr bwMode="auto">
                <a:xfrm>
                  <a:off x="2444750" y="2416175"/>
                  <a:ext cx="642938" cy="636588"/>
                </a:xfrm>
                <a:custGeom>
                  <a:avLst/>
                  <a:gdLst>
                    <a:gd name="T0" fmla="*/ 116 w 140"/>
                    <a:gd name="T1" fmla="*/ 36 h 139"/>
                    <a:gd name="T2" fmla="*/ 101 w 140"/>
                    <a:gd name="T3" fmla="*/ 9 h 139"/>
                    <a:gd name="T4" fmla="*/ 92 w 140"/>
                    <a:gd name="T5" fmla="*/ 4 h 139"/>
                    <a:gd name="T6" fmla="*/ 81 w 140"/>
                    <a:gd name="T7" fmla="*/ 2 h 139"/>
                    <a:gd name="T8" fmla="*/ 55 w 140"/>
                    <a:gd name="T9" fmla="*/ 14 h 139"/>
                    <a:gd name="T10" fmla="*/ 46 w 140"/>
                    <a:gd name="T11" fmla="*/ 3 h 139"/>
                    <a:gd name="T12" fmla="*/ 33 w 140"/>
                    <a:gd name="T13" fmla="*/ 10 h 139"/>
                    <a:gd name="T14" fmla="*/ 36 w 140"/>
                    <a:gd name="T15" fmla="*/ 23 h 139"/>
                    <a:gd name="T16" fmla="*/ 9 w 140"/>
                    <a:gd name="T17" fmla="*/ 37 h 139"/>
                    <a:gd name="T18" fmla="*/ 4 w 140"/>
                    <a:gd name="T19" fmla="*/ 47 h 139"/>
                    <a:gd name="T20" fmla="*/ 2 w 140"/>
                    <a:gd name="T21" fmla="*/ 57 h 139"/>
                    <a:gd name="T22" fmla="*/ 14 w 140"/>
                    <a:gd name="T23" fmla="*/ 84 h 139"/>
                    <a:gd name="T24" fmla="*/ 3 w 140"/>
                    <a:gd name="T25" fmla="*/ 93 h 139"/>
                    <a:gd name="T26" fmla="*/ 9 w 140"/>
                    <a:gd name="T27" fmla="*/ 107 h 139"/>
                    <a:gd name="T28" fmla="*/ 23 w 140"/>
                    <a:gd name="T29" fmla="*/ 104 h 139"/>
                    <a:gd name="T30" fmla="*/ 34 w 140"/>
                    <a:gd name="T31" fmla="*/ 130 h 139"/>
                    <a:gd name="T32" fmla="*/ 37 w 140"/>
                    <a:gd name="T33" fmla="*/ 134 h 139"/>
                    <a:gd name="T34" fmla="*/ 51 w 140"/>
                    <a:gd name="T35" fmla="*/ 139 h 139"/>
                    <a:gd name="T36" fmla="*/ 59 w 140"/>
                    <a:gd name="T37" fmla="*/ 127 h 139"/>
                    <a:gd name="T38" fmla="*/ 89 w 140"/>
                    <a:gd name="T39" fmla="*/ 136 h 139"/>
                    <a:gd name="T40" fmla="*/ 94 w 140"/>
                    <a:gd name="T41" fmla="*/ 136 h 139"/>
                    <a:gd name="T42" fmla="*/ 107 w 140"/>
                    <a:gd name="T43" fmla="*/ 130 h 139"/>
                    <a:gd name="T44" fmla="*/ 104 w 140"/>
                    <a:gd name="T45" fmla="*/ 116 h 139"/>
                    <a:gd name="T46" fmla="*/ 131 w 140"/>
                    <a:gd name="T47" fmla="*/ 102 h 139"/>
                    <a:gd name="T48" fmla="*/ 134 w 140"/>
                    <a:gd name="T49" fmla="*/ 99 h 139"/>
                    <a:gd name="T50" fmla="*/ 139 w 140"/>
                    <a:gd name="T51" fmla="*/ 85 h 139"/>
                    <a:gd name="T52" fmla="*/ 127 w 140"/>
                    <a:gd name="T53" fmla="*/ 78 h 139"/>
                    <a:gd name="T54" fmla="*/ 136 w 140"/>
                    <a:gd name="T55" fmla="*/ 51 h 139"/>
                    <a:gd name="T56" fmla="*/ 136 w 140"/>
                    <a:gd name="T57" fmla="*/ 46 h 139"/>
                    <a:gd name="T58" fmla="*/ 130 w 140"/>
                    <a:gd name="T59" fmla="*/ 33 h 139"/>
                    <a:gd name="T60" fmla="*/ 110 w 140"/>
                    <a:gd name="T61" fmla="*/ 63 h 139"/>
                    <a:gd name="T62" fmla="*/ 98 w 140"/>
                    <a:gd name="T63" fmla="*/ 99 h 139"/>
                    <a:gd name="T64" fmla="*/ 96 w 140"/>
                    <a:gd name="T65" fmla="*/ 101 h 139"/>
                    <a:gd name="T66" fmla="*/ 96 w 140"/>
                    <a:gd name="T67" fmla="*/ 101 h 139"/>
                    <a:gd name="T68" fmla="*/ 77 w 140"/>
                    <a:gd name="T69" fmla="*/ 110 h 139"/>
                    <a:gd name="T70" fmla="*/ 77 w 140"/>
                    <a:gd name="T71" fmla="*/ 110 h 139"/>
                    <a:gd name="T72" fmla="*/ 74 w 140"/>
                    <a:gd name="T73" fmla="*/ 110 h 139"/>
                    <a:gd name="T74" fmla="*/ 45 w 140"/>
                    <a:gd name="T75" fmla="*/ 102 h 139"/>
                    <a:gd name="T76" fmla="*/ 42 w 140"/>
                    <a:gd name="T77" fmla="*/ 99 h 139"/>
                    <a:gd name="T78" fmla="*/ 39 w 140"/>
                    <a:gd name="T79" fmla="*/ 97 h 139"/>
                    <a:gd name="T80" fmla="*/ 39 w 140"/>
                    <a:gd name="T81" fmla="*/ 97 h 139"/>
                    <a:gd name="T82" fmla="*/ 30 w 140"/>
                    <a:gd name="T83" fmla="*/ 77 h 139"/>
                    <a:gd name="T84" fmla="*/ 30 w 140"/>
                    <a:gd name="T85" fmla="*/ 77 h 139"/>
                    <a:gd name="T86" fmla="*/ 43 w 140"/>
                    <a:gd name="T87" fmla="*/ 39 h 139"/>
                    <a:gd name="T88" fmla="*/ 52 w 140"/>
                    <a:gd name="T89" fmla="*/ 33 h 139"/>
                    <a:gd name="T90" fmla="*/ 99 w 140"/>
                    <a:gd name="T91" fmla="*/ 42 h 139"/>
                    <a:gd name="T92" fmla="*/ 100 w 140"/>
                    <a:gd name="T93" fmla="*/ 43 h 139"/>
                    <a:gd name="T94" fmla="*/ 106 w 140"/>
                    <a:gd name="T95" fmla="*/ 52 h 139"/>
                    <a:gd name="T96" fmla="*/ 110 w 140"/>
                    <a:gd name="T97" fmla="*/ 63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40" h="139">
                      <a:moveTo>
                        <a:pt x="127" y="31"/>
                      </a:moveTo>
                      <a:cubicBezTo>
                        <a:pt x="124" y="32"/>
                        <a:pt x="121" y="34"/>
                        <a:pt x="116" y="36"/>
                      </a:cubicBezTo>
                      <a:cubicBezTo>
                        <a:pt x="111" y="29"/>
                        <a:pt x="105" y="23"/>
                        <a:pt x="98" y="19"/>
                      </a:cubicBezTo>
                      <a:cubicBezTo>
                        <a:pt x="100" y="13"/>
                        <a:pt x="101" y="9"/>
                        <a:pt x="101" y="9"/>
                      </a:cubicBezTo>
                      <a:cubicBezTo>
                        <a:pt x="102" y="8"/>
                        <a:pt x="101" y="7"/>
                        <a:pt x="99" y="6"/>
                      </a:cubicBezTo>
                      <a:cubicBezTo>
                        <a:pt x="99" y="6"/>
                        <a:pt x="96" y="5"/>
                        <a:pt x="92" y="4"/>
                      </a:cubicBezTo>
                      <a:cubicBezTo>
                        <a:pt x="88" y="2"/>
                        <a:pt x="85" y="1"/>
                        <a:pt x="85" y="1"/>
                      </a:cubicBezTo>
                      <a:cubicBezTo>
                        <a:pt x="83" y="0"/>
                        <a:pt x="82" y="1"/>
                        <a:pt x="81" y="2"/>
                      </a:cubicBezTo>
                      <a:cubicBezTo>
                        <a:pt x="81" y="2"/>
                        <a:pt x="79" y="6"/>
                        <a:pt x="77" y="13"/>
                      </a:cubicBezTo>
                      <a:cubicBezTo>
                        <a:pt x="70" y="12"/>
                        <a:pt x="62" y="12"/>
                        <a:pt x="55" y="14"/>
                      </a:cubicBezTo>
                      <a:cubicBezTo>
                        <a:pt x="52" y="8"/>
                        <a:pt x="50" y="4"/>
                        <a:pt x="50" y="3"/>
                      </a:cubicBezTo>
                      <a:cubicBezTo>
                        <a:pt x="49" y="2"/>
                        <a:pt x="48" y="2"/>
                        <a:pt x="46" y="3"/>
                      </a:cubicBezTo>
                      <a:cubicBezTo>
                        <a:pt x="46" y="3"/>
                        <a:pt x="43" y="5"/>
                        <a:pt x="39" y="6"/>
                      </a:cubicBezTo>
                      <a:cubicBezTo>
                        <a:pt x="35" y="8"/>
                        <a:pt x="33" y="10"/>
                        <a:pt x="33" y="10"/>
                      </a:cubicBezTo>
                      <a:cubicBezTo>
                        <a:pt x="31" y="10"/>
                        <a:pt x="30" y="11"/>
                        <a:pt x="31" y="13"/>
                      </a:cubicBezTo>
                      <a:cubicBezTo>
                        <a:pt x="31" y="13"/>
                        <a:pt x="32" y="17"/>
                        <a:pt x="36" y="23"/>
                      </a:cubicBezTo>
                      <a:cubicBezTo>
                        <a:pt x="29" y="28"/>
                        <a:pt x="24" y="34"/>
                        <a:pt x="20" y="41"/>
                      </a:cubicBezTo>
                      <a:cubicBezTo>
                        <a:pt x="13" y="39"/>
                        <a:pt x="9" y="37"/>
                        <a:pt x="9" y="37"/>
                      </a:cubicBezTo>
                      <a:cubicBezTo>
                        <a:pt x="7" y="37"/>
                        <a:pt x="7" y="38"/>
                        <a:pt x="6" y="40"/>
                      </a:cubicBezTo>
                      <a:cubicBezTo>
                        <a:pt x="6" y="40"/>
                        <a:pt x="5" y="42"/>
                        <a:pt x="4" y="47"/>
                      </a:cubicBezTo>
                      <a:cubicBezTo>
                        <a:pt x="2" y="51"/>
                        <a:pt x="1" y="53"/>
                        <a:pt x="1" y="54"/>
                      </a:cubicBezTo>
                      <a:cubicBezTo>
                        <a:pt x="0" y="56"/>
                        <a:pt x="1" y="57"/>
                        <a:pt x="2" y="57"/>
                      </a:cubicBezTo>
                      <a:cubicBezTo>
                        <a:pt x="2" y="58"/>
                        <a:pt x="6" y="59"/>
                        <a:pt x="13" y="61"/>
                      </a:cubicBezTo>
                      <a:cubicBezTo>
                        <a:pt x="12" y="69"/>
                        <a:pt x="12" y="77"/>
                        <a:pt x="14" y="84"/>
                      </a:cubicBezTo>
                      <a:cubicBezTo>
                        <a:pt x="7" y="88"/>
                        <a:pt x="3" y="89"/>
                        <a:pt x="3" y="90"/>
                      </a:cubicBezTo>
                      <a:cubicBezTo>
                        <a:pt x="2" y="90"/>
                        <a:pt x="2" y="92"/>
                        <a:pt x="3" y="93"/>
                      </a:cubicBezTo>
                      <a:cubicBezTo>
                        <a:pt x="3" y="94"/>
                        <a:pt x="4" y="96"/>
                        <a:pt x="6" y="100"/>
                      </a:cubicBezTo>
                      <a:cubicBezTo>
                        <a:pt x="8" y="104"/>
                        <a:pt x="9" y="107"/>
                        <a:pt x="9" y="107"/>
                      </a:cubicBezTo>
                      <a:cubicBezTo>
                        <a:pt x="10" y="109"/>
                        <a:pt x="11" y="109"/>
                        <a:pt x="12" y="109"/>
                      </a:cubicBezTo>
                      <a:cubicBezTo>
                        <a:pt x="13" y="109"/>
                        <a:pt x="17" y="107"/>
                        <a:pt x="23" y="104"/>
                      </a:cubicBezTo>
                      <a:cubicBezTo>
                        <a:pt x="27" y="110"/>
                        <a:pt x="33" y="115"/>
                        <a:pt x="39" y="118"/>
                      </a:cubicBezTo>
                      <a:cubicBezTo>
                        <a:pt x="37" y="124"/>
                        <a:pt x="35" y="128"/>
                        <a:pt x="34" y="130"/>
                      </a:cubicBezTo>
                      <a:cubicBezTo>
                        <a:pt x="34" y="131"/>
                        <a:pt x="35" y="133"/>
                        <a:pt x="37" y="133"/>
                      </a:cubicBezTo>
                      <a:cubicBezTo>
                        <a:pt x="37" y="133"/>
                        <a:pt x="37" y="134"/>
                        <a:pt x="37" y="134"/>
                      </a:cubicBezTo>
                      <a:cubicBezTo>
                        <a:pt x="43" y="136"/>
                        <a:pt x="47" y="137"/>
                        <a:pt x="50" y="138"/>
                      </a:cubicBezTo>
                      <a:cubicBezTo>
                        <a:pt x="50" y="138"/>
                        <a:pt x="51" y="138"/>
                        <a:pt x="51" y="139"/>
                      </a:cubicBezTo>
                      <a:cubicBezTo>
                        <a:pt x="53" y="139"/>
                        <a:pt x="54" y="139"/>
                        <a:pt x="55" y="137"/>
                      </a:cubicBezTo>
                      <a:cubicBezTo>
                        <a:pt x="55" y="135"/>
                        <a:pt x="57" y="131"/>
                        <a:pt x="59" y="127"/>
                      </a:cubicBezTo>
                      <a:cubicBezTo>
                        <a:pt x="67" y="128"/>
                        <a:pt x="76" y="128"/>
                        <a:pt x="84" y="126"/>
                      </a:cubicBezTo>
                      <a:cubicBezTo>
                        <a:pt x="87" y="130"/>
                        <a:pt x="88" y="134"/>
                        <a:pt x="89" y="136"/>
                      </a:cubicBezTo>
                      <a:cubicBezTo>
                        <a:pt x="90" y="137"/>
                        <a:pt x="91" y="138"/>
                        <a:pt x="93" y="137"/>
                      </a:cubicBezTo>
                      <a:cubicBezTo>
                        <a:pt x="93" y="137"/>
                        <a:pt x="94" y="136"/>
                        <a:pt x="94" y="136"/>
                      </a:cubicBezTo>
                      <a:cubicBezTo>
                        <a:pt x="97" y="135"/>
                        <a:pt x="101" y="133"/>
                        <a:pt x="106" y="131"/>
                      </a:cubicBezTo>
                      <a:cubicBezTo>
                        <a:pt x="106" y="130"/>
                        <a:pt x="107" y="130"/>
                        <a:pt x="107" y="130"/>
                      </a:cubicBezTo>
                      <a:cubicBezTo>
                        <a:pt x="109" y="129"/>
                        <a:pt x="109" y="128"/>
                        <a:pt x="109" y="127"/>
                      </a:cubicBezTo>
                      <a:cubicBezTo>
                        <a:pt x="108" y="125"/>
                        <a:pt x="106" y="121"/>
                        <a:pt x="104" y="116"/>
                      </a:cubicBezTo>
                      <a:cubicBezTo>
                        <a:pt x="111" y="111"/>
                        <a:pt x="116" y="105"/>
                        <a:pt x="120" y="98"/>
                      </a:cubicBezTo>
                      <a:cubicBezTo>
                        <a:pt x="125" y="100"/>
                        <a:pt x="129" y="101"/>
                        <a:pt x="131" y="102"/>
                      </a:cubicBezTo>
                      <a:cubicBezTo>
                        <a:pt x="132" y="102"/>
                        <a:pt x="133" y="102"/>
                        <a:pt x="134" y="100"/>
                      </a:cubicBezTo>
                      <a:cubicBezTo>
                        <a:pt x="134" y="99"/>
                        <a:pt x="134" y="99"/>
                        <a:pt x="134" y="99"/>
                      </a:cubicBezTo>
                      <a:cubicBezTo>
                        <a:pt x="135" y="96"/>
                        <a:pt x="137" y="92"/>
                        <a:pt x="139" y="86"/>
                      </a:cubicBezTo>
                      <a:cubicBezTo>
                        <a:pt x="139" y="86"/>
                        <a:pt x="139" y="86"/>
                        <a:pt x="139" y="85"/>
                      </a:cubicBezTo>
                      <a:cubicBezTo>
                        <a:pt x="140" y="83"/>
                        <a:pt x="139" y="82"/>
                        <a:pt x="138" y="81"/>
                      </a:cubicBezTo>
                      <a:cubicBezTo>
                        <a:pt x="136" y="81"/>
                        <a:pt x="132" y="79"/>
                        <a:pt x="127" y="78"/>
                      </a:cubicBezTo>
                      <a:cubicBezTo>
                        <a:pt x="128" y="70"/>
                        <a:pt x="128" y="63"/>
                        <a:pt x="126" y="55"/>
                      </a:cubicBezTo>
                      <a:cubicBezTo>
                        <a:pt x="130" y="53"/>
                        <a:pt x="134" y="52"/>
                        <a:pt x="136" y="51"/>
                      </a:cubicBezTo>
                      <a:cubicBezTo>
                        <a:pt x="137" y="50"/>
                        <a:pt x="137" y="48"/>
                        <a:pt x="137" y="47"/>
                      </a:cubicBezTo>
                      <a:cubicBezTo>
                        <a:pt x="136" y="46"/>
                        <a:pt x="136" y="46"/>
                        <a:pt x="136" y="46"/>
                      </a:cubicBezTo>
                      <a:cubicBezTo>
                        <a:pt x="135" y="43"/>
                        <a:pt x="133" y="39"/>
                        <a:pt x="130" y="34"/>
                      </a:cubicBezTo>
                      <a:cubicBezTo>
                        <a:pt x="130" y="33"/>
                        <a:pt x="130" y="33"/>
                        <a:pt x="130" y="33"/>
                      </a:cubicBezTo>
                      <a:cubicBezTo>
                        <a:pt x="129" y="31"/>
                        <a:pt x="128" y="30"/>
                        <a:pt x="127" y="31"/>
                      </a:cubicBezTo>
                      <a:close/>
                      <a:moveTo>
                        <a:pt x="110" y="63"/>
                      </a:moveTo>
                      <a:cubicBezTo>
                        <a:pt x="110" y="63"/>
                        <a:pt x="110" y="63"/>
                        <a:pt x="110" y="63"/>
                      </a:cubicBezTo>
                      <a:cubicBezTo>
                        <a:pt x="112" y="76"/>
                        <a:pt x="108" y="89"/>
                        <a:pt x="98" y="99"/>
                      </a:cubicBezTo>
                      <a:cubicBezTo>
                        <a:pt x="98" y="99"/>
                        <a:pt x="98" y="99"/>
                        <a:pt x="98" y="99"/>
                      </a:cubicBezTo>
                      <a:cubicBezTo>
                        <a:pt x="98" y="99"/>
                        <a:pt x="97" y="100"/>
                        <a:pt x="96" y="101"/>
                      </a:cubicBezTo>
                      <a:cubicBezTo>
                        <a:pt x="96" y="101"/>
                        <a:pt x="96" y="101"/>
                        <a:pt x="96" y="101"/>
                      </a:cubicBezTo>
                      <a:cubicBezTo>
                        <a:pt x="96" y="101"/>
                        <a:pt x="96" y="101"/>
                        <a:pt x="96" y="101"/>
                      </a:cubicBezTo>
                      <a:cubicBezTo>
                        <a:pt x="94" y="103"/>
                        <a:pt x="91" y="105"/>
                        <a:pt x="87" y="107"/>
                      </a:cubicBezTo>
                      <a:cubicBezTo>
                        <a:pt x="84" y="108"/>
                        <a:pt x="80" y="109"/>
                        <a:pt x="77" y="110"/>
                      </a:cubicBezTo>
                      <a:cubicBezTo>
                        <a:pt x="77" y="110"/>
                        <a:pt x="77" y="110"/>
                        <a:pt x="77" y="110"/>
                      </a:cubicBezTo>
                      <a:cubicBezTo>
                        <a:pt x="77" y="110"/>
                        <a:pt x="77" y="110"/>
                        <a:pt x="77" y="110"/>
                      </a:cubicBezTo>
                      <a:cubicBezTo>
                        <a:pt x="76" y="110"/>
                        <a:pt x="75" y="110"/>
                        <a:pt x="74" y="110"/>
                      </a:cubicBezTo>
                      <a:cubicBezTo>
                        <a:pt x="74" y="110"/>
                        <a:pt x="74" y="110"/>
                        <a:pt x="74" y="110"/>
                      </a:cubicBezTo>
                      <a:cubicBezTo>
                        <a:pt x="63" y="111"/>
                        <a:pt x="53" y="108"/>
                        <a:pt x="45" y="102"/>
                      </a:cubicBezTo>
                      <a:cubicBezTo>
                        <a:pt x="45" y="102"/>
                        <a:pt x="45" y="102"/>
                        <a:pt x="45" y="102"/>
                      </a:cubicBezTo>
                      <a:cubicBezTo>
                        <a:pt x="45" y="102"/>
                        <a:pt x="45" y="102"/>
                        <a:pt x="45" y="102"/>
                      </a:cubicBezTo>
                      <a:cubicBezTo>
                        <a:pt x="44" y="101"/>
                        <a:pt x="43" y="100"/>
                        <a:pt x="42" y="99"/>
                      </a:cubicBezTo>
                      <a:cubicBezTo>
                        <a:pt x="42" y="99"/>
                        <a:pt x="42" y="99"/>
                        <a:pt x="42" y="99"/>
                      </a:cubicBezTo>
                      <a:cubicBezTo>
                        <a:pt x="41" y="98"/>
                        <a:pt x="40" y="97"/>
                        <a:pt x="39" y="97"/>
                      </a:cubicBezTo>
                      <a:cubicBezTo>
                        <a:pt x="39" y="97"/>
                        <a:pt x="39" y="97"/>
                        <a:pt x="39" y="97"/>
                      </a:cubicBezTo>
                      <a:cubicBezTo>
                        <a:pt x="39" y="97"/>
                        <a:pt x="39" y="97"/>
                        <a:pt x="39" y="97"/>
                      </a:cubicBezTo>
                      <a:cubicBezTo>
                        <a:pt x="37" y="94"/>
                        <a:pt x="35" y="91"/>
                        <a:pt x="33" y="87"/>
                      </a:cubicBezTo>
                      <a:cubicBezTo>
                        <a:pt x="31" y="84"/>
                        <a:pt x="30" y="80"/>
                        <a:pt x="30" y="77"/>
                      </a:cubicBezTo>
                      <a:cubicBezTo>
                        <a:pt x="30" y="77"/>
                        <a:pt x="30" y="77"/>
                        <a:pt x="30" y="77"/>
                      </a:cubicBezTo>
                      <a:cubicBezTo>
                        <a:pt x="30" y="77"/>
                        <a:pt x="30" y="77"/>
                        <a:pt x="30" y="77"/>
                      </a:cubicBezTo>
                      <a:cubicBezTo>
                        <a:pt x="27" y="63"/>
                        <a:pt x="32" y="49"/>
                        <a:pt x="43" y="39"/>
                      </a:cubicBezTo>
                      <a:cubicBezTo>
                        <a:pt x="43" y="39"/>
                        <a:pt x="43" y="39"/>
                        <a:pt x="43" y="39"/>
                      </a:cubicBezTo>
                      <a:cubicBezTo>
                        <a:pt x="43" y="39"/>
                        <a:pt x="43" y="39"/>
                        <a:pt x="43" y="39"/>
                      </a:cubicBezTo>
                      <a:cubicBezTo>
                        <a:pt x="46" y="37"/>
                        <a:pt x="49" y="35"/>
                        <a:pt x="52" y="33"/>
                      </a:cubicBezTo>
                      <a:cubicBezTo>
                        <a:pt x="68" y="26"/>
                        <a:pt x="86" y="29"/>
                        <a:pt x="98" y="41"/>
                      </a:cubicBezTo>
                      <a:cubicBezTo>
                        <a:pt x="98" y="41"/>
                        <a:pt x="98" y="41"/>
                        <a:pt x="99" y="42"/>
                      </a:cubicBezTo>
                      <a:cubicBezTo>
                        <a:pt x="99" y="42"/>
                        <a:pt x="100" y="43"/>
                        <a:pt x="100" y="43"/>
                      </a:cubicBezTo>
                      <a:cubicBezTo>
                        <a:pt x="100" y="43"/>
                        <a:pt x="100" y="43"/>
                        <a:pt x="100" y="43"/>
                      </a:cubicBezTo>
                      <a:cubicBezTo>
                        <a:pt x="100" y="43"/>
                        <a:pt x="100" y="43"/>
                        <a:pt x="100" y="43"/>
                      </a:cubicBezTo>
                      <a:cubicBezTo>
                        <a:pt x="103" y="46"/>
                        <a:pt x="105" y="49"/>
                        <a:pt x="106" y="52"/>
                      </a:cubicBezTo>
                      <a:cubicBezTo>
                        <a:pt x="108" y="56"/>
                        <a:pt x="109" y="59"/>
                        <a:pt x="110" y="63"/>
                      </a:cubicBezTo>
                      <a:cubicBezTo>
                        <a:pt x="110" y="63"/>
                        <a:pt x="110" y="63"/>
                        <a:pt x="110" y="63"/>
                      </a:cubicBezTo>
                      <a:close/>
                    </a:path>
                  </a:pathLst>
                </a:custGeom>
                <a:solidFill>
                  <a:srgbClr val="E86D5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2" name="Freeform 32"/>
                <p:cNvSpPr>
                  <a:spLocks noEditPoints="1"/>
                </p:cNvSpPr>
                <p:nvPr/>
              </p:nvSpPr>
              <p:spPr bwMode="auto">
                <a:xfrm>
                  <a:off x="2647950" y="2617788"/>
                  <a:ext cx="238125" cy="238125"/>
                </a:xfrm>
                <a:custGeom>
                  <a:avLst/>
                  <a:gdLst>
                    <a:gd name="T0" fmla="*/ 26 w 52"/>
                    <a:gd name="T1" fmla="*/ 0 h 52"/>
                    <a:gd name="T2" fmla="*/ 0 w 52"/>
                    <a:gd name="T3" fmla="*/ 26 h 52"/>
                    <a:gd name="T4" fmla="*/ 26 w 52"/>
                    <a:gd name="T5" fmla="*/ 52 h 52"/>
                    <a:gd name="T6" fmla="*/ 52 w 52"/>
                    <a:gd name="T7" fmla="*/ 26 h 52"/>
                    <a:gd name="T8" fmla="*/ 26 w 52"/>
                    <a:gd name="T9" fmla="*/ 0 h 52"/>
                    <a:gd name="T10" fmla="*/ 26 w 52"/>
                    <a:gd name="T11" fmla="*/ 45 h 52"/>
                    <a:gd name="T12" fmla="*/ 7 w 52"/>
                    <a:gd name="T13" fmla="*/ 26 h 52"/>
                    <a:gd name="T14" fmla="*/ 26 w 52"/>
                    <a:gd name="T15" fmla="*/ 7 h 52"/>
                    <a:gd name="T16" fmla="*/ 45 w 52"/>
                    <a:gd name="T17" fmla="*/ 26 h 52"/>
                    <a:gd name="T18" fmla="*/ 26 w 52"/>
                    <a:gd name="T19" fmla="*/ 45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2" h="52">
                      <a:moveTo>
                        <a:pt x="26" y="0"/>
                      </a:moveTo>
                      <a:cubicBezTo>
                        <a:pt x="12" y="0"/>
                        <a:pt x="0" y="11"/>
                        <a:pt x="0" y="26"/>
                      </a:cubicBezTo>
                      <a:cubicBezTo>
                        <a:pt x="0" y="40"/>
                        <a:pt x="12" y="52"/>
                        <a:pt x="26" y="52"/>
                      </a:cubicBezTo>
                      <a:cubicBezTo>
                        <a:pt x="40" y="52"/>
                        <a:pt x="52" y="40"/>
                        <a:pt x="52" y="26"/>
                      </a:cubicBezTo>
                      <a:cubicBezTo>
                        <a:pt x="52" y="11"/>
                        <a:pt x="40" y="0"/>
                        <a:pt x="26" y="0"/>
                      </a:cubicBezTo>
                      <a:close/>
                      <a:moveTo>
                        <a:pt x="26" y="45"/>
                      </a:moveTo>
                      <a:cubicBezTo>
                        <a:pt x="15" y="45"/>
                        <a:pt x="7" y="36"/>
                        <a:pt x="7" y="26"/>
                      </a:cubicBezTo>
                      <a:cubicBezTo>
                        <a:pt x="7" y="15"/>
                        <a:pt x="15" y="7"/>
                        <a:pt x="26" y="7"/>
                      </a:cubicBezTo>
                      <a:cubicBezTo>
                        <a:pt x="37" y="7"/>
                        <a:pt x="45" y="15"/>
                        <a:pt x="45" y="26"/>
                      </a:cubicBezTo>
                      <a:cubicBezTo>
                        <a:pt x="45" y="36"/>
                        <a:pt x="37" y="45"/>
                        <a:pt x="26" y="45"/>
                      </a:cubicBezTo>
                      <a:close/>
                    </a:path>
                  </a:pathLst>
                </a:custGeom>
                <a:solidFill>
                  <a:srgbClr val="E86D5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3" name="Freeform 33"/>
                <p:cNvSpPr/>
                <p:nvPr/>
              </p:nvSpPr>
              <p:spPr bwMode="auto">
                <a:xfrm>
                  <a:off x="2009775" y="3186113"/>
                  <a:ext cx="1512888" cy="49213"/>
                </a:xfrm>
                <a:custGeom>
                  <a:avLst/>
                  <a:gdLst>
                    <a:gd name="T0" fmla="*/ 0 w 330"/>
                    <a:gd name="T1" fmla="*/ 0 h 11"/>
                    <a:gd name="T2" fmla="*/ 20 w 330"/>
                    <a:gd name="T3" fmla="*/ 11 h 11"/>
                    <a:gd name="T4" fmla="*/ 310 w 330"/>
                    <a:gd name="T5" fmla="*/ 11 h 11"/>
                    <a:gd name="T6" fmla="*/ 330 w 330"/>
                    <a:gd name="T7" fmla="*/ 0 h 11"/>
                    <a:gd name="T8" fmla="*/ 0 w 33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0" h="11">
                      <a:moveTo>
                        <a:pt x="0" y="0"/>
                      </a:moveTo>
                      <a:cubicBezTo>
                        <a:pt x="6" y="11"/>
                        <a:pt x="20" y="11"/>
                        <a:pt x="20" y="11"/>
                      </a:cubicBezTo>
                      <a:cubicBezTo>
                        <a:pt x="310" y="11"/>
                        <a:pt x="310" y="11"/>
                        <a:pt x="310" y="11"/>
                      </a:cubicBezTo>
                      <a:cubicBezTo>
                        <a:pt x="310" y="11"/>
                        <a:pt x="324" y="11"/>
                        <a:pt x="33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264A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sp>
            <p:nvSpPr>
              <p:cNvPr id="14" name="任意多边形 13"/>
              <p:cNvSpPr/>
              <p:nvPr/>
            </p:nvSpPr>
            <p:spPr bwMode="auto">
              <a:xfrm>
                <a:off x="2733766" y="3753582"/>
                <a:ext cx="508148" cy="407988"/>
              </a:xfrm>
              <a:custGeom>
                <a:avLst/>
                <a:gdLst>
                  <a:gd name="connsiteX0" fmla="*/ 0 w 508148"/>
                  <a:gd name="connsiteY0" fmla="*/ 0 h 407988"/>
                  <a:gd name="connsiteX1" fmla="*/ 473395 w 508148"/>
                  <a:gd name="connsiteY1" fmla="*/ 0 h 407988"/>
                  <a:gd name="connsiteX2" fmla="*/ 508148 w 508148"/>
                  <a:gd name="connsiteY2" fmla="*/ 0 h 407988"/>
                  <a:gd name="connsiteX3" fmla="*/ 508148 w 508148"/>
                  <a:gd name="connsiteY3" fmla="*/ 407988 h 407988"/>
                  <a:gd name="connsiteX4" fmla="*/ 505792 w 508148"/>
                  <a:gd name="connsiteY4" fmla="*/ 407988 h 407988"/>
                  <a:gd name="connsiteX5" fmla="*/ 0 w 508148"/>
                  <a:gd name="connsiteY5" fmla="*/ 407988 h 407988"/>
                  <a:gd name="connsiteX6" fmla="*/ 0 w 508148"/>
                  <a:gd name="connsiteY6" fmla="*/ 0 h 4079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8148" h="407988">
                    <a:moveTo>
                      <a:pt x="0" y="0"/>
                    </a:moveTo>
                    <a:cubicBezTo>
                      <a:pt x="0" y="0"/>
                      <a:pt x="0" y="0"/>
                      <a:pt x="473395" y="0"/>
                    </a:cubicBezTo>
                    <a:lnTo>
                      <a:pt x="508148" y="0"/>
                    </a:lnTo>
                    <a:lnTo>
                      <a:pt x="508148" y="407988"/>
                    </a:lnTo>
                    <a:lnTo>
                      <a:pt x="505792" y="407988"/>
                    </a:lnTo>
                    <a:cubicBezTo>
                      <a:pt x="370754" y="407988"/>
                      <a:pt x="204554" y="407988"/>
                      <a:pt x="0" y="407988"/>
                    </a:cubicBezTo>
                    <a:cubicBezTo>
                      <a:pt x="0" y="407988"/>
                      <a:pt x="0" y="407988"/>
                      <a:pt x="0" y="0"/>
                    </a:cubicBezTo>
                    <a:close/>
                  </a:path>
                </a:pathLst>
              </a:custGeom>
              <a:solidFill>
                <a:srgbClr val="3359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2" name="矩形 1"/>
          <p:cNvSpPr/>
          <p:nvPr/>
        </p:nvSpPr>
        <p:spPr>
          <a:xfrm>
            <a:off x="0" y="5613392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补充：保险的目的就是居安思危，思则有备，有备无患。把现在不着急用的钱，慢慢地、有意识地存到保险公司，变成将来急用的钱。</a:t>
            </a:r>
            <a:endParaRPr lang="en-US" altLang="zh-CN" sz="20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关键点：不是钱不值钱，而是没有人离得开钱，也没有人拒绝钱。不要从正面和客户解释，从侧面迂回包抄。</a:t>
            </a:r>
            <a:endParaRPr lang="zh-CN" altLang="en-US" sz="20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br>
              <a:rPr lang="zh-CN" altLang="en-US" dirty="0"/>
            </a:b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矩形 111"/>
          <p:cNvSpPr/>
          <p:nvPr/>
        </p:nvSpPr>
        <p:spPr>
          <a:xfrm>
            <a:off x="344347" y="1026972"/>
            <a:ext cx="111523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“过去，我也是这么想的，身体好、年轻就是有本钱，不着急买保险，因为还不需要。</a:t>
            </a:r>
          </a:p>
        </p:txBody>
      </p:sp>
      <p:sp>
        <p:nvSpPr>
          <p:cNvPr id="115" name="矩形 114"/>
          <p:cNvSpPr/>
          <p:nvPr/>
        </p:nvSpPr>
        <p:spPr>
          <a:xfrm>
            <a:off x="0" y="-1"/>
            <a:ext cx="12192000" cy="8472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6" name="组合 115"/>
          <p:cNvGrpSpPr/>
          <p:nvPr/>
        </p:nvGrpSpPr>
        <p:grpSpPr>
          <a:xfrm>
            <a:off x="347722" y="30601"/>
            <a:ext cx="520521" cy="520521"/>
            <a:chOff x="314499" y="2507107"/>
            <a:chExt cx="1127012" cy="1127012"/>
          </a:xfrm>
        </p:grpSpPr>
        <p:sp>
          <p:nvSpPr>
            <p:cNvPr id="117" name="椭圆 116"/>
            <p:cNvSpPr/>
            <p:nvPr/>
          </p:nvSpPr>
          <p:spPr>
            <a:xfrm>
              <a:off x="314499" y="2507107"/>
              <a:ext cx="1127012" cy="11270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8" name="图片 117"/>
            <p:cNvPicPr>
              <a:picLocks noChangeAspect="1"/>
            </p:cNvPicPr>
            <p:nvPr/>
          </p:nvPicPr>
          <p:blipFill>
            <a:blip r:embed="rId2">
              <a:biLevel thresh="25000"/>
            </a:blip>
            <a:stretch>
              <a:fillRect/>
            </a:stretch>
          </p:blipFill>
          <p:spPr>
            <a:xfrm>
              <a:off x="552870" y="2741736"/>
              <a:ext cx="642806" cy="657754"/>
            </a:xfrm>
            <a:prstGeom prst="rect">
              <a:avLst/>
            </a:prstGeom>
          </p:spPr>
        </p:pic>
      </p:grpSp>
      <p:grpSp>
        <p:nvGrpSpPr>
          <p:cNvPr id="119" name="组合 118"/>
          <p:cNvGrpSpPr/>
          <p:nvPr/>
        </p:nvGrpSpPr>
        <p:grpSpPr>
          <a:xfrm>
            <a:off x="9425789" y="171760"/>
            <a:ext cx="320322" cy="320318"/>
            <a:chOff x="9848438" y="6428700"/>
            <a:chExt cx="221677" cy="221676"/>
          </a:xfrm>
        </p:grpSpPr>
        <p:sp>
          <p:nvSpPr>
            <p:cNvPr id="120" name="矩形 119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矩形 120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543042" y="4099067"/>
            <a:ext cx="2445721" cy="2223179"/>
            <a:chOff x="8425469" y="2682820"/>
            <a:chExt cx="3071206" cy="3267129"/>
          </a:xfrm>
        </p:grpSpPr>
        <p:grpSp>
          <p:nvGrpSpPr>
            <p:cNvPr id="12" name="组合 11"/>
            <p:cNvGrpSpPr/>
            <p:nvPr/>
          </p:nvGrpSpPr>
          <p:grpSpPr>
            <a:xfrm>
              <a:off x="8425469" y="2682820"/>
              <a:ext cx="3071206" cy="3267129"/>
              <a:chOff x="6945903" y="1959656"/>
              <a:chExt cx="4550772" cy="3990294"/>
            </a:xfrm>
          </p:grpSpPr>
          <p:grpSp>
            <p:nvGrpSpPr>
              <p:cNvPr id="3" name="组合 2"/>
              <p:cNvGrpSpPr/>
              <p:nvPr/>
            </p:nvGrpSpPr>
            <p:grpSpPr>
              <a:xfrm>
                <a:off x="6945903" y="1959656"/>
                <a:ext cx="4550772" cy="3990294"/>
                <a:chOff x="3990975" y="2149475"/>
                <a:chExt cx="2913062" cy="2554287"/>
              </a:xfrm>
            </p:grpSpPr>
            <p:sp>
              <p:nvSpPr>
                <p:cNvPr id="37" name="Freeform 5"/>
                <p:cNvSpPr/>
                <p:nvPr/>
              </p:nvSpPr>
              <p:spPr bwMode="auto">
                <a:xfrm>
                  <a:off x="4973638" y="4270375"/>
                  <a:ext cx="947737" cy="433387"/>
                </a:xfrm>
                <a:custGeom>
                  <a:avLst/>
                  <a:gdLst>
                    <a:gd name="T0" fmla="*/ 9 w 214"/>
                    <a:gd name="T1" fmla="*/ 98 h 98"/>
                    <a:gd name="T2" fmla="*/ 0 w 214"/>
                    <a:gd name="T3" fmla="*/ 91 h 98"/>
                    <a:gd name="T4" fmla="*/ 0 w 214"/>
                    <a:gd name="T5" fmla="*/ 89 h 98"/>
                    <a:gd name="T6" fmla="*/ 9 w 214"/>
                    <a:gd name="T7" fmla="*/ 82 h 98"/>
                    <a:gd name="T8" fmla="*/ 18 w 214"/>
                    <a:gd name="T9" fmla="*/ 82 h 98"/>
                    <a:gd name="T10" fmla="*/ 29 w 214"/>
                    <a:gd name="T11" fmla="*/ 75 h 98"/>
                    <a:gd name="T12" fmla="*/ 51 w 214"/>
                    <a:gd name="T13" fmla="*/ 7 h 98"/>
                    <a:gd name="T14" fmla="*/ 62 w 214"/>
                    <a:gd name="T15" fmla="*/ 0 h 98"/>
                    <a:gd name="T16" fmla="*/ 152 w 214"/>
                    <a:gd name="T17" fmla="*/ 0 h 98"/>
                    <a:gd name="T18" fmla="*/ 163 w 214"/>
                    <a:gd name="T19" fmla="*/ 7 h 98"/>
                    <a:gd name="T20" fmla="*/ 185 w 214"/>
                    <a:gd name="T21" fmla="*/ 75 h 98"/>
                    <a:gd name="T22" fmla="*/ 196 w 214"/>
                    <a:gd name="T23" fmla="*/ 82 h 98"/>
                    <a:gd name="T24" fmla="*/ 205 w 214"/>
                    <a:gd name="T25" fmla="*/ 82 h 98"/>
                    <a:gd name="T26" fmla="*/ 214 w 214"/>
                    <a:gd name="T27" fmla="*/ 89 h 98"/>
                    <a:gd name="T28" fmla="*/ 214 w 214"/>
                    <a:gd name="T29" fmla="*/ 91 h 98"/>
                    <a:gd name="T30" fmla="*/ 205 w 214"/>
                    <a:gd name="T31" fmla="*/ 98 h 98"/>
                    <a:gd name="T32" fmla="*/ 9 w 214"/>
                    <a:gd name="T33" fmla="*/ 9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14" h="98">
                      <a:moveTo>
                        <a:pt x="9" y="98"/>
                      </a:moveTo>
                      <a:cubicBezTo>
                        <a:pt x="4" y="98"/>
                        <a:pt x="0" y="95"/>
                        <a:pt x="0" y="91"/>
                      </a:cubicBezTo>
                      <a:cubicBezTo>
                        <a:pt x="0" y="89"/>
                        <a:pt x="0" y="89"/>
                        <a:pt x="0" y="89"/>
                      </a:cubicBezTo>
                      <a:cubicBezTo>
                        <a:pt x="0" y="85"/>
                        <a:pt x="4" y="82"/>
                        <a:pt x="9" y="82"/>
                      </a:cubicBezTo>
                      <a:cubicBezTo>
                        <a:pt x="18" y="82"/>
                        <a:pt x="18" y="82"/>
                        <a:pt x="18" y="82"/>
                      </a:cubicBezTo>
                      <a:cubicBezTo>
                        <a:pt x="22" y="82"/>
                        <a:pt x="28" y="78"/>
                        <a:pt x="29" y="75"/>
                      </a:cubicBezTo>
                      <a:cubicBezTo>
                        <a:pt x="51" y="7"/>
                        <a:pt x="51" y="7"/>
                        <a:pt x="51" y="7"/>
                      </a:cubicBezTo>
                      <a:cubicBezTo>
                        <a:pt x="52" y="3"/>
                        <a:pt x="57" y="0"/>
                        <a:pt x="62" y="0"/>
                      </a:cubicBezTo>
                      <a:cubicBezTo>
                        <a:pt x="152" y="0"/>
                        <a:pt x="152" y="0"/>
                        <a:pt x="152" y="0"/>
                      </a:cubicBezTo>
                      <a:cubicBezTo>
                        <a:pt x="157" y="0"/>
                        <a:pt x="162" y="3"/>
                        <a:pt x="163" y="7"/>
                      </a:cubicBezTo>
                      <a:cubicBezTo>
                        <a:pt x="185" y="75"/>
                        <a:pt x="185" y="75"/>
                        <a:pt x="185" y="75"/>
                      </a:cubicBezTo>
                      <a:cubicBezTo>
                        <a:pt x="186" y="78"/>
                        <a:pt x="191" y="82"/>
                        <a:pt x="196" y="82"/>
                      </a:cubicBezTo>
                      <a:cubicBezTo>
                        <a:pt x="205" y="82"/>
                        <a:pt x="205" y="82"/>
                        <a:pt x="205" y="82"/>
                      </a:cubicBezTo>
                      <a:cubicBezTo>
                        <a:pt x="210" y="82"/>
                        <a:pt x="214" y="85"/>
                        <a:pt x="214" y="89"/>
                      </a:cubicBezTo>
                      <a:cubicBezTo>
                        <a:pt x="214" y="91"/>
                        <a:pt x="214" y="91"/>
                        <a:pt x="214" y="91"/>
                      </a:cubicBezTo>
                      <a:cubicBezTo>
                        <a:pt x="214" y="95"/>
                        <a:pt x="210" y="98"/>
                        <a:pt x="205" y="98"/>
                      </a:cubicBezTo>
                      <a:lnTo>
                        <a:pt x="9" y="98"/>
                      </a:lnTo>
                      <a:close/>
                    </a:path>
                  </a:pathLst>
                </a:custGeom>
                <a:solidFill>
                  <a:srgbClr val="3869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8" name="Freeform 6"/>
                <p:cNvSpPr/>
                <p:nvPr/>
              </p:nvSpPr>
              <p:spPr bwMode="auto">
                <a:xfrm>
                  <a:off x="4973638" y="4270375"/>
                  <a:ext cx="947737" cy="403225"/>
                </a:xfrm>
                <a:custGeom>
                  <a:avLst/>
                  <a:gdLst>
                    <a:gd name="T0" fmla="*/ 205 w 214"/>
                    <a:gd name="T1" fmla="*/ 82 h 91"/>
                    <a:gd name="T2" fmla="*/ 196 w 214"/>
                    <a:gd name="T3" fmla="*/ 82 h 91"/>
                    <a:gd name="T4" fmla="*/ 185 w 214"/>
                    <a:gd name="T5" fmla="*/ 75 h 91"/>
                    <a:gd name="T6" fmla="*/ 163 w 214"/>
                    <a:gd name="T7" fmla="*/ 7 h 91"/>
                    <a:gd name="T8" fmla="*/ 152 w 214"/>
                    <a:gd name="T9" fmla="*/ 0 h 91"/>
                    <a:gd name="T10" fmla="*/ 62 w 214"/>
                    <a:gd name="T11" fmla="*/ 0 h 91"/>
                    <a:gd name="T12" fmla="*/ 51 w 214"/>
                    <a:gd name="T13" fmla="*/ 7 h 91"/>
                    <a:gd name="T14" fmla="*/ 29 w 214"/>
                    <a:gd name="T15" fmla="*/ 75 h 91"/>
                    <a:gd name="T16" fmla="*/ 18 w 214"/>
                    <a:gd name="T17" fmla="*/ 82 h 91"/>
                    <a:gd name="T18" fmla="*/ 9 w 214"/>
                    <a:gd name="T19" fmla="*/ 82 h 91"/>
                    <a:gd name="T20" fmla="*/ 0 w 214"/>
                    <a:gd name="T21" fmla="*/ 89 h 91"/>
                    <a:gd name="T22" fmla="*/ 0 w 214"/>
                    <a:gd name="T23" fmla="*/ 91 h 91"/>
                    <a:gd name="T24" fmla="*/ 214 w 214"/>
                    <a:gd name="T25" fmla="*/ 91 h 91"/>
                    <a:gd name="T26" fmla="*/ 214 w 214"/>
                    <a:gd name="T27" fmla="*/ 89 h 91"/>
                    <a:gd name="T28" fmla="*/ 205 w 214"/>
                    <a:gd name="T29" fmla="*/ 8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14" h="91">
                      <a:moveTo>
                        <a:pt x="205" y="82"/>
                      </a:moveTo>
                      <a:cubicBezTo>
                        <a:pt x="196" y="82"/>
                        <a:pt x="196" y="82"/>
                        <a:pt x="196" y="82"/>
                      </a:cubicBezTo>
                      <a:cubicBezTo>
                        <a:pt x="191" y="82"/>
                        <a:pt x="186" y="78"/>
                        <a:pt x="185" y="75"/>
                      </a:cubicBezTo>
                      <a:cubicBezTo>
                        <a:pt x="163" y="7"/>
                        <a:pt x="163" y="7"/>
                        <a:pt x="163" y="7"/>
                      </a:cubicBezTo>
                      <a:cubicBezTo>
                        <a:pt x="162" y="3"/>
                        <a:pt x="157" y="0"/>
                        <a:pt x="152" y="0"/>
                      </a:cubicBezTo>
                      <a:cubicBezTo>
                        <a:pt x="62" y="0"/>
                        <a:pt x="62" y="0"/>
                        <a:pt x="62" y="0"/>
                      </a:cubicBezTo>
                      <a:cubicBezTo>
                        <a:pt x="57" y="0"/>
                        <a:pt x="52" y="3"/>
                        <a:pt x="51" y="7"/>
                      </a:cubicBezTo>
                      <a:cubicBezTo>
                        <a:pt x="29" y="75"/>
                        <a:pt x="29" y="75"/>
                        <a:pt x="29" y="75"/>
                      </a:cubicBezTo>
                      <a:cubicBezTo>
                        <a:pt x="28" y="78"/>
                        <a:pt x="22" y="82"/>
                        <a:pt x="18" y="82"/>
                      </a:cubicBezTo>
                      <a:cubicBezTo>
                        <a:pt x="9" y="82"/>
                        <a:pt x="9" y="82"/>
                        <a:pt x="9" y="82"/>
                      </a:cubicBezTo>
                      <a:cubicBezTo>
                        <a:pt x="4" y="82"/>
                        <a:pt x="0" y="85"/>
                        <a:pt x="0" y="89"/>
                      </a:cubicBezTo>
                      <a:cubicBezTo>
                        <a:pt x="0" y="91"/>
                        <a:pt x="0" y="91"/>
                        <a:pt x="0" y="91"/>
                      </a:cubicBezTo>
                      <a:cubicBezTo>
                        <a:pt x="214" y="91"/>
                        <a:pt x="214" y="91"/>
                        <a:pt x="214" y="91"/>
                      </a:cubicBezTo>
                      <a:cubicBezTo>
                        <a:pt x="214" y="89"/>
                        <a:pt x="214" y="89"/>
                        <a:pt x="214" y="89"/>
                      </a:cubicBezTo>
                      <a:cubicBezTo>
                        <a:pt x="214" y="85"/>
                        <a:pt x="210" y="82"/>
                        <a:pt x="205" y="82"/>
                      </a:cubicBezTo>
                      <a:close/>
                    </a:path>
                  </a:pathLst>
                </a:custGeom>
                <a:solidFill>
                  <a:srgbClr val="DAF0E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9" name="Freeform 7"/>
                <p:cNvSpPr/>
                <p:nvPr/>
              </p:nvSpPr>
              <p:spPr bwMode="auto">
                <a:xfrm>
                  <a:off x="3990975" y="2163763"/>
                  <a:ext cx="2913062" cy="2163762"/>
                </a:xfrm>
                <a:custGeom>
                  <a:avLst/>
                  <a:gdLst>
                    <a:gd name="T0" fmla="*/ 658 w 658"/>
                    <a:gd name="T1" fmla="*/ 468 h 489"/>
                    <a:gd name="T2" fmla="*/ 636 w 658"/>
                    <a:gd name="T3" fmla="*/ 489 h 489"/>
                    <a:gd name="T4" fmla="*/ 21 w 658"/>
                    <a:gd name="T5" fmla="*/ 489 h 489"/>
                    <a:gd name="T6" fmla="*/ 0 w 658"/>
                    <a:gd name="T7" fmla="*/ 468 h 489"/>
                    <a:gd name="T8" fmla="*/ 0 w 658"/>
                    <a:gd name="T9" fmla="*/ 21 h 489"/>
                    <a:gd name="T10" fmla="*/ 21 w 658"/>
                    <a:gd name="T11" fmla="*/ 0 h 489"/>
                    <a:gd name="T12" fmla="*/ 636 w 658"/>
                    <a:gd name="T13" fmla="*/ 0 h 489"/>
                    <a:gd name="T14" fmla="*/ 658 w 658"/>
                    <a:gd name="T15" fmla="*/ 21 h 489"/>
                    <a:gd name="T16" fmla="*/ 658 w 658"/>
                    <a:gd name="T17" fmla="*/ 468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58" h="489">
                      <a:moveTo>
                        <a:pt x="658" y="468"/>
                      </a:moveTo>
                      <a:cubicBezTo>
                        <a:pt x="658" y="479"/>
                        <a:pt x="648" y="489"/>
                        <a:pt x="636" y="489"/>
                      </a:cubicBezTo>
                      <a:cubicBezTo>
                        <a:pt x="21" y="489"/>
                        <a:pt x="21" y="489"/>
                        <a:pt x="21" y="489"/>
                      </a:cubicBezTo>
                      <a:cubicBezTo>
                        <a:pt x="10" y="489"/>
                        <a:pt x="0" y="479"/>
                        <a:pt x="0" y="468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10"/>
                        <a:pt x="10" y="0"/>
                        <a:pt x="21" y="0"/>
                      </a:cubicBezTo>
                      <a:cubicBezTo>
                        <a:pt x="636" y="0"/>
                        <a:pt x="636" y="0"/>
                        <a:pt x="636" y="0"/>
                      </a:cubicBezTo>
                      <a:cubicBezTo>
                        <a:pt x="648" y="0"/>
                        <a:pt x="658" y="10"/>
                        <a:pt x="658" y="21"/>
                      </a:cubicBezTo>
                      <a:lnTo>
                        <a:pt x="658" y="468"/>
                      </a:lnTo>
                      <a:close/>
                    </a:path>
                  </a:pathLst>
                </a:custGeom>
                <a:solidFill>
                  <a:srgbClr val="00578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0" name="Freeform 8"/>
                <p:cNvSpPr/>
                <p:nvPr/>
              </p:nvSpPr>
              <p:spPr bwMode="auto">
                <a:xfrm>
                  <a:off x="3990975" y="2149475"/>
                  <a:ext cx="2913062" cy="2165350"/>
                </a:xfrm>
                <a:custGeom>
                  <a:avLst/>
                  <a:gdLst>
                    <a:gd name="T0" fmla="*/ 658 w 658"/>
                    <a:gd name="T1" fmla="*/ 467 h 489"/>
                    <a:gd name="T2" fmla="*/ 636 w 658"/>
                    <a:gd name="T3" fmla="*/ 489 h 489"/>
                    <a:gd name="T4" fmla="*/ 21 w 658"/>
                    <a:gd name="T5" fmla="*/ 489 h 489"/>
                    <a:gd name="T6" fmla="*/ 0 w 658"/>
                    <a:gd name="T7" fmla="*/ 467 h 489"/>
                    <a:gd name="T8" fmla="*/ 0 w 658"/>
                    <a:gd name="T9" fmla="*/ 21 h 489"/>
                    <a:gd name="T10" fmla="*/ 21 w 658"/>
                    <a:gd name="T11" fmla="*/ 0 h 489"/>
                    <a:gd name="T12" fmla="*/ 636 w 658"/>
                    <a:gd name="T13" fmla="*/ 0 h 489"/>
                    <a:gd name="T14" fmla="*/ 658 w 658"/>
                    <a:gd name="T15" fmla="*/ 21 h 489"/>
                    <a:gd name="T16" fmla="*/ 658 w 658"/>
                    <a:gd name="T17" fmla="*/ 467 h 4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58" h="489">
                      <a:moveTo>
                        <a:pt x="658" y="467"/>
                      </a:moveTo>
                      <a:cubicBezTo>
                        <a:pt x="658" y="479"/>
                        <a:pt x="648" y="489"/>
                        <a:pt x="636" y="489"/>
                      </a:cubicBezTo>
                      <a:cubicBezTo>
                        <a:pt x="21" y="489"/>
                        <a:pt x="21" y="489"/>
                        <a:pt x="21" y="489"/>
                      </a:cubicBezTo>
                      <a:cubicBezTo>
                        <a:pt x="10" y="489"/>
                        <a:pt x="0" y="479"/>
                        <a:pt x="0" y="467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9"/>
                        <a:pt x="10" y="0"/>
                        <a:pt x="21" y="0"/>
                      </a:cubicBezTo>
                      <a:cubicBezTo>
                        <a:pt x="636" y="0"/>
                        <a:pt x="636" y="0"/>
                        <a:pt x="636" y="0"/>
                      </a:cubicBezTo>
                      <a:cubicBezTo>
                        <a:pt x="648" y="0"/>
                        <a:pt x="658" y="9"/>
                        <a:pt x="658" y="21"/>
                      </a:cubicBezTo>
                      <a:lnTo>
                        <a:pt x="658" y="467"/>
                      </a:lnTo>
                      <a:close/>
                    </a:path>
                  </a:pathLst>
                </a:custGeom>
                <a:solidFill>
                  <a:srgbClr val="011C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1" name="Freeform 9"/>
                <p:cNvSpPr/>
                <p:nvPr/>
              </p:nvSpPr>
              <p:spPr bwMode="auto">
                <a:xfrm>
                  <a:off x="3990975" y="4013200"/>
                  <a:ext cx="2913062" cy="301625"/>
                </a:xfrm>
                <a:custGeom>
                  <a:avLst/>
                  <a:gdLst>
                    <a:gd name="T0" fmla="*/ 658 w 658"/>
                    <a:gd name="T1" fmla="*/ 46 h 68"/>
                    <a:gd name="T2" fmla="*/ 636 w 658"/>
                    <a:gd name="T3" fmla="*/ 68 h 68"/>
                    <a:gd name="T4" fmla="*/ 21 w 658"/>
                    <a:gd name="T5" fmla="*/ 68 h 68"/>
                    <a:gd name="T6" fmla="*/ 0 w 658"/>
                    <a:gd name="T7" fmla="*/ 46 h 68"/>
                    <a:gd name="T8" fmla="*/ 0 w 658"/>
                    <a:gd name="T9" fmla="*/ 25 h 68"/>
                    <a:gd name="T10" fmla="*/ 0 w 658"/>
                    <a:gd name="T11" fmla="*/ 2 h 68"/>
                    <a:gd name="T12" fmla="*/ 2 w 658"/>
                    <a:gd name="T13" fmla="*/ 0 h 68"/>
                    <a:gd name="T14" fmla="*/ 25 w 658"/>
                    <a:gd name="T15" fmla="*/ 0 h 68"/>
                    <a:gd name="T16" fmla="*/ 634 w 658"/>
                    <a:gd name="T17" fmla="*/ 0 h 68"/>
                    <a:gd name="T18" fmla="*/ 657 w 658"/>
                    <a:gd name="T19" fmla="*/ 0 h 68"/>
                    <a:gd name="T20" fmla="*/ 658 w 658"/>
                    <a:gd name="T21" fmla="*/ 1 h 68"/>
                    <a:gd name="T22" fmla="*/ 658 w 658"/>
                    <a:gd name="T23" fmla="*/ 23 h 68"/>
                    <a:gd name="T24" fmla="*/ 658 w 658"/>
                    <a:gd name="T25" fmla="*/ 4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58" h="68">
                      <a:moveTo>
                        <a:pt x="658" y="46"/>
                      </a:moveTo>
                      <a:cubicBezTo>
                        <a:pt x="658" y="58"/>
                        <a:pt x="648" y="68"/>
                        <a:pt x="636" y="68"/>
                      </a:cubicBezTo>
                      <a:cubicBezTo>
                        <a:pt x="21" y="68"/>
                        <a:pt x="21" y="68"/>
                        <a:pt x="21" y="68"/>
                      </a:cubicBezTo>
                      <a:cubicBezTo>
                        <a:pt x="10" y="68"/>
                        <a:pt x="0" y="58"/>
                        <a:pt x="0" y="46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13"/>
                        <a:pt x="0" y="3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2" y="0"/>
                        <a:pt x="13" y="0"/>
                        <a:pt x="25" y="0"/>
                      </a:cubicBezTo>
                      <a:cubicBezTo>
                        <a:pt x="634" y="0"/>
                        <a:pt x="634" y="0"/>
                        <a:pt x="634" y="0"/>
                      </a:cubicBezTo>
                      <a:cubicBezTo>
                        <a:pt x="646" y="0"/>
                        <a:pt x="656" y="0"/>
                        <a:pt x="657" y="0"/>
                      </a:cubicBezTo>
                      <a:cubicBezTo>
                        <a:pt x="658" y="0"/>
                        <a:pt x="658" y="1"/>
                        <a:pt x="658" y="1"/>
                      </a:cubicBezTo>
                      <a:cubicBezTo>
                        <a:pt x="658" y="1"/>
                        <a:pt x="658" y="11"/>
                        <a:pt x="658" y="23"/>
                      </a:cubicBezTo>
                      <a:lnTo>
                        <a:pt x="658" y="46"/>
                      </a:lnTo>
                      <a:close/>
                    </a:path>
                  </a:pathLst>
                </a:custGeom>
                <a:solidFill>
                  <a:srgbClr val="DAF0E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2" name="Rectangle 10"/>
                <p:cNvSpPr>
                  <a:spLocks noChangeArrowheads="1"/>
                </p:cNvSpPr>
                <p:nvPr/>
              </p:nvSpPr>
              <p:spPr bwMode="auto">
                <a:xfrm>
                  <a:off x="4102100" y="2255838"/>
                  <a:ext cx="2692400" cy="1651000"/>
                </a:xfrm>
                <a:prstGeom prst="rect">
                  <a:avLst/>
                </a:prstGeom>
                <a:pattFill prst="pct5">
                  <a:fgClr>
                    <a:schemeClr val="bg1">
                      <a:lumMod val="95000"/>
                    </a:schemeClr>
                  </a:fgClr>
                  <a:bgClr>
                    <a:schemeClr val="bg1">
                      <a:lumMod val="95000"/>
                    </a:schemeClr>
                  </a:bgClr>
                </a:patt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sp>
            <p:nvSpPr>
              <p:cNvPr id="4" name="矩形 3"/>
              <p:cNvSpPr/>
              <p:nvPr/>
            </p:nvSpPr>
            <p:spPr>
              <a:xfrm>
                <a:off x="7119502" y="2105764"/>
                <a:ext cx="4206055" cy="2599236"/>
              </a:xfrm>
              <a:prstGeom prst="rect">
                <a:avLst/>
              </a:prstGeom>
              <a:solidFill>
                <a:srgbClr val="CE34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5" name="组合 184"/>
            <p:cNvGrpSpPr/>
            <p:nvPr/>
          </p:nvGrpSpPr>
          <p:grpSpPr>
            <a:xfrm>
              <a:off x="8881417" y="2902275"/>
              <a:ext cx="2159310" cy="1944937"/>
              <a:chOff x="8911129" y="2418471"/>
              <a:chExt cx="1908175" cy="1718734"/>
            </a:xfrm>
          </p:grpSpPr>
          <p:sp>
            <p:nvSpPr>
              <p:cNvPr id="61" name="Oval 43"/>
              <p:cNvSpPr>
                <a:spLocks noChangeArrowheads="1"/>
              </p:cNvSpPr>
              <p:nvPr/>
            </p:nvSpPr>
            <p:spPr bwMode="auto">
              <a:xfrm>
                <a:off x="9096866" y="3224921"/>
                <a:ext cx="401638" cy="403225"/>
              </a:xfrm>
              <a:prstGeom prst="ellipse">
                <a:avLst/>
              </a:prstGeom>
              <a:solidFill>
                <a:srgbClr val="5D9F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44"/>
              <p:cNvSpPr/>
              <p:nvPr/>
            </p:nvSpPr>
            <p:spPr bwMode="auto">
              <a:xfrm>
                <a:off x="9290541" y="3394783"/>
                <a:ext cx="14288" cy="311150"/>
              </a:xfrm>
              <a:custGeom>
                <a:avLst/>
                <a:gdLst>
                  <a:gd name="T0" fmla="*/ 4 w 8"/>
                  <a:gd name="T1" fmla="*/ 159 h 159"/>
                  <a:gd name="T2" fmla="*/ 0 w 8"/>
                  <a:gd name="T3" fmla="*/ 156 h 159"/>
                  <a:gd name="T4" fmla="*/ 0 w 8"/>
                  <a:gd name="T5" fmla="*/ 3 h 159"/>
                  <a:gd name="T6" fmla="*/ 4 w 8"/>
                  <a:gd name="T7" fmla="*/ 0 h 159"/>
                  <a:gd name="T8" fmla="*/ 8 w 8"/>
                  <a:gd name="T9" fmla="*/ 3 h 159"/>
                  <a:gd name="T10" fmla="*/ 8 w 8"/>
                  <a:gd name="T11" fmla="*/ 156 h 159"/>
                  <a:gd name="T12" fmla="*/ 4 w 8"/>
                  <a:gd name="T1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59">
                    <a:moveTo>
                      <a:pt x="4" y="159"/>
                    </a:moveTo>
                    <a:cubicBezTo>
                      <a:pt x="2" y="159"/>
                      <a:pt x="0" y="158"/>
                      <a:pt x="0" y="156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cubicBezTo>
                      <a:pt x="8" y="156"/>
                      <a:pt x="8" y="156"/>
                      <a:pt x="8" y="156"/>
                    </a:cubicBezTo>
                    <a:cubicBezTo>
                      <a:pt x="8" y="158"/>
                      <a:pt x="6" y="159"/>
                      <a:pt x="4" y="1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45"/>
              <p:cNvSpPr/>
              <p:nvPr/>
            </p:nvSpPr>
            <p:spPr bwMode="auto">
              <a:xfrm>
                <a:off x="9290541" y="3434471"/>
                <a:ext cx="63500" cy="69850"/>
              </a:xfrm>
              <a:custGeom>
                <a:avLst/>
                <a:gdLst>
                  <a:gd name="T0" fmla="*/ 4 w 33"/>
                  <a:gd name="T1" fmla="*/ 36 h 36"/>
                  <a:gd name="T2" fmla="*/ 2 w 33"/>
                  <a:gd name="T3" fmla="*/ 35 h 36"/>
                  <a:gd name="T4" fmla="*/ 1 w 33"/>
                  <a:gd name="T5" fmla="*/ 29 h 36"/>
                  <a:gd name="T6" fmla="*/ 26 w 33"/>
                  <a:gd name="T7" fmla="*/ 1 h 36"/>
                  <a:gd name="T8" fmla="*/ 31 w 33"/>
                  <a:gd name="T9" fmla="*/ 1 h 36"/>
                  <a:gd name="T10" fmla="*/ 31 w 33"/>
                  <a:gd name="T11" fmla="*/ 6 h 36"/>
                  <a:gd name="T12" fmla="*/ 7 w 33"/>
                  <a:gd name="T13" fmla="*/ 34 h 36"/>
                  <a:gd name="T14" fmla="*/ 4 w 33"/>
                  <a:gd name="T1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36">
                    <a:moveTo>
                      <a:pt x="4" y="36"/>
                    </a:moveTo>
                    <a:cubicBezTo>
                      <a:pt x="3" y="36"/>
                      <a:pt x="2" y="35"/>
                      <a:pt x="2" y="35"/>
                    </a:cubicBezTo>
                    <a:cubicBezTo>
                      <a:pt x="0" y="33"/>
                      <a:pt x="0" y="31"/>
                      <a:pt x="1" y="29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29" y="0"/>
                      <a:pt x="31" y="1"/>
                    </a:cubicBezTo>
                    <a:cubicBezTo>
                      <a:pt x="32" y="2"/>
                      <a:pt x="33" y="5"/>
                      <a:pt x="31" y="6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6" y="35"/>
                      <a:pt x="5" y="36"/>
                      <a:pt x="4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46"/>
              <p:cNvSpPr/>
              <p:nvPr/>
            </p:nvSpPr>
            <p:spPr bwMode="auto">
              <a:xfrm>
                <a:off x="9242916" y="3458283"/>
                <a:ext cx="61913" cy="69850"/>
              </a:xfrm>
              <a:custGeom>
                <a:avLst/>
                <a:gdLst>
                  <a:gd name="T0" fmla="*/ 28 w 32"/>
                  <a:gd name="T1" fmla="*/ 36 h 36"/>
                  <a:gd name="T2" fmla="*/ 25 w 32"/>
                  <a:gd name="T3" fmla="*/ 35 h 36"/>
                  <a:gd name="T4" fmla="*/ 1 w 32"/>
                  <a:gd name="T5" fmla="*/ 7 h 36"/>
                  <a:gd name="T6" fmla="*/ 1 w 32"/>
                  <a:gd name="T7" fmla="*/ 1 h 36"/>
                  <a:gd name="T8" fmla="*/ 7 w 32"/>
                  <a:gd name="T9" fmla="*/ 2 h 36"/>
                  <a:gd name="T10" fmla="*/ 31 w 32"/>
                  <a:gd name="T11" fmla="*/ 30 h 36"/>
                  <a:gd name="T12" fmla="*/ 30 w 32"/>
                  <a:gd name="T13" fmla="*/ 35 h 36"/>
                  <a:gd name="T14" fmla="*/ 28 w 32"/>
                  <a:gd name="T1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36">
                    <a:moveTo>
                      <a:pt x="28" y="36"/>
                    </a:moveTo>
                    <a:cubicBezTo>
                      <a:pt x="27" y="36"/>
                      <a:pt x="26" y="36"/>
                      <a:pt x="25" y="35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1" y="1"/>
                    </a:cubicBezTo>
                    <a:cubicBezTo>
                      <a:pt x="3" y="0"/>
                      <a:pt x="5" y="0"/>
                      <a:pt x="7" y="2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2" y="31"/>
                      <a:pt x="32" y="34"/>
                      <a:pt x="30" y="35"/>
                    </a:cubicBezTo>
                    <a:cubicBezTo>
                      <a:pt x="30" y="36"/>
                      <a:pt x="29" y="36"/>
                      <a:pt x="2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47"/>
              <p:cNvSpPr/>
              <p:nvPr/>
            </p:nvSpPr>
            <p:spPr bwMode="auto">
              <a:xfrm>
                <a:off x="9290541" y="3502733"/>
                <a:ext cx="63500" cy="68263"/>
              </a:xfrm>
              <a:custGeom>
                <a:avLst/>
                <a:gdLst>
                  <a:gd name="T0" fmla="*/ 4 w 33"/>
                  <a:gd name="T1" fmla="*/ 35 h 35"/>
                  <a:gd name="T2" fmla="*/ 2 w 33"/>
                  <a:gd name="T3" fmla="*/ 35 h 35"/>
                  <a:gd name="T4" fmla="*/ 1 w 33"/>
                  <a:gd name="T5" fmla="*/ 29 h 35"/>
                  <a:gd name="T6" fmla="*/ 26 w 33"/>
                  <a:gd name="T7" fmla="*/ 1 h 35"/>
                  <a:gd name="T8" fmla="*/ 31 w 33"/>
                  <a:gd name="T9" fmla="*/ 1 h 35"/>
                  <a:gd name="T10" fmla="*/ 31 w 33"/>
                  <a:gd name="T11" fmla="*/ 6 h 35"/>
                  <a:gd name="T12" fmla="*/ 7 w 33"/>
                  <a:gd name="T13" fmla="*/ 34 h 35"/>
                  <a:gd name="T14" fmla="*/ 4 w 33"/>
                  <a:gd name="T15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35">
                    <a:moveTo>
                      <a:pt x="4" y="35"/>
                    </a:moveTo>
                    <a:cubicBezTo>
                      <a:pt x="3" y="35"/>
                      <a:pt x="2" y="35"/>
                      <a:pt x="2" y="35"/>
                    </a:cubicBezTo>
                    <a:cubicBezTo>
                      <a:pt x="0" y="33"/>
                      <a:pt x="0" y="31"/>
                      <a:pt x="1" y="29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29" y="0"/>
                      <a:pt x="31" y="1"/>
                    </a:cubicBezTo>
                    <a:cubicBezTo>
                      <a:pt x="32" y="2"/>
                      <a:pt x="33" y="5"/>
                      <a:pt x="31" y="6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6" y="35"/>
                      <a:pt x="5" y="35"/>
                      <a:pt x="4" y="3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Oval 48"/>
              <p:cNvSpPr>
                <a:spLocks noChangeArrowheads="1"/>
              </p:cNvSpPr>
              <p:nvPr/>
            </p:nvSpPr>
            <p:spPr bwMode="auto">
              <a:xfrm>
                <a:off x="10520854" y="3318583"/>
                <a:ext cx="298450" cy="298450"/>
              </a:xfrm>
              <a:prstGeom prst="ellipse">
                <a:avLst/>
              </a:prstGeom>
              <a:solidFill>
                <a:srgbClr val="5D9F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49"/>
              <p:cNvSpPr/>
              <p:nvPr/>
            </p:nvSpPr>
            <p:spPr bwMode="auto">
              <a:xfrm>
                <a:off x="10663729" y="3394783"/>
                <a:ext cx="12700" cy="311150"/>
              </a:xfrm>
              <a:custGeom>
                <a:avLst/>
                <a:gdLst>
                  <a:gd name="T0" fmla="*/ 3 w 7"/>
                  <a:gd name="T1" fmla="*/ 159 h 159"/>
                  <a:gd name="T2" fmla="*/ 0 w 7"/>
                  <a:gd name="T3" fmla="*/ 156 h 159"/>
                  <a:gd name="T4" fmla="*/ 0 w 7"/>
                  <a:gd name="T5" fmla="*/ 3 h 159"/>
                  <a:gd name="T6" fmla="*/ 3 w 7"/>
                  <a:gd name="T7" fmla="*/ 0 h 159"/>
                  <a:gd name="T8" fmla="*/ 7 w 7"/>
                  <a:gd name="T9" fmla="*/ 3 h 159"/>
                  <a:gd name="T10" fmla="*/ 7 w 7"/>
                  <a:gd name="T11" fmla="*/ 156 h 159"/>
                  <a:gd name="T12" fmla="*/ 3 w 7"/>
                  <a:gd name="T1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59">
                    <a:moveTo>
                      <a:pt x="3" y="159"/>
                    </a:moveTo>
                    <a:cubicBezTo>
                      <a:pt x="1" y="159"/>
                      <a:pt x="0" y="158"/>
                      <a:pt x="0" y="156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5" y="0"/>
                      <a:pt x="7" y="1"/>
                      <a:pt x="7" y="3"/>
                    </a:cubicBezTo>
                    <a:cubicBezTo>
                      <a:pt x="7" y="156"/>
                      <a:pt x="7" y="156"/>
                      <a:pt x="7" y="156"/>
                    </a:cubicBezTo>
                    <a:cubicBezTo>
                      <a:pt x="7" y="158"/>
                      <a:pt x="5" y="159"/>
                      <a:pt x="3" y="1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50"/>
              <p:cNvSpPr/>
              <p:nvPr/>
            </p:nvSpPr>
            <p:spPr bwMode="auto">
              <a:xfrm>
                <a:off x="10662141" y="3434471"/>
                <a:ext cx="63500" cy="69850"/>
              </a:xfrm>
              <a:custGeom>
                <a:avLst/>
                <a:gdLst>
                  <a:gd name="T0" fmla="*/ 4 w 33"/>
                  <a:gd name="T1" fmla="*/ 36 h 36"/>
                  <a:gd name="T2" fmla="*/ 2 w 33"/>
                  <a:gd name="T3" fmla="*/ 35 h 36"/>
                  <a:gd name="T4" fmla="*/ 2 w 33"/>
                  <a:gd name="T5" fmla="*/ 29 h 36"/>
                  <a:gd name="T6" fmla="*/ 26 w 33"/>
                  <a:gd name="T7" fmla="*/ 1 h 36"/>
                  <a:gd name="T8" fmla="*/ 31 w 33"/>
                  <a:gd name="T9" fmla="*/ 1 h 36"/>
                  <a:gd name="T10" fmla="*/ 32 w 33"/>
                  <a:gd name="T11" fmla="*/ 6 h 36"/>
                  <a:gd name="T12" fmla="*/ 7 w 33"/>
                  <a:gd name="T13" fmla="*/ 34 h 36"/>
                  <a:gd name="T14" fmla="*/ 4 w 33"/>
                  <a:gd name="T1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36">
                    <a:moveTo>
                      <a:pt x="4" y="36"/>
                    </a:moveTo>
                    <a:cubicBezTo>
                      <a:pt x="4" y="36"/>
                      <a:pt x="3" y="35"/>
                      <a:pt x="2" y="35"/>
                    </a:cubicBezTo>
                    <a:cubicBezTo>
                      <a:pt x="0" y="33"/>
                      <a:pt x="0" y="31"/>
                      <a:pt x="2" y="29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33" y="2"/>
                      <a:pt x="33" y="5"/>
                      <a:pt x="32" y="6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7" y="35"/>
                      <a:pt x="5" y="36"/>
                      <a:pt x="4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51"/>
              <p:cNvSpPr/>
              <p:nvPr/>
            </p:nvSpPr>
            <p:spPr bwMode="auto">
              <a:xfrm>
                <a:off x="10614516" y="3458283"/>
                <a:ext cx="65088" cy="69850"/>
              </a:xfrm>
              <a:custGeom>
                <a:avLst/>
                <a:gdLst>
                  <a:gd name="T0" fmla="*/ 28 w 33"/>
                  <a:gd name="T1" fmla="*/ 36 h 36"/>
                  <a:gd name="T2" fmla="*/ 26 w 33"/>
                  <a:gd name="T3" fmla="*/ 35 h 36"/>
                  <a:gd name="T4" fmla="*/ 1 w 33"/>
                  <a:gd name="T5" fmla="*/ 7 h 36"/>
                  <a:gd name="T6" fmla="*/ 2 w 33"/>
                  <a:gd name="T7" fmla="*/ 1 h 36"/>
                  <a:gd name="T8" fmla="*/ 7 w 33"/>
                  <a:gd name="T9" fmla="*/ 2 h 36"/>
                  <a:gd name="T10" fmla="*/ 31 w 33"/>
                  <a:gd name="T11" fmla="*/ 30 h 36"/>
                  <a:gd name="T12" fmla="*/ 31 w 33"/>
                  <a:gd name="T13" fmla="*/ 35 h 36"/>
                  <a:gd name="T14" fmla="*/ 28 w 33"/>
                  <a:gd name="T1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36">
                    <a:moveTo>
                      <a:pt x="28" y="36"/>
                    </a:moveTo>
                    <a:cubicBezTo>
                      <a:pt x="27" y="36"/>
                      <a:pt x="26" y="36"/>
                      <a:pt x="26" y="35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2" y="1"/>
                    </a:cubicBezTo>
                    <a:cubicBezTo>
                      <a:pt x="3" y="0"/>
                      <a:pt x="6" y="0"/>
                      <a:pt x="7" y="2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3" y="31"/>
                      <a:pt x="32" y="34"/>
                      <a:pt x="31" y="35"/>
                    </a:cubicBezTo>
                    <a:cubicBezTo>
                      <a:pt x="30" y="36"/>
                      <a:pt x="29" y="36"/>
                      <a:pt x="2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52"/>
              <p:cNvSpPr/>
              <p:nvPr/>
            </p:nvSpPr>
            <p:spPr bwMode="auto">
              <a:xfrm>
                <a:off x="10662141" y="3502733"/>
                <a:ext cx="63500" cy="68263"/>
              </a:xfrm>
              <a:custGeom>
                <a:avLst/>
                <a:gdLst>
                  <a:gd name="T0" fmla="*/ 4 w 33"/>
                  <a:gd name="T1" fmla="*/ 35 h 35"/>
                  <a:gd name="T2" fmla="*/ 2 w 33"/>
                  <a:gd name="T3" fmla="*/ 35 h 35"/>
                  <a:gd name="T4" fmla="*/ 2 w 33"/>
                  <a:gd name="T5" fmla="*/ 29 h 35"/>
                  <a:gd name="T6" fmla="*/ 26 w 33"/>
                  <a:gd name="T7" fmla="*/ 1 h 35"/>
                  <a:gd name="T8" fmla="*/ 31 w 33"/>
                  <a:gd name="T9" fmla="*/ 1 h 35"/>
                  <a:gd name="T10" fmla="*/ 32 w 33"/>
                  <a:gd name="T11" fmla="*/ 6 h 35"/>
                  <a:gd name="T12" fmla="*/ 7 w 33"/>
                  <a:gd name="T13" fmla="*/ 34 h 35"/>
                  <a:gd name="T14" fmla="*/ 4 w 33"/>
                  <a:gd name="T15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35">
                    <a:moveTo>
                      <a:pt x="4" y="35"/>
                    </a:moveTo>
                    <a:cubicBezTo>
                      <a:pt x="4" y="35"/>
                      <a:pt x="3" y="35"/>
                      <a:pt x="2" y="35"/>
                    </a:cubicBezTo>
                    <a:cubicBezTo>
                      <a:pt x="0" y="33"/>
                      <a:pt x="0" y="31"/>
                      <a:pt x="2" y="29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33" y="2"/>
                      <a:pt x="33" y="5"/>
                      <a:pt x="32" y="6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7" y="35"/>
                      <a:pt x="5" y="35"/>
                      <a:pt x="4" y="3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Oval 53"/>
              <p:cNvSpPr>
                <a:spLocks noChangeArrowheads="1"/>
              </p:cNvSpPr>
              <p:nvPr/>
            </p:nvSpPr>
            <p:spPr bwMode="auto">
              <a:xfrm>
                <a:off x="8911129" y="3318583"/>
                <a:ext cx="298450" cy="298450"/>
              </a:xfrm>
              <a:prstGeom prst="ellipse">
                <a:avLst/>
              </a:prstGeom>
              <a:solidFill>
                <a:srgbClr val="99D5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54"/>
              <p:cNvSpPr/>
              <p:nvPr/>
            </p:nvSpPr>
            <p:spPr bwMode="auto">
              <a:xfrm>
                <a:off x="9054004" y="3394783"/>
                <a:ext cx="12700" cy="311150"/>
              </a:xfrm>
              <a:custGeom>
                <a:avLst/>
                <a:gdLst>
                  <a:gd name="T0" fmla="*/ 3 w 7"/>
                  <a:gd name="T1" fmla="*/ 159 h 159"/>
                  <a:gd name="T2" fmla="*/ 0 w 7"/>
                  <a:gd name="T3" fmla="*/ 156 h 159"/>
                  <a:gd name="T4" fmla="*/ 0 w 7"/>
                  <a:gd name="T5" fmla="*/ 3 h 159"/>
                  <a:gd name="T6" fmla="*/ 3 w 7"/>
                  <a:gd name="T7" fmla="*/ 0 h 159"/>
                  <a:gd name="T8" fmla="*/ 7 w 7"/>
                  <a:gd name="T9" fmla="*/ 3 h 159"/>
                  <a:gd name="T10" fmla="*/ 7 w 7"/>
                  <a:gd name="T11" fmla="*/ 156 h 159"/>
                  <a:gd name="T12" fmla="*/ 3 w 7"/>
                  <a:gd name="T1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59">
                    <a:moveTo>
                      <a:pt x="3" y="159"/>
                    </a:moveTo>
                    <a:cubicBezTo>
                      <a:pt x="1" y="159"/>
                      <a:pt x="0" y="158"/>
                      <a:pt x="0" y="156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5" y="0"/>
                      <a:pt x="7" y="1"/>
                      <a:pt x="7" y="3"/>
                    </a:cubicBezTo>
                    <a:cubicBezTo>
                      <a:pt x="7" y="156"/>
                      <a:pt x="7" y="156"/>
                      <a:pt x="7" y="156"/>
                    </a:cubicBezTo>
                    <a:cubicBezTo>
                      <a:pt x="7" y="158"/>
                      <a:pt x="5" y="159"/>
                      <a:pt x="3" y="1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55"/>
              <p:cNvSpPr/>
              <p:nvPr/>
            </p:nvSpPr>
            <p:spPr bwMode="auto">
              <a:xfrm>
                <a:off x="9050829" y="3434471"/>
                <a:ext cx="65088" cy="69850"/>
              </a:xfrm>
              <a:custGeom>
                <a:avLst/>
                <a:gdLst>
                  <a:gd name="T0" fmla="*/ 4 w 33"/>
                  <a:gd name="T1" fmla="*/ 36 h 36"/>
                  <a:gd name="T2" fmla="*/ 2 w 33"/>
                  <a:gd name="T3" fmla="*/ 35 h 36"/>
                  <a:gd name="T4" fmla="*/ 2 w 33"/>
                  <a:gd name="T5" fmla="*/ 29 h 36"/>
                  <a:gd name="T6" fmla="*/ 26 w 33"/>
                  <a:gd name="T7" fmla="*/ 1 h 36"/>
                  <a:gd name="T8" fmla="*/ 31 w 33"/>
                  <a:gd name="T9" fmla="*/ 1 h 36"/>
                  <a:gd name="T10" fmla="*/ 32 w 33"/>
                  <a:gd name="T11" fmla="*/ 6 h 36"/>
                  <a:gd name="T12" fmla="*/ 7 w 33"/>
                  <a:gd name="T13" fmla="*/ 34 h 36"/>
                  <a:gd name="T14" fmla="*/ 4 w 33"/>
                  <a:gd name="T1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36">
                    <a:moveTo>
                      <a:pt x="4" y="36"/>
                    </a:moveTo>
                    <a:cubicBezTo>
                      <a:pt x="4" y="36"/>
                      <a:pt x="3" y="35"/>
                      <a:pt x="2" y="35"/>
                    </a:cubicBezTo>
                    <a:cubicBezTo>
                      <a:pt x="0" y="33"/>
                      <a:pt x="0" y="31"/>
                      <a:pt x="2" y="29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33" y="2"/>
                      <a:pt x="33" y="5"/>
                      <a:pt x="32" y="6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7" y="35"/>
                      <a:pt x="5" y="36"/>
                      <a:pt x="4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56"/>
              <p:cNvSpPr/>
              <p:nvPr/>
            </p:nvSpPr>
            <p:spPr bwMode="auto">
              <a:xfrm>
                <a:off x="9004791" y="3458283"/>
                <a:ext cx="63500" cy="69850"/>
              </a:xfrm>
              <a:custGeom>
                <a:avLst/>
                <a:gdLst>
                  <a:gd name="T0" fmla="*/ 28 w 33"/>
                  <a:gd name="T1" fmla="*/ 36 h 36"/>
                  <a:gd name="T2" fmla="*/ 26 w 33"/>
                  <a:gd name="T3" fmla="*/ 35 h 36"/>
                  <a:gd name="T4" fmla="*/ 1 w 33"/>
                  <a:gd name="T5" fmla="*/ 7 h 36"/>
                  <a:gd name="T6" fmla="*/ 2 w 33"/>
                  <a:gd name="T7" fmla="*/ 1 h 36"/>
                  <a:gd name="T8" fmla="*/ 7 w 33"/>
                  <a:gd name="T9" fmla="*/ 2 h 36"/>
                  <a:gd name="T10" fmla="*/ 31 w 33"/>
                  <a:gd name="T11" fmla="*/ 30 h 36"/>
                  <a:gd name="T12" fmla="*/ 31 w 33"/>
                  <a:gd name="T13" fmla="*/ 35 h 36"/>
                  <a:gd name="T14" fmla="*/ 28 w 33"/>
                  <a:gd name="T1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36">
                    <a:moveTo>
                      <a:pt x="28" y="36"/>
                    </a:moveTo>
                    <a:cubicBezTo>
                      <a:pt x="27" y="36"/>
                      <a:pt x="26" y="36"/>
                      <a:pt x="26" y="35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2" y="1"/>
                    </a:cubicBezTo>
                    <a:cubicBezTo>
                      <a:pt x="3" y="0"/>
                      <a:pt x="6" y="0"/>
                      <a:pt x="7" y="2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3" y="31"/>
                      <a:pt x="32" y="34"/>
                      <a:pt x="31" y="35"/>
                    </a:cubicBezTo>
                    <a:cubicBezTo>
                      <a:pt x="30" y="36"/>
                      <a:pt x="29" y="36"/>
                      <a:pt x="2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57"/>
              <p:cNvSpPr/>
              <p:nvPr/>
            </p:nvSpPr>
            <p:spPr bwMode="auto">
              <a:xfrm>
                <a:off x="9050829" y="3502733"/>
                <a:ext cx="65088" cy="68263"/>
              </a:xfrm>
              <a:custGeom>
                <a:avLst/>
                <a:gdLst>
                  <a:gd name="T0" fmla="*/ 4 w 33"/>
                  <a:gd name="T1" fmla="*/ 35 h 35"/>
                  <a:gd name="T2" fmla="*/ 2 w 33"/>
                  <a:gd name="T3" fmla="*/ 35 h 35"/>
                  <a:gd name="T4" fmla="*/ 2 w 33"/>
                  <a:gd name="T5" fmla="*/ 29 h 35"/>
                  <a:gd name="T6" fmla="*/ 26 w 33"/>
                  <a:gd name="T7" fmla="*/ 1 h 35"/>
                  <a:gd name="T8" fmla="*/ 31 w 33"/>
                  <a:gd name="T9" fmla="*/ 1 h 35"/>
                  <a:gd name="T10" fmla="*/ 32 w 33"/>
                  <a:gd name="T11" fmla="*/ 6 h 35"/>
                  <a:gd name="T12" fmla="*/ 7 w 33"/>
                  <a:gd name="T13" fmla="*/ 34 h 35"/>
                  <a:gd name="T14" fmla="*/ 4 w 33"/>
                  <a:gd name="T15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35">
                    <a:moveTo>
                      <a:pt x="4" y="35"/>
                    </a:moveTo>
                    <a:cubicBezTo>
                      <a:pt x="4" y="35"/>
                      <a:pt x="3" y="35"/>
                      <a:pt x="2" y="35"/>
                    </a:cubicBezTo>
                    <a:cubicBezTo>
                      <a:pt x="0" y="33"/>
                      <a:pt x="0" y="31"/>
                      <a:pt x="2" y="29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33" y="2"/>
                      <a:pt x="33" y="5"/>
                      <a:pt x="32" y="6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7" y="35"/>
                      <a:pt x="5" y="35"/>
                      <a:pt x="4" y="3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58"/>
              <p:cNvSpPr/>
              <p:nvPr/>
            </p:nvSpPr>
            <p:spPr bwMode="auto">
              <a:xfrm>
                <a:off x="9311179" y="2510546"/>
                <a:ext cx="549275" cy="307975"/>
              </a:xfrm>
              <a:custGeom>
                <a:avLst/>
                <a:gdLst>
                  <a:gd name="T0" fmla="*/ 281 w 281"/>
                  <a:gd name="T1" fmla="*/ 107 h 158"/>
                  <a:gd name="T2" fmla="*/ 223 w 281"/>
                  <a:gd name="T3" fmla="*/ 56 h 158"/>
                  <a:gd name="T4" fmla="*/ 205 w 281"/>
                  <a:gd name="T5" fmla="*/ 58 h 158"/>
                  <a:gd name="T6" fmla="*/ 132 w 281"/>
                  <a:gd name="T7" fmla="*/ 0 h 158"/>
                  <a:gd name="T8" fmla="*/ 58 w 281"/>
                  <a:gd name="T9" fmla="*/ 65 h 158"/>
                  <a:gd name="T10" fmla="*/ 60 w 281"/>
                  <a:gd name="T11" fmla="*/ 77 h 158"/>
                  <a:gd name="T12" fmla="*/ 46 w 281"/>
                  <a:gd name="T13" fmla="*/ 77 h 158"/>
                  <a:gd name="T14" fmla="*/ 0 w 281"/>
                  <a:gd name="T15" fmla="*/ 118 h 158"/>
                  <a:gd name="T16" fmla="*/ 46 w 281"/>
                  <a:gd name="T17" fmla="*/ 158 h 158"/>
                  <a:gd name="T18" fmla="*/ 228 w 281"/>
                  <a:gd name="T19" fmla="*/ 158 h 158"/>
                  <a:gd name="T20" fmla="*/ 262 w 281"/>
                  <a:gd name="T21" fmla="*/ 145 h 158"/>
                  <a:gd name="T22" fmla="*/ 281 w 281"/>
                  <a:gd name="T23" fmla="*/ 10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1" h="158">
                    <a:moveTo>
                      <a:pt x="281" y="107"/>
                    </a:moveTo>
                    <a:cubicBezTo>
                      <a:pt x="281" y="79"/>
                      <a:pt x="255" y="56"/>
                      <a:pt x="223" y="56"/>
                    </a:cubicBezTo>
                    <a:cubicBezTo>
                      <a:pt x="217" y="56"/>
                      <a:pt x="211" y="57"/>
                      <a:pt x="205" y="58"/>
                    </a:cubicBezTo>
                    <a:cubicBezTo>
                      <a:pt x="202" y="25"/>
                      <a:pt x="170" y="0"/>
                      <a:pt x="132" y="0"/>
                    </a:cubicBezTo>
                    <a:cubicBezTo>
                      <a:pt x="91" y="0"/>
                      <a:pt x="58" y="29"/>
                      <a:pt x="58" y="65"/>
                    </a:cubicBezTo>
                    <a:cubicBezTo>
                      <a:pt x="58" y="69"/>
                      <a:pt x="59" y="73"/>
                      <a:pt x="60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21" y="77"/>
                      <a:pt x="0" y="96"/>
                      <a:pt x="0" y="118"/>
                    </a:cubicBezTo>
                    <a:cubicBezTo>
                      <a:pt x="0" y="140"/>
                      <a:pt x="21" y="158"/>
                      <a:pt x="46" y="158"/>
                    </a:cubicBezTo>
                    <a:cubicBezTo>
                      <a:pt x="228" y="158"/>
                      <a:pt x="228" y="158"/>
                      <a:pt x="228" y="158"/>
                    </a:cubicBezTo>
                    <a:cubicBezTo>
                      <a:pt x="241" y="158"/>
                      <a:pt x="253" y="153"/>
                      <a:pt x="262" y="145"/>
                    </a:cubicBezTo>
                    <a:cubicBezTo>
                      <a:pt x="273" y="135"/>
                      <a:pt x="281" y="122"/>
                      <a:pt x="281" y="10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59"/>
              <p:cNvSpPr>
                <a:spLocks noEditPoints="1"/>
              </p:cNvSpPr>
              <p:nvPr/>
            </p:nvSpPr>
            <p:spPr bwMode="auto">
              <a:xfrm>
                <a:off x="10427191" y="2443871"/>
                <a:ext cx="196850" cy="238125"/>
              </a:xfrm>
              <a:custGeom>
                <a:avLst/>
                <a:gdLst>
                  <a:gd name="T0" fmla="*/ 50 w 101"/>
                  <a:gd name="T1" fmla="*/ 0 h 122"/>
                  <a:gd name="T2" fmla="*/ 0 w 101"/>
                  <a:gd name="T3" fmla="*/ 51 h 122"/>
                  <a:gd name="T4" fmla="*/ 50 w 101"/>
                  <a:gd name="T5" fmla="*/ 122 h 122"/>
                  <a:gd name="T6" fmla="*/ 101 w 101"/>
                  <a:gd name="T7" fmla="*/ 51 h 122"/>
                  <a:gd name="T8" fmla="*/ 50 w 101"/>
                  <a:gd name="T9" fmla="*/ 0 h 122"/>
                  <a:gd name="T10" fmla="*/ 50 w 101"/>
                  <a:gd name="T11" fmla="*/ 73 h 122"/>
                  <a:gd name="T12" fmla="*/ 28 w 101"/>
                  <a:gd name="T13" fmla="*/ 51 h 122"/>
                  <a:gd name="T14" fmla="*/ 50 w 101"/>
                  <a:gd name="T15" fmla="*/ 29 h 122"/>
                  <a:gd name="T16" fmla="*/ 72 w 101"/>
                  <a:gd name="T17" fmla="*/ 51 h 122"/>
                  <a:gd name="T18" fmla="*/ 50 w 101"/>
                  <a:gd name="T19" fmla="*/ 73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122">
                    <a:moveTo>
                      <a:pt x="50" y="0"/>
                    </a:moveTo>
                    <a:cubicBezTo>
                      <a:pt x="22" y="0"/>
                      <a:pt x="0" y="23"/>
                      <a:pt x="0" y="51"/>
                    </a:cubicBezTo>
                    <a:cubicBezTo>
                      <a:pt x="0" y="79"/>
                      <a:pt x="50" y="122"/>
                      <a:pt x="50" y="122"/>
                    </a:cubicBezTo>
                    <a:cubicBezTo>
                      <a:pt x="50" y="122"/>
                      <a:pt x="101" y="79"/>
                      <a:pt x="101" y="51"/>
                    </a:cubicBezTo>
                    <a:cubicBezTo>
                      <a:pt x="101" y="23"/>
                      <a:pt x="78" y="0"/>
                      <a:pt x="50" y="0"/>
                    </a:cubicBezTo>
                    <a:close/>
                    <a:moveTo>
                      <a:pt x="50" y="73"/>
                    </a:moveTo>
                    <a:cubicBezTo>
                      <a:pt x="38" y="73"/>
                      <a:pt x="28" y="63"/>
                      <a:pt x="28" y="51"/>
                    </a:cubicBezTo>
                    <a:cubicBezTo>
                      <a:pt x="28" y="39"/>
                      <a:pt x="38" y="29"/>
                      <a:pt x="50" y="29"/>
                    </a:cubicBezTo>
                    <a:cubicBezTo>
                      <a:pt x="62" y="29"/>
                      <a:pt x="72" y="39"/>
                      <a:pt x="72" y="51"/>
                    </a:cubicBezTo>
                    <a:cubicBezTo>
                      <a:pt x="72" y="63"/>
                      <a:pt x="62" y="73"/>
                      <a:pt x="50" y="7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Rectangle 60"/>
              <p:cNvSpPr>
                <a:spLocks noChangeArrowheads="1"/>
              </p:cNvSpPr>
              <p:nvPr/>
            </p:nvSpPr>
            <p:spPr bwMode="auto">
              <a:xfrm>
                <a:off x="9428654" y="3094746"/>
                <a:ext cx="1123950" cy="58102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Rectangle 61"/>
              <p:cNvSpPr>
                <a:spLocks noChangeArrowheads="1"/>
              </p:cNvSpPr>
              <p:nvPr/>
            </p:nvSpPr>
            <p:spPr bwMode="auto">
              <a:xfrm>
                <a:off x="9428654" y="3094746"/>
                <a:ext cx="1123950" cy="581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Rectangle 62"/>
              <p:cNvSpPr>
                <a:spLocks noChangeArrowheads="1"/>
              </p:cNvSpPr>
              <p:nvPr/>
            </p:nvSpPr>
            <p:spPr bwMode="auto">
              <a:xfrm>
                <a:off x="9393729" y="3675771"/>
                <a:ext cx="1193800" cy="58738"/>
              </a:xfrm>
              <a:prstGeom prst="rect">
                <a:avLst/>
              </a:prstGeom>
              <a:solidFill>
                <a:srgbClr val="8529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Rectangle 63"/>
              <p:cNvSpPr>
                <a:spLocks noChangeArrowheads="1"/>
              </p:cNvSpPr>
              <p:nvPr/>
            </p:nvSpPr>
            <p:spPr bwMode="auto">
              <a:xfrm>
                <a:off x="9393729" y="3675771"/>
                <a:ext cx="1193800" cy="58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2" name="Rectangle 64"/>
              <p:cNvSpPr>
                <a:spLocks noChangeArrowheads="1"/>
              </p:cNvSpPr>
              <p:nvPr/>
            </p:nvSpPr>
            <p:spPr bwMode="auto">
              <a:xfrm>
                <a:off x="9347691" y="3726571"/>
                <a:ext cx="1284288" cy="58738"/>
              </a:xfrm>
              <a:prstGeom prst="rect">
                <a:avLst/>
              </a:prstGeom>
              <a:solidFill>
                <a:srgbClr val="470D0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3" name="Rectangle 65"/>
              <p:cNvSpPr>
                <a:spLocks noChangeArrowheads="1"/>
              </p:cNvSpPr>
              <p:nvPr/>
            </p:nvSpPr>
            <p:spPr bwMode="auto">
              <a:xfrm>
                <a:off x="9347691" y="3726571"/>
                <a:ext cx="1284288" cy="58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4" name="Rectangle 66"/>
              <p:cNvSpPr>
                <a:spLocks noChangeArrowheads="1"/>
              </p:cNvSpPr>
              <p:nvPr/>
            </p:nvSpPr>
            <p:spPr bwMode="auto">
              <a:xfrm>
                <a:off x="9479454" y="3094746"/>
                <a:ext cx="641350" cy="457200"/>
              </a:xfrm>
              <a:prstGeom prst="rect">
                <a:avLst/>
              </a:prstGeom>
              <a:solidFill>
                <a:srgbClr val="C1E2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7" name="Rectangle 67"/>
              <p:cNvSpPr>
                <a:spLocks noChangeArrowheads="1"/>
              </p:cNvSpPr>
              <p:nvPr/>
            </p:nvSpPr>
            <p:spPr bwMode="auto">
              <a:xfrm>
                <a:off x="9479454" y="3094746"/>
                <a:ext cx="6413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8" name="Freeform 68"/>
              <p:cNvSpPr/>
              <p:nvPr/>
            </p:nvSpPr>
            <p:spPr bwMode="auto">
              <a:xfrm>
                <a:off x="9479454" y="3094746"/>
                <a:ext cx="641350" cy="457200"/>
              </a:xfrm>
              <a:custGeom>
                <a:avLst/>
                <a:gdLst>
                  <a:gd name="T0" fmla="*/ 17 w 404"/>
                  <a:gd name="T1" fmla="*/ 274 h 288"/>
                  <a:gd name="T2" fmla="*/ 17 w 404"/>
                  <a:gd name="T3" fmla="*/ 0 h 288"/>
                  <a:gd name="T4" fmla="*/ 0 w 404"/>
                  <a:gd name="T5" fmla="*/ 0 h 288"/>
                  <a:gd name="T6" fmla="*/ 0 w 404"/>
                  <a:gd name="T7" fmla="*/ 288 h 288"/>
                  <a:gd name="T8" fmla="*/ 404 w 404"/>
                  <a:gd name="T9" fmla="*/ 288 h 288"/>
                  <a:gd name="T10" fmla="*/ 404 w 404"/>
                  <a:gd name="T11" fmla="*/ 274 h 288"/>
                  <a:gd name="T12" fmla="*/ 17 w 404"/>
                  <a:gd name="T13" fmla="*/ 274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4" h="288">
                    <a:moveTo>
                      <a:pt x="17" y="274"/>
                    </a:moveTo>
                    <a:lnTo>
                      <a:pt x="17" y="0"/>
                    </a:lnTo>
                    <a:lnTo>
                      <a:pt x="0" y="0"/>
                    </a:lnTo>
                    <a:lnTo>
                      <a:pt x="0" y="288"/>
                    </a:lnTo>
                    <a:lnTo>
                      <a:pt x="404" y="288"/>
                    </a:lnTo>
                    <a:lnTo>
                      <a:pt x="404" y="274"/>
                    </a:lnTo>
                    <a:lnTo>
                      <a:pt x="17" y="274"/>
                    </a:lnTo>
                    <a:close/>
                  </a:path>
                </a:pathLst>
              </a:custGeom>
              <a:solidFill>
                <a:srgbClr val="99D5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0" name="Freeform 69"/>
              <p:cNvSpPr/>
              <p:nvPr/>
            </p:nvSpPr>
            <p:spPr bwMode="auto">
              <a:xfrm>
                <a:off x="9479454" y="3094746"/>
                <a:ext cx="641350" cy="457200"/>
              </a:xfrm>
              <a:custGeom>
                <a:avLst/>
                <a:gdLst>
                  <a:gd name="T0" fmla="*/ 17 w 404"/>
                  <a:gd name="T1" fmla="*/ 274 h 288"/>
                  <a:gd name="T2" fmla="*/ 17 w 404"/>
                  <a:gd name="T3" fmla="*/ 0 h 288"/>
                  <a:gd name="T4" fmla="*/ 0 w 404"/>
                  <a:gd name="T5" fmla="*/ 0 h 288"/>
                  <a:gd name="T6" fmla="*/ 0 w 404"/>
                  <a:gd name="T7" fmla="*/ 288 h 288"/>
                  <a:gd name="T8" fmla="*/ 404 w 404"/>
                  <a:gd name="T9" fmla="*/ 288 h 288"/>
                  <a:gd name="T10" fmla="*/ 404 w 404"/>
                  <a:gd name="T11" fmla="*/ 274 h 288"/>
                  <a:gd name="T12" fmla="*/ 17 w 404"/>
                  <a:gd name="T13" fmla="*/ 274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4" h="288">
                    <a:moveTo>
                      <a:pt x="17" y="274"/>
                    </a:moveTo>
                    <a:lnTo>
                      <a:pt x="17" y="0"/>
                    </a:lnTo>
                    <a:lnTo>
                      <a:pt x="0" y="0"/>
                    </a:lnTo>
                    <a:lnTo>
                      <a:pt x="0" y="288"/>
                    </a:lnTo>
                    <a:lnTo>
                      <a:pt x="404" y="288"/>
                    </a:lnTo>
                    <a:lnTo>
                      <a:pt x="404" y="274"/>
                    </a:lnTo>
                    <a:lnTo>
                      <a:pt x="17" y="27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3" name="Rectangle 70"/>
              <p:cNvSpPr>
                <a:spLocks noChangeArrowheads="1"/>
              </p:cNvSpPr>
              <p:nvPr/>
            </p:nvSpPr>
            <p:spPr bwMode="auto">
              <a:xfrm>
                <a:off x="10173191" y="3216983"/>
                <a:ext cx="325438" cy="458788"/>
              </a:xfrm>
              <a:prstGeom prst="rect">
                <a:avLst/>
              </a:prstGeom>
              <a:solidFill>
                <a:srgbClr val="C1E2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4" name="Rectangle 71"/>
              <p:cNvSpPr>
                <a:spLocks noChangeArrowheads="1"/>
              </p:cNvSpPr>
              <p:nvPr/>
            </p:nvSpPr>
            <p:spPr bwMode="auto">
              <a:xfrm>
                <a:off x="10173191" y="3216983"/>
                <a:ext cx="325438" cy="4587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5" name="Rectangle 72"/>
              <p:cNvSpPr>
                <a:spLocks noChangeArrowheads="1"/>
              </p:cNvSpPr>
              <p:nvPr/>
            </p:nvSpPr>
            <p:spPr bwMode="auto">
              <a:xfrm>
                <a:off x="10173191" y="3216983"/>
                <a:ext cx="20638" cy="458788"/>
              </a:xfrm>
              <a:prstGeom prst="rect">
                <a:avLst/>
              </a:prstGeom>
              <a:solidFill>
                <a:srgbClr val="99D5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6" name="Rectangle 73"/>
              <p:cNvSpPr>
                <a:spLocks noChangeArrowheads="1"/>
              </p:cNvSpPr>
              <p:nvPr/>
            </p:nvSpPr>
            <p:spPr bwMode="auto">
              <a:xfrm>
                <a:off x="10173191" y="3216983"/>
                <a:ext cx="20638" cy="4587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7" name="Freeform 74"/>
              <p:cNvSpPr/>
              <p:nvPr/>
            </p:nvSpPr>
            <p:spPr bwMode="auto">
              <a:xfrm>
                <a:off x="9361979" y="3005846"/>
                <a:ext cx="157163" cy="241300"/>
              </a:xfrm>
              <a:custGeom>
                <a:avLst/>
                <a:gdLst>
                  <a:gd name="T0" fmla="*/ 0 w 80"/>
                  <a:gd name="T1" fmla="*/ 0 h 123"/>
                  <a:gd name="T2" fmla="*/ 0 w 80"/>
                  <a:gd name="T3" fmla="*/ 82 h 123"/>
                  <a:gd name="T4" fmla="*/ 40 w 80"/>
                  <a:gd name="T5" fmla="*/ 123 h 123"/>
                  <a:gd name="T6" fmla="*/ 80 w 80"/>
                  <a:gd name="T7" fmla="*/ 82 h 123"/>
                  <a:gd name="T8" fmla="*/ 80 w 80"/>
                  <a:gd name="T9" fmla="*/ 0 h 123"/>
                  <a:gd name="T10" fmla="*/ 0 w 80"/>
                  <a:gd name="T11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23">
                    <a:moveTo>
                      <a:pt x="0" y="0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0" y="105"/>
                      <a:pt x="18" y="123"/>
                      <a:pt x="40" y="123"/>
                    </a:cubicBezTo>
                    <a:cubicBezTo>
                      <a:pt x="62" y="123"/>
                      <a:pt x="80" y="105"/>
                      <a:pt x="80" y="82"/>
                    </a:cubicBezTo>
                    <a:cubicBezTo>
                      <a:pt x="80" y="0"/>
                      <a:pt x="80" y="0"/>
                      <a:pt x="8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3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8" name="Freeform 75"/>
              <p:cNvSpPr/>
              <p:nvPr/>
            </p:nvSpPr>
            <p:spPr bwMode="auto">
              <a:xfrm>
                <a:off x="9519141" y="3005846"/>
                <a:ext cx="157163" cy="241300"/>
              </a:xfrm>
              <a:custGeom>
                <a:avLst/>
                <a:gdLst>
                  <a:gd name="T0" fmla="*/ 0 w 81"/>
                  <a:gd name="T1" fmla="*/ 0 h 123"/>
                  <a:gd name="T2" fmla="*/ 0 w 81"/>
                  <a:gd name="T3" fmla="*/ 82 h 123"/>
                  <a:gd name="T4" fmla="*/ 41 w 81"/>
                  <a:gd name="T5" fmla="*/ 123 h 123"/>
                  <a:gd name="T6" fmla="*/ 81 w 81"/>
                  <a:gd name="T7" fmla="*/ 82 h 123"/>
                  <a:gd name="T8" fmla="*/ 81 w 81"/>
                  <a:gd name="T9" fmla="*/ 0 h 123"/>
                  <a:gd name="T10" fmla="*/ 0 w 81"/>
                  <a:gd name="T11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123">
                    <a:moveTo>
                      <a:pt x="0" y="0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0" y="105"/>
                      <a:pt x="18" y="123"/>
                      <a:pt x="41" y="123"/>
                    </a:cubicBezTo>
                    <a:cubicBezTo>
                      <a:pt x="63" y="123"/>
                      <a:pt x="81" y="105"/>
                      <a:pt x="81" y="82"/>
                    </a:cubicBezTo>
                    <a:cubicBezTo>
                      <a:pt x="81" y="0"/>
                      <a:pt x="81" y="0"/>
                      <a:pt x="8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3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9" name="Freeform 76"/>
              <p:cNvSpPr/>
              <p:nvPr/>
            </p:nvSpPr>
            <p:spPr bwMode="auto">
              <a:xfrm>
                <a:off x="9676304" y="3005846"/>
                <a:ext cx="157163" cy="241300"/>
              </a:xfrm>
              <a:custGeom>
                <a:avLst/>
                <a:gdLst>
                  <a:gd name="T0" fmla="*/ 0 w 80"/>
                  <a:gd name="T1" fmla="*/ 0 h 123"/>
                  <a:gd name="T2" fmla="*/ 0 w 80"/>
                  <a:gd name="T3" fmla="*/ 82 h 123"/>
                  <a:gd name="T4" fmla="*/ 40 w 80"/>
                  <a:gd name="T5" fmla="*/ 123 h 123"/>
                  <a:gd name="T6" fmla="*/ 80 w 80"/>
                  <a:gd name="T7" fmla="*/ 82 h 123"/>
                  <a:gd name="T8" fmla="*/ 80 w 80"/>
                  <a:gd name="T9" fmla="*/ 0 h 123"/>
                  <a:gd name="T10" fmla="*/ 0 w 80"/>
                  <a:gd name="T11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23">
                    <a:moveTo>
                      <a:pt x="0" y="0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0" y="105"/>
                      <a:pt x="18" y="123"/>
                      <a:pt x="40" y="123"/>
                    </a:cubicBezTo>
                    <a:cubicBezTo>
                      <a:pt x="62" y="123"/>
                      <a:pt x="80" y="105"/>
                      <a:pt x="80" y="82"/>
                    </a:cubicBezTo>
                    <a:cubicBezTo>
                      <a:pt x="80" y="0"/>
                      <a:pt x="80" y="0"/>
                      <a:pt x="8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3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0" name="Freeform 77"/>
              <p:cNvSpPr/>
              <p:nvPr/>
            </p:nvSpPr>
            <p:spPr bwMode="auto">
              <a:xfrm>
                <a:off x="9833466" y="3005846"/>
                <a:ext cx="155575" cy="241300"/>
              </a:xfrm>
              <a:custGeom>
                <a:avLst/>
                <a:gdLst>
                  <a:gd name="T0" fmla="*/ 0 w 80"/>
                  <a:gd name="T1" fmla="*/ 0 h 123"/>
                  <a:gd name="T2" fmla="*/ 0 w 80"/>
                  <a:gd name="T3" fmla="*/ 82 h 123"/>
                  <a:gd name="T4" fmla="*/ 40 w 80"/>
                  <a:gd name="T5" fmla="*/ 123 h 123"/>
                  <a:gd name="T6" fmla="*/ 80 w 80"/>
                  <a:gd name="T7" fmla="*/ 82 h 123"/>
                  <a:gd name="T8" fmla="*/ 80 w 80"/>
                  <a:gd name="T9" fmla="*/ 0 h 123"/>
                  <a:gd name="T10" fmla="*/ 0 w 80"/>
                  <a:gd name="T11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23">
                    <a:moveTo>
                      <a:pt x="0" y="0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0" y="105"/>
                      <a:pt x="18" y="123"/>
                      <a:pt x="40" y="123"/>
                    </a:cubicBezTo>
                    <a:cubicBezTo>
                      <a:pt x="62" y="123"/>
                      <a:pt x="80" y="105"/>
                      <a:pt x="80" y="82"/>
                    </a:cubicBezTo>
                    <a:cubicBezTo>
                      <a:pt x="80" y="0"/>
                      <a:pt x="80" y="0"/>
                      <a:pt x="8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3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1" name="Freeform 78"/>
              <p:cNvSpPr/>
              <p:nvPr/>
            </p:nvSpPr>
            <p:spPr bwMode="auto">
              <a:xfrm>
                <a:off x="9989041" y="3005846"/>
                <a:ext cx="158750" cy="241300"/>
              </a:xfrm>
              <a:custGeom>
                <a:avLst/>
                <a:gdLst>
                  <a:gd name="T0" fmla="*/ 0 w 81"/>
                  <a:gd name="T1" fmla="*/ 0 h 123"/>
                  <a:gd name="T2" fmla="*/ 0 w 81"/>
                  <a:gd name="T3" fmla="*/ 82 h 123"/>
                  <a:gd name="T4" fmla="*/ 41 w 81"/>
                  <a:gd name="T5" fmla="*/ 123 h 123"/>
                  <a:gd name="T6" fmla="*/ 81 w 81"/>
                  <a:gd name="T7" fmla="*/ 82 h 123"/>
                  <a:gd name="T8" fmla="*/ 81 w 81"/>
                  <a:gd name="T9" fmla="*/ 0 h 123"/>
                  <a:gd name="T10" fmla="*/ 0 w 81"/>
                  <a:gd name="T11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123">
                    <a:moveTo>
                      <a:pt x="0" y="0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0" y="105"/>
                      <a:pt x="18" y="123"/>
                      <a:pt x="41" y="123"/>
                    </a:cubicBezTo>
                    <a:cubicBezTo>
                      <a:pt x="63" y="123"/>
                      <a:pt x="81" y="105"/>
                      <a:pt x="81" y="82"/>
                    </a:cubicBezTo>
                    <a:cubicBezTo>
                      <a:pt x="81" y="0"/>
                      <a:pt x="81" y="0"/>
                      <a:pt x="8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3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2" name="Freeform 79"/>
              <p:cNvSpPr/>
              <p:nvPr/>
            </p:nvSpPr>
            <p:spPr bwMode="auto">
              <a:xfrm>
                <a:off x="10147791" y="3005846"/>
                <a:ext cx="155575" cy="241300"/>
              </a:xfrm>
              <a:custGeom>
                <a:avLst/>
                <a:gdLst>
                  <a:gd name="T0" fmla="*/ 0 w 80"/>
                  <a:gd name="T1" fmla="*/ 0 h 123"/>
                  <a:gd name="T2" fmla="*/ 0 w 80"/>
                  <a:gd name="T3" fmla="*/ 82 h 123"/>
                  <a:gd name="T4" fmla="*/ 40 w 80"/>
                  <a:gd name="T5" fmla="*/ 123 h 123"/>
                  <a:gd name="T6" fmla="*/ 80 w 80"/>
                  <a:gd name="T7" fmla="*/ 82 h 123"/>
                  <a:gd name="T8" fmla="*/ 80 w 80"/>
                  <a:gd name="T9" fmla="*/ 0 h 123"/>
                  <a:gd name="T10" fmla="*/ 0 w 80"/>
                  <a:gd name="T11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23">
                    <a:moveTo>
                      <a:pt x="0" y="0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0" y="105"/>
                      <a:pt x="18" y="123"/>
                      <a:pt x="40" y="123"/>
                    </a:cubicBezTo>
                    <a:cubicBezTo>
                      <a:pt x="62" y="123"/>
                      <a:pt x="80" y="105"/>
                      <a:pt x="80" y="82"/>
                    </a:cubicBezTo>
                    <a:cubicBezTo>
                      <a:pt x="80" y="0"/>
                      <a:pt x="80" y="0"/>
                      <a:pt x="8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3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3" name="Freeform 80"/>
              <p:cNvSpPr/>
              <p:nvPr/>
            </p:nvSpPr>
            <p:spPr bwMode="auto">
              <a:xfrm>
                <a:off x="10303366" y="3005846"/>
                <a:ext cx="157163" cy="241300"/>
              </a:xfrm>
              <a:custGeom>
                <a:avLst/>
                <a:gdLst>
                  <a:gd name="T0" fmla="*/ 0 w 80"/>
                  <a:gd name="T1" fmla="*/ 0 h 123"/>
                  <a:gd name="T2" fmla="*/ 0 w 80"/>
                  <a:gd name="T3" fmla="*/ 82 h 123"/>
                  <a:gd name="T4" fmla="*/ 40 w 80"/>
                  <a:gd name="T5" fmla="*/ 123 h 123"/>
                  <a:gd name="T6" fmla="*/ 80 w 80"/>
                  <a:gd name="T7" fmla="*/ 82 h 123"/>
                  <a:gd name="T8" fmla="*/ 80 w 80"/>
                  <a:gd name="T9" fmla="*/ 0 h 123"/>
                  <a:gd name="T10" fmla="*/ 0 w 80"/>
                  <a:gd name="T11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23">
                    <a:moveTo>
                      <a:pt x="0" y="0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0" y="105"/>
                      <a:pt x="18" y="123"/>
                      <a:pt x="40" y="123"/>
                    </a:cubicBezTo>
                    <a:cubicBezTo>
                      <a:pt x="62" y="123"/>
                      <a:pt x="80" y="105"/>
                      <a:pt x="80" y="82"/>
                    </a:cubicBezTo>
                    <a:cubicBezTo>
                      <a:pt x="80" y="0"/>
                      <a:pt x="80" y="0"/>
                      <a:pt x="8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3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4" name="Freeform 81"/>
              <p:cNvSpPr/>
              <p:nvPr/>
            </p:nvSpPr>
            <p:spPr bwMode="auto">
              <a:xfrm>
                <a:off x="10460529" y="3005846"/>
                <a:ext cx="158750" cy="241300"/>
              </a:xfrm>
              <a:custGeom>
                <a:avLst/>
                <a:gdLst>
                  <a:gd name="T0" fmla="*/ 0 w 81"/>
                  <a:gd name="T1" fmla="*/ 0 h 123"/>
                  <a:gd name="T2" fmla="*/ 0 w 81"/>
                  <a:gd name="T3" fmla="*/ 82 h 123"/>
                  <a:gd name="T4" fmla="*/ 40 w 81"/>
                  <a:gd name="T5" fmla="*/ 123 h 123"/>
                  <a:gd name="T6" fmla="*/ 81 w 81"/>
                  <a:gd name="T7" fmla="*/ 82 h 123"/>
                  <a:gd name="T8" fmla="*/ 81 w 81"/>
                  <a:gd name="T9" fmla="*/ 0 h 123"/>
                  <a:gd name="T10" fmla="*/ 0 w 81"/>
                  <a:gd name="T11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123">
                    <a:moveTo>
                      <a:pt x="0" y="0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0" y="105"/>
                      <a:pt x="18" y="123"/>
                      <a:pt x="40" y="123"/>
                    </a:cubicBezTo>
                    <a:cubicBezTo>
                      <a:pt x="63" y="123"/>
                      <a:pt x="81" y="105"/>
                      <a:pt x="81" y="82"/>
                    </a:cubicBezTo>
                    <a:cubicBezTo>
                      <a:pt x="81" y="0"/>
                      <a:pt x="81" y="0"/>
                      <a:pt x="8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3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5" name="Freeform 82"/>
              <p:cNvSpPr/>
              <p:nvPr/>
            </p:nvSpPr>
            <p:spPr bwMode="auto">
              <a:xfrm>
                <a:off x="9372473" y="2748671"/>
                <a:ext cx="327025" cy="255588"/>
              </a:xfrm>
              <a:custGeom>
                <a:avLst/>
                <a:gdLst>
                  <a:gd name="T0" fmla="*/ 116 w 167"/>
                  <a:gd name="T1" fmla="*/ 0 h 131"/>
                  <a:gd name="T2" fmla="*/ 0 w 167"/>
                  <a:gd name="T3" fmla="*/ 131 h 131"/>
                  <a:gd name="T4" fmla="*/ 80 w 167"/>
                  <a:gd name="T5" fmla="*/ 131 h 131"/>
                  <a:gd name="T6" fmla="*/ 167 w 167"/>
                  <a:gd name="T7" fmla="*/ 0 h 131"/>
                  <a:gd name="T8" fmla="*/ 116 w 167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7" h="131">
                    <a:moveTo>
                      <a:pt x="116" y="0"/>
                    </a:moveTo>
                    <a:cubicBezTo>
                      <a:pt x="77" y="44"/>
                      <a:pt x="39" y="87"/>
                      <a:pt x="0" y="131"/>
                    </a:cubicBezTo>
                    <a:cubicBezTo>
                      <a:pt x="27" y="131"/>
                      <a:pt x="54" y="131"/>
                      <a:pt x="80" y="131"/>
                    </a:cubicBezTo>
                    <a:cubicBezTo>
                      <a:pt x="109" y="87"/>
                      <a:pt x="138" y="44"/>
                      <a:pt x="167" y="0"/>
                    </a:cubicBezTo>
                    <a:cubicBezTo>
                      <a:pt x="150" y="0"/>
                      <a:pt x="133" y="0"/>
                      <a:pt x="116" y="0"/>
                    </a:cubicBezTo>
                    <a:close/>
                  </a:path>
                </a:pathLst>
              </a:custGeom>
              <a:solidFill>
                <a:srgbClr val="FD61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6" name="Freeform 83"/>
              <p:cNvSpPr/>
              <p:nvPr/>
            </p:nvSpPr>
            <p:spPr bwMode="auto">
              <a:xfrm>
                <a:off x="9519141" y="2748671"/>
                <a:ext cx="271463" cy="255588"/>
              </a:xfrm>
              <a:custGeom>
                <a:avLst/>
                <a:gdLst>
                  <a:gd name="T0" fmla="*/ 87 w 139"/>
                  <a:gd name="T1" fmla="*/ 0 h 131"/>
                  <a:gd name="T2" fmla="*/ 0 w 139"/>
                  <a:gd name="T3" fmla="*/ 131 h 131"/>
                  <a:gd name="T4" fmla="*/ 81 w 139"/>
                  <a:gd name="T5" fmla="*/ 131 h 131"/>
                  <a:gd name="T6" fmla="*/ 139 w 139"/>
                  <a:gd name="T7" fmla="*/ 0 h 131"/>
                  <a:gd name="T8" fmla="*/ 87 w 139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9" h="131">
                    <a:moveTo>
                      <a:pt x="87" y="0"/>
                    </a:moveTo>
                    <a:cubicBezTo>
                      <a:pt x="58" y="44"/>
                      <a:pt x="29" y="87"/>
                      <a:pt x="0" y="131"/>
                    </a:cubicBezTo>
                    <a:cubicBezTo>
                      <a:pt x="27" y="131"/>
                      <a:pt x="54" y="131"/>
                      <a:pt x="81" y="131"/>
                    </a:cubicBezTo>
                    <a:cubicBezTo>
                      <a:pt x="100" y="87"/>
                      <a:pt x="119" y="44"/>
                      <a:pt x="139" y="0"/>
                    </a:cubicBezTo>
                    <a:cubicBezTo>
                      <a:pt x="122" y="0"/>
                      <a:pt x="104" y="0"/>
                      <a:pt x="87" y="0"/>
                    </a:cubicBezTo>
                    <a:close/>
                  </a:path>
                </a:pathLst>
              </a:custGeom>
              <a:solidFill>
                <a:srgbClr val="FD61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7" name="Freeform 84"/>
              <p:cNvSpPr/>
              <p:nvPr/>
            </p:nvSpPr>
            <p:spPr bwMode="auto">
              <a:xfrm>
                <a:off x="9676304" y="2748671"/>
                <a:ext cx="212725" cy="255588"/>
              </a:xfrm>
              <a:custGeom>
                <a:avLst/>
                <a:gdLst>
                  <a:gd name="T0" fmla="*/ 58 w 109"/>
                  <a:gd name="T1" fmla="*/ 0 h 131"/>
                  <a:gd name="T2" fmla="*/ 0 w 109"/>
                  <a:gd name="T3" fmla="*/ 131 h 131"/>
                  <a:gd name="T4" fmla="*/ 80 w 109"/>
                  <a:gd name="T5" fmla="*/ 131 h 131"/>
                  <a:gd name="T6" fmla="*/ 109 w 109"/>
                  <a:gd name="T7" fmla="*/ 0 h 131"/>
                  <a:gd name="T8" fmla="*/ 58 w 109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131">
                    <a:moveTo>
                      <a:pt x="58" y="0"/>
                    </a:moveTo>
                    <a:cubicBezTo>
                      <a:pt x="38" y="44"/>
                      <a:pt x="19" y="87"/>
                      <a:pt x="0" y="131"/>
                    </a:cubicBezTo>
                    <a:cubicBezTo>
                      <a:pt x="27" y="131"/>
                      <a:pt x="53" y="131"/>
                      <a:pt x="80" y="131"/>
                    </a:cubicBezTo>
                    <a:cubicBezTo>
                      <a:pt x="90" y="87"/>
                      <a:pt x="99" y="44"/>
                      <a:pt x="109" y="0"/>
                    </a:cubicBezTo>
                    <a:cubicBezTo>
                      <a:pt x="92" y="0"/>
                      <a:pt x="75" y="0"/>
                      <a:pt x="58" y="0"/>
                    </a:cubicBezTo>
                    <a:close/>
                  </a:path>
                </a:pathLst>
              </a:custGeom>
              <a:solidFill>
                <a:srgbClr val="FD61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8" name="Freeform 85"/>
              <p:cNvSpPr/>
              <p:nvPr/>
            </p:nvSpPr>
            <p:spPr bwMode="auto">
              <a:xfrm>
                <a:off x="9833466" y="2748671"/>
                <a:ext cx="155575" cy="255588"/>
              </a:xfrm>
              <a:custGeom>
                <a:avLst/>
                <a:gdLst>
                  <a:gd name="T0" fmla="*/ 29 w 80"/>
                  <a:gd name="T1" fmla="*/ 0 h 131"/>
                  <a:gd name="T2" fmla="*/ 0 w 80"/>
                  <a:gd name="T3" fmla="*/ 131 h 131"/>
                  <a:gd name="T4" fmla="*/ 80 w 80"/>
                  <a:gd name="T5" fmla="*/ 131 h 131"/>
                  <a:gd name="T6" fmla="*/ 80 w 80"/>
                  <a:gd name="T7" fmla="*/ 0 h 131"/>
                  <a:gd name="T8" fmla="*/ 29 w 80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1">
                    <a:moveTo>
                      <a:pt x="29" y="0"/>
                    </a:moveTo>
                    <a:cubicBezTo>
                      <a:pt x="19" y="44"/>
                      <a:pt x="10" y="87"/>
                      <a:pt x="0" y="131"/>
                    </a:cubicBezTo>
                    <a:cubicBezTo>
                      <a:pt x="27" y="131"/>
                      <a:pt x="54" y="131"/>
                      <a:pt x="80" y="131"/>
                    </a:cubicBezTo>
                    <a:cubicBezTo>
                      <a:pt x="80" y="87"/>
                      <a:pt x="80" y="44"/>
                      <a:pt x="80" y="0"/>
                    </a:cubicBezTo>
                    <a:cubicBezTo>
                      <a:pt x="63" y="0"/>
                      <a:pt x="46" y="0"/>
                      <a:pt x="29" y="0"/>
                    </a:cubicBezTo>
                    <a:close/>
                  </a:path>
                </a:pathLst>
              </a:custGeom>
              <a:solidFill>
                <a:srgbClr val="FD61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9" name="Freeform 86"/>
              <p:cNvSpPr/>
              <p:nvPr/>
            </p:nvSpPr>
            <p:spPr bwMode="auto">
              <a:xfrm>
                <a:off x="9989041" y="2748671"/>
                <a:ext cx="158750" cy="255588"/>
              </a:xfrm>
              <a:custGeom>
                <a:avLst/>
                <a:gdLst>
                  <a:gd name="T0" fmla="*/ 0 w 81"/>
                  <a:gd name="T1" fmla="*/ 0 h 131"/>
                  <a:gd name="T2" fmla="*/ 0 w 81"/>
                  <a:gd name="T3" fmla="*/ 131 h 131"/>
                  <a:gd name="T4" fmla="*/ 81 w 81"/>
                  <a:gd name="T5" fmla="*/ 131 h 131"/>
                  <a:gd name="T6" fmla="*/ 52 w 81"/>
                  <a:gd name="T7" fmla="*/ 0 h 131"/>
                  <a:gd name="T8" fmla="*/ 0 w 81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131">
                    <a:moveTo>
                      <a:pt x="0" y="0"/>
                    </a:moveTo>
                    <a:cubicBezTo>
                      <a:pt x="0" y="44"/>
                      <a:pt x="0" y="87"/>
                      <a:pt x="0" y="131"/>
                    </a:cubicBezTo>
                    <a:cubicBezTo>
                      <a:pt x="27" y="131"/>
                      <a:pt x="54" y="131"/>
                      <a:pt x="81" y="131"/>
                    </a:cubicBezTo>
                    <a:cubicBezTo>
                      <a:pt x="71" y="87"/>
                      <a:pt x="61" y="44"/>
                      <a:pt x="52" y="0"/>
                    </a:cubicBezTo>
                    <a:cubicBezTo>
                      <a:pt x="35" y="0"/>
                      <a:pt x="17" y="0"/>
                      <a:pt x="0" y="0"/>
                    </a:cubicBezTo>
                    <a:close/>
                  </a:path>
                </a:pathLst>
              </a:custGeom>
              <a:solidFill>
                <a:srgbClr val="FD61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0" name="Freeform 87"/>
              <p:cNvSpPr/>
              <p:nvPr/>
            </p:nvSpPr>
            <p:spPr bwMode="auto">
              <a:xfrm>
                <a:off x="10090641" y="2748671"/>
                <a:ext cx="212725" cy="255588"/>
              </a:xfrm>
              <a:custGeom>
                <a:avLst/>
                <a:gdLst>
                  <a:gd name="T0" fmla="*/ 0 w 109"/>
                  <a:gd name="T1" fmla="*/ 0 h 131"/>
                  <a:gd name="T2" fmla="*/ 29 w 109"/>
                  <a:gd name="T3" fmla="*/ 131 h 131"/>
                  <a:gd name="T4" fmla="*/ 109 w 109"/>
                  <a:gd name="T5" fmla="*/ 131 h 131"/>
                  <a:gd name="T6" fmla="*/ 51 w 109"/>
                  <a:gd name="T7" fmla="*/ 0 h 131"/>
                  <a:gd name="T8" fmla="*/ 0 w 109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131">
                    <a:moveTo>
                      <a:pt x="0" y="0"/>
                    </a:moveTo>
                    <a:cubicBezTo>
                      <a:pt x="9" y="44"/>
                      <a:pt x="19" y="87"/>
                      <a:pt x="29" y="131"/>
                    </a:cubicBezTo>
                    <a:cubicBezTo>
                      <a:pt x="55" y="131"/>
                      <a:pt x="82" y="131"/>
                      <a:pt x="109" y="131"/>
                    </a:cubicBezTo>
                    <a:cubicBezTo>
                      <a:pt x="90" y="87"/>
                      <a:pt x="70" y="44"/>
                      <a:pt x="51" y="0"/>
                    </a:cubicBezTo>
                    <a:cubicBezTo>
                      <a:pt x="34" y="0"/>
                      <a:pt x="17" y="0"/>
                      <a:pt x="0" y="0"/>
                    </a:cubicBezTo>
                    <a:close/>
                  </a:path>
                </a:pathLst>
              </a:custGeom>
              <a:solidFill>
                <a:srgbClr val="FD61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1" name="Freeform 88"/>
              <p:cNvSpPr/>
              <p:nvPr/>
            </p:nvSpPr>
            <p:spPr bwMode="auto">
              <a:xfrm>
                <a:off x="10190654" y="2748671"/>
                <a:ext cx="269875" cy="255588"/>
              </a:xfrm>
              <a:custGeom>
                <a:avLst/>
                <a:gdLst>
                  <a:gd name="T0" fmla="*/ 0 w 138"/>
                  <a:gd name="T1" fmla="*/ 0 h 131"/>
                  <a:gd name="T2" fmla="*/ 58 w 138"/>
                  <a:gd name="T3" fmla="*/ 131 h 131"/>
                  <a:gd name="T4" fmla="*/ 138 w 138"/>
                  <a:gd name="T5" fmla="*/ 131 h 131"/>
                  <a:gd name="T6" fmla="*/ 51 w 138"/>
                  <a:gd name="T7" fmla="*/ 0 h 131"/>
                  <a:gd name="T8" fmla="*/ 0 w 138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8" h="131">
                    <a:moveTo>
                      <a:pt x="0" y="0"/>
                    </a:moveTo>
                    <a:cubicBezTo>
                      <a:pt x="19" y="44"/>
                      <a:pt x="39" y="87"/>
                      <a:pt x="58" y="131"/>
                    </a:cubicBezTo>
                    <a:cubicBezTo>
                      <a:pt x="85" y="131"/>
                      <a:pt x="112" y="131"/>
                      <a:pt x="138" y="131"/>
                    </a:cubicBezTo>
                    <a:cubicBezTo>
                      <a:pt x="109" y="87"/>
                      <a:pt x="80" y="44"/>
                      <a:pt x="51" y="0"/>
                    </a:cubicBezTo>
                    <a:cubicBezTo>
                      <a:pt x="34" y="0"/>
                      <a:pt x="17" y="0"/>
                      <a:pt x="0" y="0"/>
                    </a:cubicBezTo>
                    <a:close/>
                  </a:path>
                </a:pathLst>
              </a:custGeom>
              <a:solidFill>
                <a:srgbClr val="FD61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" name="Freeform 89"/>
              <p:cNvSpPr/>
              <p:nvPr/>
            </p:nvSpPr>
            <p:spPr bwMode="auto">
              <a:xfrm>
                <a:off x="10290666" y="2748671"/>
                <a:ext cx="328613" cy="255588"/>
              </a:xfrm>
              <a:custGeom>
                <a:avLst/>
                <a:gdLst>
                  <a:gd name="T0" fmla="*/ 87 w 168"/>
                  <a:gd name="T1" fmla="*/ 131 h 131"/>
                  <a:gd name="T2" fmla="*/ 168 w 168"/>
                  <a:gd name="T3" fmla="*/ 131 h 131"/>
                  <a:gd name="T4" fmla="*/ 52 w 168"/>
                  <a:gd name="T5" fmla="*/ 0 h 131"/>
                  <a:gd name="T6" fmla="*/ 0 w 168"/>
                  <a:gd name="T7" fmla="*/ 0 h 131"/>
                  <a:gd name="T8" fmla="*/ 87 w 168"/>
                  <a:gd name="T9" fmla="*/ 131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131">
                    <a:moveTo>
                      <a:pt x="87" y="131"/>
                    </a:moveTo>
                    <a:cubicBezTo>
                      <a:pt x="114" y="131"/>
                      <a:pt x="141" y="131"/>
                      <a:pt x="168" y="131"/>
                    </a:cubicBezTo>
                    <a:cubicBezTo>
                      <a:pt x="129" y="87"/>
                      <a:pt x="90" y="44"/>
                      <a:pt x="52" y="0"/>
                    </a:cubicBezTo>
                    <a:cubicBezTo>
                      <a:pt x="35" y="0"/>
                      <a:pt x="18" y="0"/>
                      <a:pt x="0" y="0"/>
                    </a:cubicBezTo>
                    <a:cubicBezTo>
                      <a:pt x="29" y="44"/>
                      <a:pt x="58" y="87"/>
                      <a:pt x="87" y="131"/>
                    </a:cubicBezTo>
                    <a:close/>
                  </a:path>
                </a:pathLst>
              </a:custGeom>
              <a:solidFill>
                <a:srgbClr val="FD61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" name="Rectangle 90"/>
              <p:cNvSpPr>
                <a:spLocks noChangeArrowheads="1"/>
              </p:cNvSpPr>
              <p:nvPr/>
            </p:nvSpPr>
            <p:spPr bwMode="auto">
              <a:xfrm>
                <a:off x="9588991" y="2696283"/>
                <a:ext cx="100013" cy="52388"/>
              </a:xfrm>
              <a:prstGeom prst="rect">
                <a:avLst/>
              </a:prstGeom>
              <a:solidFill>
                <a:srgbClr val="DE3F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" name="Rectangle 91"/>
              <p:cNvSpPr>
                <a:spLocks noChangeArrowheads="1"/>
              </p:cNvSpPr>
              <p:nvPr/>
            </p:nvSpPr>
            <p:spPr bwMode="auto">
              <a:xfrm>
                <a:off x="9689004" y="2696283"/>
                <a:ext cx="98425" cy="52388"/>
              </a:xfrm>
              <a:prstGeom prst="rect">
                <a:avLst/>
              </a:prstGeom>
              <a:solidFill>
                <a:srgbClr val="DE3F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Rectangle 92"/>
              <p:cNvSpPr>
                <a:spLocks noChangeArrowheads="1"/>
              </p:cNvSpPr>
              <p:nvPr/>
            </p:nvSpPr>
            <p:spPr bwMode="auto">
              <a:xfrm>
                <a:off x="9787429" y="2696283"/>
                <a:ext cx="101600" cy="52388"/>
              </a:xfrm>
              <a:prstGeom prst="rect">
                <a:avLst/>
              </a:prstGeom>
              <a:solidFill>
                <a:srgbClr val="DE3F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" name="Rectangle 93"/>
              <p:cNvSpPr>
                <a:spLocks noChangeArrowheads="1"/>
              </p:cNvSpPr>
              <p:nvPr/>
            </p:nvSpPr>
            <p:spPr bwMode="auto">
              <a:xfrm>
                <a:off x="9889029" y="2696283"/>
                <a:ext cx="100013" cy="52388"/>
              </a:xfrm>
              <a:prstGeom prst="rect">
                <a:avLst/>
              </a:prstGeom>
              <a:solidFill>
                <a:srgbClr val="DE3F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7" name="Rectangle 94"/>
              <p:cNvSpPr>
                <a:spLocks noChangeArrowheads="1"/>
              </p:cNvSpPr>
              <p:nvPr/>
            </p:nvSpPr>
            <p:spPr bwMode="auto">
              <a:xfrm>
                <a:off x="9989041" y="2696283"/>
                <a:ext cx="101600" cy="52388"/>
              </a:xfrm>
              <a:prstGeom prst="rect">
                <a:avLst/>
              </a:prstGeom>
              <a:solidFill>
                <a:srgbClr val="DE3F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8" name="Rectangle 95"/>
              <p:cNvSpPr>
                <a:spLocks noChangeArrowheads="1"/>
              </p:cNvSpPr>
              <p:nvPr/>
            </p:nvSpPr>
            <p:spPr bwMode="auto">
              <a:xfrm>
                <a:off x="10090641" y="2696283"/>
                <a:ext cx="100013" cy="52388"/>
              </a:xfrm>
              <a:prstGeom prst="rect">
                <a:avLst/>
              </a:prstGeom>
              <a:solidFill>
                <a:srgbClr val="DE3F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Rectangle 96"/>
              <p:cNvSpPr>
                <a:spLocks noChangeArrowheads="1"/>
              </p:cNvSpPr>
              <p:nvPr/>
            </p:nvSpPr>
            <p:spPr bwMode="auto">
              <a:xfrm>
                <a:off x="10190654" y="2696283"/>
                <a:ext cx="101600" cy="52388"/>
              </a:xfrm>
              <a:prstGeom prst="rect">
                <a:avLst/>
              </a:prstGeom>
              <a:solidFill>
                <a:srgbClr val="DE3F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0" name="Rectangle 97"/>
              <p:cNvSpPr>
                <a:spLocks noChangeArrowheads="1"/>
              </p:cNvSpPr>
              <p:nvPr/>
            </p:nvSpPr>
            <p:spPr bwMode="auto">
              <a:xfrm>
                <a:off x="10292254" y="2696283"/>
                <a:ext cx="100013" cy="52388"/>
              </a:xfrm>
              <a:prstGeom prst="rect">
                <a:avLst/>
              </a:prstGeom>
              <a:solidFill>
                <a:srgbClr val="DE3F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1" name="Freeform 98"/>
              <p:cNvSpPr/>
              <p:nvPr/>
            </p:nvSpPr>
            <p:spPr bwMode="auto">
              <a:xfrm>
                <a:off x="9608041" y="2418471"/>
                <a:ext cx="260350" cy="166688"/>
              </a:xfrm>
              <a:custGeom>
                <a:avLst/>
                <a:gdLst>
                  <a:gd name="T0" fmla="*/ 133 w 133"/>
                  <a:gd name="T1" fmla="*/ 58 h 85"/>
                  <a:gd name="T2" fmla="*/ 106 w 133"/>
                  <a:gd name="T3" fmla="*/ 30 h 85"/>
                  <a:gd name="T4" fmla="*/ 97 w 133"/>
                  <a:gd name="T5" fmla="*/ 32 h 85"/>
                  <a:gd name="T6" fmla="*/ 63 w 133"/>
                  <a:gd name="T7" fmla="*/ 0 h 85"/>
                  <a:gd name="T8" fmla="*/ 28 w 133"/>
                  <a:gd name="T9" fmla="*/ 35 h 85"/>
                  <a:gd name="T10" fmla="*/ 28 w 133"/>
                  <a:gd name="T11" fmla="*/ 42 h 85"/>
                  <a:gd name="T12" fmla="*/ 22 w 133"/>
                  <a:gd name="T13" fmla="*/ 42 h 85"/>
                  <a:gd name="T14" fmla="*/ 0 w 133"/>
                  <a:gd name="T15" fmla="*/ 64 h 85"/>
                  <a:gd name="T16" fmla="*/ 22 w 133"/>
                  <a:gd name="T17" fmla="*/ 85 h 85"/>
                  <a:gd name="T18" fmla="*/ 108 w 133"/>
                  <a:gd name="T19" fmla="*/ 85 h 85"/>
                  <a:gd name="T20" fmla="*/ 124 w 133"/>
                  <a:gd name="T21" fmla="*/ 78 h 85"/>
                  <a:gd name="T22" fmla="*/ 133 w 133"/>
                  <a:gd name="T23" fmla="*/ 58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3" h="85">
                    <a:moveTo>
                      <a:pt x="133" y="58"/>
                    </a:moveTo>
                    <a:cubicBezTo>
                      <a:pt x="133" y="43"/>
                      <a:pt x="121" y="30"/>
                      <a:pt x="106" y="30"/>
                    </a:cubicBezTo>
                    <a:cubicBezTo>
                      <a:pt x="103" y="30"/>
                      <a:pt x="100" y="31"/>
                      <a:pt x="97" y="32"/>
                    </a:cubicBezTo>
                    <a:cubicBezTo>
                      <a:pt x="96" y="14"/>
                      <a:pt x="81" y="0"/>
                      <a:pt x="63" y="0"/>
                    </a:cubicBezTo>
                    <a:cubicBezTo>
                      <a:pt x="43" y="0"/>
                      <a:pt x="28" y="16"/>
                      <a:pt x="28" y="35"/>
                    </a:cubicBezTo>
                    <a:cubicBezTo>
                      <a:pt x="28" y="38"/>
                      <a:pt x="28" y="40"/>
                      <a:pt x="28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75"/>
                      <a:pt x="10" y="85"/>
                      <a:pt x="22" y="85"/>
                    </a:cubicBezTo>
                    <a:cubicBezTo>
                      <a:pt x="108" y="85"/>
                      <a:pt x="108" y="85"/>
                      <a:pt x="108" y="85"/>
                    </a:cubicBezTo>
                    <a:cubicBezTo>
                      <a:pt x="114" y="85"/>
                      <a:pt x="120" y="82"/>
                      <a:pt x="124" y="78"/>
                    </a:cubicBezTo>
                    <a:cubicBezTo>
                      <a:pt x="130" y="73"/>
                      <a:pt x="133" y="66"/>
                      <a:pt x="133" y="58"/>
                    </a:cubicBezTo>
                    <a:close/>
                  </a:path>
                </a:pathLst>
              </a:custGeom>
              <a:solidFill>
                <a:srgbClr val="C1E2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4" name="Freeform 101"/>
              <p:cNvSpPr/>
              <p:nvPr/>
            </p:nvSpPr>
            <p:spPr bwMode="auto">
              <a:xfrm>
                <a:off x="9685829" y="3675771"/>
                <a:ext cx="650875" cy="50800"/>
              </a:xfrm>
              <a:custGeom>
                <a:avLst/>
                <a:gdLst>
                  <a:gd name="T0" fmla="*/ 333 w 333"/>
                  <a:gd name="T1" fmla="*/ 0 h 26"/>
                  <a:gd name="T2" fmla="*/ 0 w 333"/>
                  <a:gd name="T3" fmla="*/ 0 h 26"/>
                  <a:gd name="T4" fmla="*/ 4 w 333"/>
                  <a:gd name="T5" fmla="*/ 22 h 26"/>
                  <a:gd name="T6" fmla="*/ 5 w 333"/>
                  <a:gd name="T7" fmla="*/ 26 h 26"/>
                  <a:gd name="T8" fmla="*/ 328 w 333"/>
                  <a:gd name="T9" fmla="*/ 26 h 26"/>
                  <a:gd name="T10" fmla="*/ 333 w 333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3" h="26">
                    <a:moveTo>
                      <a:pt x="33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7"/>
                      <a:pt x="3" y="15"/>
                      <a:pt x="4" y="22"/>
                    </a:cubicBezTo>
                    <a:cubicBezTo>
                      <a:pt x="5" y="23"/>
                      <a:pt x="5" y="25"/>
                      <a:pt x="5" y="26"/>
                    </a:cubicBezTo>
                    <a:cubicBezTo>
                      <a:pt x="328" y="26"/>
                      <a:pt x="328" y="26"/>
                      <a:pt x="328" y="26"/>
                    </a:cubicBezTo>
                    <a:cubicBezTo>
                      <a:pt x="330" y="18"/>
                      <a:pt x="332" y="9"/>
                      <a:pt x="333" y="0"/>
                    </a:cubicBezTo>
                  </a:path>
                </a:pathLst>
              </a:custGeom>
              <a:solidFill>
                <a:srgbClr val="7224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5" name="Freeform 102"/>
              <p:cNvSpPr/>
              <p:nvPr/>
            </p:nvSpPr>
            <p:spPr bwMode="auto">
              <a:xfrm>
                <a:off x="9696941" y="3726571"/>
                <a:ext cx="630238" cy="58738"/>
              </a:xfrm>
              <a:custGeom>
                <a:avLst/>
                <a:gdLst>
                  <a:gd name="T0" fmla="*/ 323 w 323"/>
                  <a:gd name="T1" fmla="*/ 0 h 30"/>
                  <a:gd name="T2" fmla="*/ 0 w 323"/>
                  <a:gd name="T3" fmla="*/ 0 h 30"/>
                  <a:gd name="T4" fmla="*/ 12 w 323"/>
                  <a:gd name="T5" fmla="*/ 30 h 30"/>
                  <a:gd name="T6" fmla="*/ 311 w 323"/>
                  <a:gd name="T7" fmla="*/ 30 h 30"/>
                  <a:gd name="T8" fmla="*/ 323 w 323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3" h="30">
                    <a:moveTo>
                      <a:pt x="32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11"/>
                      <a:pt x="7" y="21"/>
                      <a:pt x="12" y="30"/>
                    </a:cubicBezTo>
                    <a:cubicBezTo>
                      <a:pt x="311" y="30"/>
                      <a:pt x="311" y="30"/>
                      <a:pt x="311" y="30"/>
                    </a:cubicBezTo>
                    <a:cubicBezTo>
                      <a:pt x="316" y="21"/>
                      <a:pt x="320" y="11"/>
                      <a:pt x="323" y="0"/>
                    </a:cubicBezTo>
                  </a:path>
                </a:pathLst>
              </a:custGeom>
              <a:solidFill>
                <a:srgbClr val="3D0B0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7" name="Freeform 104"/>
              <p:cNvSpPr/>
              <p:nvPr/>
            </p:nvSpPr>
            <p:spPr bwMode="auto">
              <a:xfrm>
                <a:off x="9698529" y="3529721"/>
                <a:ext cx="422275" cy="22225"/>
              </a:xfrm>
              <a:custGeom>
                <a:avLst/>
                <a:gdLst>
                  <a:gd name="T0" fmla="*/ 216 w 216"/>
                  <a:gd name="T1" fmla="*/ 0 h 11"/>
                  <a:gd name="T2" fmla="*/ 216 w 216"/>
                  <a:gd name="T3" fmla="*/ 0 h 11"/>
                  <a:gd name="T4" fmla="*/ 4 w 216"/>
                  <a:gd name="T5" fmla="*/ 0 h 11"/>
                  <a:gd name="T6" fmla="*/ 0 w 216"/>
                  <a:gd name="T7" fmla="*/ 11 h 11"/>
                  <a:gd name="T8" fmla="*/ 216 w 216"/>
                  <a:gd name="T9" fmla="*/ 11 h 11"/>
                  <a:gd name="T10" fmla="*/ 216 w 216"/>
                  <a:gd name="T1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6" h="11">
                    <a:moveTo>
                      <a:pt x="216" y="0"/>
                    </a:moveTo>
                    <a:cubicBezTo>
                      <a:pt x="216" y="0"/>
                      <a:pt x="216" y="0"/>
                      <a:pt x="2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4"/>
                      <a:pt x="1" y="7"/>
                      <a:pt x="0" y="11"/>
                    </a:cubicBezTo>
                    <a:cubicBezTo>
                      <a:pt x="216" y="11"/>
                      <a:pt x="216" y="11"/>
                      <a:pt x="216" y="11"/>
                    </a:cubicBezTo>
                    <a:cubicBezTo>
                      <a:pt x="216" y="0"/>
                      <a:pt x="216" y="0"/>
                      <a:pt x="216" y="0"/>
                    </a:cubicBezTo>
                  </a:path>
                </a:pathLst>
              </a:custGeom>
              <a:solidFill>
                <a:srgbClr val="83BC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9" name="Freeform 106"/>
              <p:cNvSpPr/>
              <p:nvPr/>
            </p:nvSpPr>
            <p:spPr bwMode="auto">
              <a:xfrm>
                <a:off x="10173191" y="3358271"/>
                <a:ext cx="20638" cy="317500"/>
              </a:xfrm>
              <a:custGeom>
                <a:avLst/>
                <a:gdLst>
                  <a:gd name="T0" fmla="*/ 0 w 11"/>
                  <a:gd name="T1" fmla="*/ 0 h 163"/>
                  <a:gd name="T2" fmla="*/ 0 w 11"/>
                  <a:gd name="T3" fmla="*/ 163 h 163"/>
                  <a:gd name="T4" fmla="*/ 11 w 11"/>
                  <a:gd name="T5" fmla="*/ 163 h 163"/>
                  <a:gd name="T6" fmla="*/ 11 w 11"/>
                  <a:gd name="T7" fmla="*/ 7 h 163"/>
                  <a:gd name="T8" fmla="*/ 6 w 11"/>
                  <a:gd name="T9" fmla="*/ 4 h 163"/>
                  <a:gd name="T10" fmla="*/ 6 w 11"/>
                  <a:gd name="T11" fmla="*/ 4 h 163"/>
                  <a:gd name="T12" fmla="*/ 6 w 11"/>
                  <a:gd name="T13" fmla="*/ 4 h 163"/>
                  <a:gd name="T14" fmla="*/ 0 w 11"/>
                  <a:gd name="T15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163">
                    <a:moveTo>
                      <a:pt x="0" y="0"/>
                    </a:moveTo>
                    <a:cubicBezTo>
                      <a:pt x="0" y="163"/>
                      <a:pt x="0" y="163"/>
                      <a:pt x="0" y="163"/>
                    </a:cubicBezTo>
                    <a:cubicBezTo>
                      <a:pt x="11" y="163"/>
                      <a:pt x="11" y="163"/>
                      <a:pt x="11" y="163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9" y="6"/>
                      <a:pt x="8" y="5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4" y="2"/>
                      <a:pt x="2" y="1"/>
                      <a:pt x="0" y="0"/>
                    </a:cubicBezTo>
                  </a:path>
                </a:pathLst>
              </a:custGeom>
              <a:solidFill>
                <a:srgbClr val="83BC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grpSp>
            <p:nvGrpSpPr>
              <p:cNvPr id="184" name="组合 183"/>
              <p:cNvGrpSpPr/>
              <p:nvPr/>
            </p:nvGrpSpPr>
            <p:grpSpPr>
              <a:xfrm>
                <a:off x="10126280" y="3718104"/>
                <a:ext cx="371475" cy="419101"/>
                <a:chOff x="10130329" y="3896433"/>
                <a:chExt cx="371475" cy="419101"/>
              </a:xfrm>
            </p:grpSpPr>
            <p:sp>
              <p:nvSpPr>
                <p:cNvPr id="160" name="Freeform 107"/>
                <p:cNvSpPr/>
                <p:nvPr/>
              </p:nvSpPr>
              <p:spPr bwMode="auto">
                <a:xfrm>
                  <a:off x="10141441" y="4082171"/>
                  <a:ext cx="347663" cy="233363"/>
                </a:xfrm>
                <a:custGeom>
                  <a:avLst/>
                  <a:gdLst>
                    <a:gd name="T0" fmla="*/ 0 w 178"/>
                    <a:gd name="T1" fmla="*/ 0 h 119"/>
                    <a:gd name="T2" fmla="*/ 0 w 178"/>
                    <a:gd name="T3" fmla="*/ 108 h 119"/>
                    <a:gd name="T4" fmla="*/ 10 w 178"/>
                    <a:gd name="T5" fmla="*/ 119 h 119"/>
                    <a:gd name="T6" fmla="*/ 168 w 178"/>
                    <a:gd name="T7" fmla="*/ 119 h 119"/>
                    <a:gd name="T8" fmla="*/ 178 w 178"/>
                    <a:gd name="T9" fmla="*/ 108 h 119"/>
                    <a:gd name="T10" fmla="*/ 178 w 178"/>
                    <a:gd name="T11" fmla="*/ 0 h 119"/>
                    <a:gd name="T12" fmla="*/ 0 w 178"/>
                    <a:gd name="T13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78" h="119">
                      <a:moveTo>
                        <a:pt x="0" y="0"/>
                      </a:moveTo>
                      <a:cubicBezTo>
                        <a:pt x="0" y="108"/>
                        <a:pt x="0" y="108"/>
                        <a:pt x="0" y="108"/>
                      </a:cubicBezTo>
                      <a:cubicBezTo>
                        <a:pt x="0" y="114"/>
                        <a:pt x="5" y="119"/>
                        <a:pt x="10" y="119"/>
                      </a:cubicBezTo>
                      <a:cubicBezTo>
                        <a:pt x="168" y="119"/>
                        <a:pt x="168" y="119"/>
                        <a:pt x="168" y="119"/>
                      </a:cubicBezTo>
                      <a:cubicBezTo>
                        <a:pt x="174" y="119"/>
                        <a:pt x="178" y="114"/>
                        <a:pt x="178" y="108"/>
                      </a:cubicBezTo>
                      <a:cubicBezTo>
                        <a:pt x="178" y="0"/>
                        <a:pt x="178" y="0"/>
                        <a:pt x="178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99D5D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" name="Freeform 108"/>
                <p:cNvSpPr/>
                <p:nvPr/>
              </p:nvSpPr>
              <p:spPr bwMode="auto">
                <a:xfrm>
                  <a:off x="10130329" y="4018671"/>
                  <a:ext cx="371475" cy="63500"/>
                </a:xfrm>
                <a:custGeom>
                  <a:avLst/>
                  <a:gdLst>
                    <a:gd name="T0" fmla="*/ 190 w 190"/>
                    <a:gd name="T1" fmla="*/ 33 h 33"/>
                    <a:gd name="T2" fmla="*/ 190 w 190"/>
                    <a:gd name="T3" fmla="*/ 11 h 33"/>
                    <a:gd name="T4" fmla="*/ 179 w 190"/>
                    <a:gd name="T5" fmla="*/ 0 h 33"/>
                    <a:gd name="T6" fmla="*/ 11 w 190"/>
                    <a:gd name="T7" fmla="*/ 0 h 33"/>
                    <a:gd name="T8" fmla="*/ 0 w 190"/>
                    <a:gd name="T9" fmla="*/ 11 h 33"/>
                    <a:gd name="T10" fmla="*/ 0 w 190"/>
                    <a:gd name="T11" fmla="*/ 33 h 33"/>
                    <a:gd name="T12" fmla="*/ 190 w 190"/>
                    <a:gd name="T13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0" h="33">
                      <a:moveTo>
                        <a:pt x="190" y="33"/>
                      </a:moveTo>
                      <a:cubicBezTo>
                        <a:pt x="190" y="11"/>
                        <a:pt x="190" y="11"/>
                        <a:pt x="190" y="11"/>
                      </a:cubicBezTo>
                      <a:cubicBezTo>
                        <a:pt x="190" y="5"/>
                        <a:pt x="185" y="0"/>
                        <a:pt x="179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5" y="0"/>
                        <a:pt x="0" y="5"/>
                        <a:pt x="0" y="11"/>
                      </a:cubicBezTo>
                      <a:cubicBezTo>
                        <a:pt x="0" y="33"/>
                        <a:pt x="0" y="33"/>
                        <a:pt x="0" y="33"/>
                      </a:cubicBezTo>
                      <a:lnTo>
                        <a:pt x="190" y="33"/>
                      </a:lnTo>
                      <a:close/>
                    </a:path>
                  </a:pathLst>
                </a:custGeom>
                <a:solidFill>
                  <a:srgbClr val="C1E2D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2" name="Rectangle 109"/>
                <p:cNvSpPr>
                  <a:spLocks noChangeArrowheads="1"/>
                </p:cNvSpPr>
                <p:nvPr/>
              </p:nvSpPr>
              <p:spPr bwMode="auto">
                <a:xfrm>
                  <a:off x="10141441" y="4082171"/>
                  <a:ext cx="347663" cy="19050"/>
                </a:xfrm>
                <a:prstGeom prst="rect">
                  <a:avLst/>
                </a:prstGeom>
                <a:solidFill>
                  <a:srgbClr val="8FC4D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3" name="Rectangle 110"/>
                <p:cNvSpPr>
                  <a:spLocks noChangeArrowheads="1"/>
                </p:cNvSpPr>
                <p:nvPr/>
              </p:nvSpPr>
              <p:spPr bwMode="auto">
                <a:xfrm>
                  <a:off x="10289079" y="4018671"/>
                  <a:ext cx="53975" cy="29686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4" name="Rectangle 111"/>
                <p:cNvSpPr>
                  <a:spLocks noChangeArrowheads="1"/>
                </p:cNvSpPr>
                <p:nvPr/>
              </p:nvSpPr>
              <p:spPr bwMode="auto">
                <a:xfrm>
                  <a:off x="10139854" y="4159958"/>
                  <a:ext cx="354013" cy="5556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5" name="Freeform 112"/>
                <p:cNvSpPr>
                  <a:spLocks noEditPoints="1"/>
                </p:cNvSpPr>
                <p:nvPr/>
              </p:nvSpPr>
              <p:spPr bwMode="auto">
                <a:xfrm>
                  <a:off x="10190654" y="3896433"/>
                  <a:ext cx="133350" cy="123825"/>
                </a:xfrm>
                <a:custGeom>
                  <a:avLst/>
                  <a:gdLst>
                    <a:gd name="T0" fmla="*/ 49 w 68"/>
                    <a:gd name="T1" fmla="*/ 63 h 63"/>
                    <a:gd name="T2" fmla="*/ 12 w 68"/>
                    <a:gd name="T3" fmla="*/ 53 h 63"/>
                    <a:gd name="T4" fmla="*/ 12 w 68"/>
                    <a:gd name="T5" fmla="*/ 9 h 63"/>
                    <a:gd name="T6" fmla="*/ 34 w 68"/>
                    <a:gd name="T7" fmla="*/ 0 h 63"/>
                    <a:gd name="T8" fmla="*/ 57 w 68"/>
                    <a:gd name="T9" fmla="*/ 9 h 63"/>
                    <a:gd name="T10" fmla="*/ 66 w 68"/>
                    <a:gd name="T11" fmla="*/ 55 h 63"/>
                    <a:gd name="T12" fmla="*/ 65 w 68"/>
                    <a:gd name="T13" fmla="*/ 62 h 63"/>
                    <a:gd name="T14" fmla="*/ 58 w 68"/>
                    <a:gd name="T15" fmla="*/ 62 h 63"/>
                    <a:gd name="T16" fmla="*/ 49 w 68"/>
                    <a:gd name="T17" fmla="*/ 63 h 63"/>
                    <a:gd name="T18" fmla="*/ 34 w 68"/>
                    <a:gd name="T19" fmla="*/ 15 h 63"/>
                    <a:gd name="T20" fmla="*/ 23 w 68"/>
                    <a:gd name="T21" fmla="*/ 20 h 63"/>
                    <a:gd name="T22" fmla="*/ 23 w 68"/>
                    <a:gd name="T23" fmla="*/ 42 h 63"/>
                    <a:gd name="T24" fmla="*/ 49 w 68"/>
                    <a:gd name="T25" fmla="*/ 47 h 63"/>
                    <a:gd name="T26" fmla="*/ 50 w 68"/>
                    <a:gd name="T27" fmla="*/ 47 h 63"/>
                    <a:gd name="T28" fmla="*/ 45 w 68"/>
                    <a:gd name="T29" fmla="*/ 20 h 63"/>
                    <a:gd name="T30" fmla="*/ 34 w 68"/>
                    <a:gd name="T31" fmla="*/ 1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8" h="63">
                      <a:moveTo>
                        <a:pt x="49" y="63"/>
                      </a:moveTo>
                      <a:cubicBezTo>
                        <a:pt x="31" y="63"/>
                        <a:pt x="18" y="59"/>
                        <a:pt x="12" y="53"/>
                      </a:cubicBezTo>
                      <a:cubicBezTo>
                        <a:pt x="0" y="41"/>
                        <a:pt x="0" y="21"/>
                        <a:pt x="12" y="9"/>
                      </a:cubicBezTo>
                      <a:cubicBezTo>
                        <a:pt x="18" y="3"/>
                        <a:pt x="26" y="0"/>
                        <a:pt x="34" y="0"/>
                      </a:cubicBezTo>
                      <a:cubicBezTo>
                        <a:pt x="43" y="0"/>
                        <a:pt x="51" y="3"/>
                        <a:pt x="57" y="9"/>
                      </a:cubicBezTo>
                      <a:cubicBezTo>
                        <a:pt x="68" y="20"/>
                        <a:pt x="66" y="49"/>
                        <a:pt x="66" y="55"/>
                      </a:cubicBezTo>
                      <a:cubicBezTo>
                        <a:pt x="65" y="62"/>
                        <a:pt x="65" y="62"/>
                        <a:pt x="65" y="62"/>
                      </a:cubicBezTo>
                      <a:cubicBezTo>
                        <a:pt x="58" y="62"/>
                        <a:pt x="58" y="62"/>
                        <a:pt x="58" y="62"/>
                      </a:cubicBezTo>
                      <a:cubicBezTo>
                        <a:pt x="58" y="62"/>
                        <a:pt x="54" y="63"/>
                        <a:pt x="49" y="63"/>
                      </a:cubicBezTo>
                      <a:close/>
                      <a:moveTo>
                        <a:pt x="34" y="15"/>
                      </a:moveTo>
                      <a:cubicBezTo>
                        <a:pt x="30" y="15"/>
                        <a:pt x="26" y="17"/>
                        <a:pt x="23" y="20"/>
                      </a:cubicBezTo>
                      <a:cubicBezTo>
                        <a:pt x="17" y="26"/>
                        <a:pt x="17" y="36"/>
                        <a:pt x="23" y="42"/>
                      </a:cubicBezTo>
                      <a:cubicBezTo>
                        <a:pt x="26" y="44"/>
                        <a:pt x="34" y="47"/>
                        <a:pt x="49" y="47"/>
                      </a:cubicBezTo>
                      <a:cubicBezTo>
                        <a:pt x="49" y="47"/>
                        <a:pt x="50" y="47"/>
                        <a:pt x="50" y="47"/>
                      </a:cubicBezTo>
                      <a:cubicBezTo>
                        <a:pt x="50" y="35"/>
                        <a:pt x="49" y="23"/>
                        <a:pt x="45" y="20"/>
                      </a:cubicBezTo>
                      <a:cubicBezTo>
                        <a:pt x="43" y="17"/>
                        <a:pt x="39" y="15"/>
                        <a:pt x="34" y="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113"/>
                <p:cNvSpPr>
                  <a:spLocks noEditPoints="1"/>
                </p:cNvSpPr>
                <p:nvPr/>
              </p:nvSpPr>
              <p:spPr bwMode="auto">
                <a:xfrm>
                  <a:off x="10309716" y="3896433"/>
                  <a:ext cx="125413" cy="123825"/>
                </a:xfrm>
                <a:custGeom>
                  <a:avLst/>
                  <a:gdLst>
                    <a:gd name="T0" fmla="*/ 19 w 64"/>
                    <a:gd name="T1" fmla="*/ 63 h 63"/>
                    <a:gd name="T2" fmla="*/ 19 w 64"/>
                    <a:gd name="T3" fmla="*/ 63 h 63"/>
                    <a:gd name="T4" fmla="*/ 9 w 64"/>
                    <a:gd name="T5" fmla="*/ 62 h 63"/>
                    <a:gd name="T6" fmla="*/ 2 w 64"/>
                    <a:gd name="T7" fmla="*/ 62 h 63"/>
                    <a:gd name="T8" fmla="*/ 2 w 64"/>
                    <a:gd name="T9" fmla="*/ 55 h 63"/>
                    <a:gd name="T10" fmla="*/ 11 w 64"/>
                    <a:gd name="T11" fmla="*/ 9 h 63"/>
                    <a:gd name="T12" fmla="*/ 33 w 64"/>
                    <a:gd name="T13" fmla="*/ 0 h 63"/>
                    <a:gd name="T14" fmla="*/ 55 w 64"/>
                    <a:gd name="T15" fmla="*/ 9 h 63"/>
                    <a:gd name="T16" fmla="*/ 64 w 64"/>
                    <a:gd name="T17" fmla="*/ 31 h 63"/>
                    <a:gd name="T18" fmla="*/ 55 w 64"/>
                    <a:gd name="T19" fmla="*/ 53 h 63"/>
                    <a:gd name="T20" fmla="*/ 19 w 64"/>
                    <a:gd name="T21" fmla="*/ 63 h 63"/>
                    <a:gd name="T22" fmla="*/ 17 w 64"/>
                    <a:gd name="T23" fmla="*/ 47 h 63"/>
                    <a:gd name="T24" fmla="*/ 19 w 64"/>
                    <a:gd name="T25" fmla="*/ 47 h 63"/>
                    <a:gd name="T26" fmla="*/ 44 w 64"/>
                    <a:gd name="T27" fmla="*/ 42 h 63"/>
                    <a:gd name="T28" fmla="*/ 48 w 64"/>
                    <a:gd name="T29" fmla="*/ 31 h 63"/>
                    <a:gd name="T30" fmla="*/ 44 w 64"/>
                    <a:gd name="T31" fmla="*/ 20 h 63"/>
                    <a:gd name="T32" fmla="*/ 22 w 64"/>
                    <a:gd name="T33" fmla="*/ 20 h 63"/>
                    <a:gd name="T34" fmla="*/ 17 w 64"/>
                    <a:gd name="T35" fmla="*/ 47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64" h="63">
                      <a:moveTo>
                        <a:pt x="19" y="63"/>
                      </a:moveTo>
                      <a:cubicBezTo>
                        <a:pt x="19" y="63"/>
                        <a:pt x="19" y="63"/>
                        <a:pt x="19" y="63"/>
                      </a:cubicBezTo>
                      <a:cubicBezTo>
                        <a:pt x="13" y="63"/>
                        <a:pt x="9" y="62"/>
                        <a:pt x="9" y="62"/>
                      </a:cubicBezTo>
                      <a:cubicBezTo>
                        <a:pt x="2" y="62"/>
                        <a:pt x="2" y="62"/>
                        <a:pt x="2" y="62"/>
                      </a:cubicBezTo>
                      <a:cubicBezTo>
                        <a:pt x="2" y="55"/>
                        <a:pt x="2" y="55"/>
                        <a:pt x="2" y="55"/>
                      </a:cubicBezTo>
                      <a:cubicBezTo>
                        <a:pt x="1" y="49"/>
                        <a:pt x="0" y="20"/>
                        <a:pt x="11" y="9"/>
                      </a:cubicBezTo>
                      <a:cubicBezTo>
                        <a:pt x="17" y="3"/>
                        <a:pt x="25" y="0"/>
                        <a:pt x="33" y="0"/>
                      </a:cubicBezTo>
                      <a:cubicBezTo>
                        <a:pt x="41" y="0"/>
                        <a:pt x="49" y="3"/>
                        <a:pt x="55" y="9"/>
                      </a:cubicBezTo>
                      <a:cubicBezTo>
                        <a:pt x="61" y="15"/>
                        <a:pt x="64" y="23"/>
                        <a:pt x="64" y="31"/>
                      </a:cubicBezTo>
                      <a:cubicBezTo>
                        <a:pt x="64" y="39"/>
                        <a:pt x="61" y="47"/>
                        <a:pt x="55" y="53"/>
                      </a:cubicBezTo>
                      <a:cubicBezTo>
                        <a:pt x="49" y="59"/>
                        <a:pt x="37" y="63"/>
                        <a:pt x="19" y="63"/>
                      </a:cubicBezTo>
                      <a:close/>
                      <a:moveTo>
                        <a:pt x="17" y="47"/>
                      </a:moveTo>
                      <a:cubicBezTo>
                        <a:pt x="18" y="47"/>
                        <a:pt x="18" y="47"/>
                        <a:pt x="19" y="47"/>
                      </a:cubicBezTo>
                      <a:cubicBezTo>
                        <a:pt x="34" y="47"/>
                        <a:pt x="42" y="44"/>
                        <a:pt x="44" y="42"/>
                      </a:cubicBezTo>
                      <a:cubicBezTo>
                        <a:pt x="47" y="39"/>
                        <a:pt x="48" y="35"/>
                        <a:pt x="48" y="31"/>
                      </a:cubicBezTo>
                      <a:cubicBezTo>
                        <a:pt x="48" y="27"/>
                        <a:pt x="47" y="23"/>
                        <a:pt x="44" y="20"/>
                      </a:cubicBezTo>
                      <a:cubicBezTo>
                        <a:pt x="38" y="14"/>
                        <a:pt x="28" y="14"/>
                        <a:pt x="22" y="20"/>
                      </a:cubicBezTo>
                      <a:cubicBezTo>
                        <a:pt x="19" y="23"/>
                        <a:pt x="17" y="35"/>
                        <a:pt x="17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7" name="Freeform 114"/>
                <p:cNvSpPr/>
                <p:nvPr/>
              </p:nvSpPr>
              <p:spPr bwMode="auto">
                <a:xfrm>
                  <a:off x="10314479" y="3985333"/>
                  <a:ext cx="88900" cy="90488"/>
                </a:xfrm>
                <a:custGeom>
                  <a:avLst/>
                  <a:gdLst>
                    <a:gd name="T0" fmla="*/ 56 w 56"/>
                    <a:gd name="T1" fmla="*/ 41 h 57"/>
                    <a:gd name="T2" fmla="*/ 45 w 56"/>
                    <a:gd name="T3" fmla="*/ 45 h 57"/>
                    <a:gd name="T4" fmla="*/ 41 w 56"/>
                    <a:gd name="T5" fmla="*/ 57 h 57"/>
                    <a:gd name="T6" fmla="*/ 0 w 56"/>
                    <a:gd name="T7" fmla="*/ 16 h 57"/>
                    <a:gd name="T8" fmla="*/ 7 w 56"/>
                    <a:gd name="T9" fmla="*/ 7 h 57"/>
                    <a:gd name="T10" fmla="*/ 14 w 56"/>
                    <a:gd name="T11" fmla="*/ 0 h 57"/>
                    <a:gd name="T12" fmla="*/ 56 w 56"/>
                    <a:gd name="T13" fmla="*/ 41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6" h="57">
                      <a:moveTo>
                        <a:pt x="56" y="41"/>
                      </a:moveTo>
                      <a:lnTo>
                        <a:pt x="45" y="45"/>
                      </a:lnTo>
                      <a:lnTo>
                        <a:pt x="41" y="57"/>
                      </a:lnTo>
                      <a:lnTo>
                        <a:pt x="0" y="16"/>
                      </a:lnTo>
                      <a:lnTo>
                        <a:pt x="7" y="7"/>
                      </a:lnTo>
                      <a:lnTo>
                        <a:pt x="14" y="0"/>
                      </a:lnTo>
                      <a:lnTo>
                        <a:pt x="56" y="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8" name="Freeform 115"/>
                <p:cNvSpPr/>
                <p:nvPr/>
              </p:nvSpPr>
              <p:spPr bwMode="auto">
                <a:xfrm>
                  <a:off x="10227166" y="3985333"/>
                  <a:ext cx="92075" cy="90488"/>
                </a:xfrm>
                <a:custGeom>
                  <a:avLst/>
                  <a:gdLst>
                    <a:gd name="T0" fmla="*/ 0 w 58"/>
                    <a:gd name="T1" fmla="*/ 41 h 57"/>
                    <a:gd name="T2" fmla="*/ 13 w 58"/>
                    <a:gd name="T3" fmla="*/ 45 h 57"/>
                    <a:gd name="T4" fmla="*/ 16 w 58"/>
                    <a:gd name="T5" fmla="*/ 57 h 57"/>
                    <a:gd name="T6" fmla="*/ 58 w 58"/>
                    <a:gd name="T7" fmla="*/ 16 h 57"/>
                    <a:gd name="T8" fmla="*/ 51 w 58"/>
                    <a:gd name="T9" fmla="*/ 7 h 57"/>
                    <a:gd name="T10" fmla="*/ 42 w 58"/>
                    <a:gd name="T11" fmla="*/ 0 h 57"/>
                    <a:gd name="T12" fmla="*/ 0 w 58"/>
                    <a:gd name="T13" fmla="*/ 41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0" y="41"/>
                      </a:moveTo>
                      <a:lnTo>
                        <a:pt x="13" y="45"/>
                      </a:lnTo>
                      <a:lnTo>
                        <a:pt x="16" y="57"/>
                      </a:lnTo>
                      <a:lnTo>
                        <a:pt x="58" y="16"/>
                      </a:lnTo>
                      <a:lnTo>
                        <a:pt x="51" y="7"/>
                      </a:lnTo>
                      <a:lnTo>
                        <a:pt x="42" y="0"/>
                      </a:ln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93" name="文本框 92"/>
          <p:cNvSpPr txBox="1"/>
          <p:nvPr/>
        </p:nvSpPr>
        <p:spPr>
          <a:xfrm>
            <a:off x="978337" y="51659"/>
            <a:ext cx="10725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话术十五：我身体很健康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我不会生病，不需要保险</a:t>
            </a:r>
          </a:p>
        </p:txBody>
      </p:sp>
      <p:sp>
        <p:nvSpPr>
          <p:cNvPr id="94" name="矩形 93"/>
          <p:cNvSpPr/>
          <p:nvPr/>
        </p:nvSpPr>
        <p:spPr>
          <a:xfrm>
            <a:off x="344347" y="2310061"/>
            <a:ext cx="111523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但是当我做了这份工作之后，才慢慢地搞懂了，身体健康的人才有资格买到保险，身体不好了，保险公司要么加费保我们，要么就拒绝保我们，那个时候想买也来不及了。</a:t>
            </a:r>
          </a:p>
        </p:txBody>
      </p:sp>
      <p:sp>
        <p:nvSpPr>
          <p:cNvPr id="95" name="矩形 94"/>
          <p:cNvSpPr/>
          <p:nvPr/>
        </p:nvSpPr>
        <p:spPr>
          <a:xfrm>
            <a:off x="340127" y="4001247"/>
            <a:ext cx="92029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您有这份自信，正是我要找的优质客户，趁着身体健康，赶紧买保险！免除了后顾之忧，就可以大展拳脚去做您的事业了，您说不是吗？</a:t>
            </a:r>
          </a:p>
        </p:txBody>
      </p:sp>
      <p:sp>
        <p:nvSpPr>
          <p:cNvPr id="96" name="矩形 95"/>
          <p:cNvSpPr/>
          <p:nvPr/>
        </p:nvSpPr>
        <p:spPr>
          <a:xfrm>
            <a:off x="3015637" y="5679751"/>
            <a:ext cx="77607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健康最重要，才最需要保护啊”！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7" y="4460696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5297489" y="1934916"/>
            <a:ext cx="1597019" cy="2106680"/>
            <a:chOff x="3855952" y="3111222"/>
            <a:chExt cx="2049462" cy="2703512"/>
          </a:xfrm>
        </p:grpSpPr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3855952" y="3500159"/>
              <a:ext cx="1947862" cy="23145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Line 12"/>
            <p:cNvSpPr>
              <a:spLocks noChangeShapeType="1"/>
            </p:cNvSpPr>
            <p:nvPr/>
          </p:nvSpPr>
          <p:spPr bwMode="auto">
            <a:xfrm>
              <a:off x="3967077" y="3677959"/>
              <a:ext cx="1725612" cy="0"/>
            </a:xfrm>
            <a:prstGeom prst="line">
              <a:avLst/>
            </a:prstGeom>
            <a:noFill/>
            <a:ln w="49213" cap="rnd">
              <a:solidFill>
                <a:srgbClr val="FF5B34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5210090" y="5128934"/>
              <a:ext cx="482600" cy="0"/>
            </a:xfrm>
            <a:prstGeom prst="line">
              <a:avLst/>
            </a:prstGeom>
            <a:noFill/>
            <a:ln w="31750" cap="rnd">
              <a:solidFill>
                <a:srgbClr val="7CB4D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4586202" y="5128934"/>
              <a:ext cx="487362" cy="0"/>
            </a:xfrm>
            <a:prstGeom prst="line">
              <a:avLst/>
            </a:prstGeom>
            <a:noFill/>
            <a:ln w="31750" cap="rnd">
              <a:solidFill>
                <a:srgbClr val="E27A3F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5210090" y="5411509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5210090" y="5349597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5210090" y="5282922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5210090" y="5221009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4586202" y="5411509"/>
              <a:ext cx="487362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4586202" y="5349597"/>
              <a:ext cx="487362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Line 21"/>
            <p:cNvSpPr>
              <a:spLocks noChangeShapeType="1"/>
            </p:cNvSpPr>
            <p:nvPr/>
          </p:nvSpPr>
          <p:spPr bwMode="auto">
            <a:xfrm>
              <a:off x="4586202" y="5282922"/>
              <a:ext cx="487362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Line 22"/>
            <p:cNvSpPr>
              <a:spLocks noChangeShapeType="1"/>
            </p:cNvSpPr>
            <p:nvPr/>
          </p:nvSpPr>
          <p:spPr bwMode="auto">
            <a:xfrm>
              <a:off x="4586202" y="5221009"/>
              <a:ext cx="487362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Line 23"/>
            <p:cNvSpPr>
              <a:spLocks noChangeShapeType="1"/>
            </p:cNvSpPr>
            <p:nvPr/>
          </p:nvSpPr>
          <p:spPr bwMode="auto">
            <a:xfrm>
              <a:off x="3967077" y="5128934"/>
              <a:ext cx="482600" cy="0"/>
            </a:xfrm>
            <a:prstGeom prst="line">
              <a:avLst/>
            </a:prstGeom>
            <a:noFill/>
            <a:ln w="31750" cap="rnd">
              <a:solidFill>
                <a:srgbClr val="E27A3F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>
              <a:off x="3967077" y="5411509"/>
              <a:ext cx="485775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Line 25"/>
            <p:cNvSpPr>
              <a:spLocks noChangeShapeType="1"/>
            </p:cNvSpPr>
            <p:nvPr/>
          </p:nvSpPr>
          <p:spPr bwMode="auto">
            <a:xfrm>
              <a:off x="3967077" y="5349597"/>
              <a:ext cx="485775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3967077" y="5282922"/>
              <a:ext cx="485775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Line 27"/>
            <p:cNvSpPr>
              <a:spLocks noChangeShapeType="1"/>
            </p:cNvSpPr>
            <p:nvPr/>
          </p:nvSpPr>
          <p:spPr bwMode="auto">
            <a:xfrm>
              <a:off x="3967077" y="5221009"/>
              <a:ext cx="485775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>
              <a:off x="5210090" y="3814484"/>
              <a:ext cx="482600" cy="0"/>
            </a:xfrm>
            <a:prstGeom prst="line">
              <a:avLst/>
            </a:prstGeom>
            <a:noFill/>
            <a:ln w="31750" cap="rnd">
              <a:solidFill>
                <a:srgbClr val="7CB4D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Line 29"/>
            <p:cNvSpPr>
              <a:spLocks noChangeShapeType="1"/>
            </p:cNvSpPr>
            <p:nvPr/>
          </p:nvSpPr>
          <p:spPr bwMode="auto">
            <a:xfrm>
              <a:off x="4586202" y="3814484"/>
              <a:ext cx="487362" cy="0"/>
            </a:xfrm>
            <a:prstGeom prst="line">
              <a:avLst/>
            </a:prstGeom>
            <a:noFill/>
            <a:ln w="31750" cap="rnd">
              <a:solidFill>
                <a:srgbClr val="E27A3F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Line 30"/>
            <p:cNvSpPr>
              <a:spLocks noChangeShapeType="1"/>
            </p:cNvSpPr>
            <p:nvPr/>
          </p:nvSpPr>
          <p:spPr bwMode="auto">
            <a:xfrm>
              <a:off x="5210090" y="4097059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Line 31"/>
            <p:cNvSpPr>
              <a:spLocks noChangeShapeType="1"/>
            </p:cNvSpPr>
            <p:nvPr/>
          </p:nvSpPr>
          <p:spPr bwMode="auto">
            <a:xfrm>
              <a:off x="5210090" y="4035147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Line 32"/>
            <p:cNvSpPr>
              <a:spLocks noChangeShapeType="1"/>
            </p:cNvSpPr>
            <p:nvPr/>
          </p:nvSpPr>
          <p:spPr bwMode="auto">
            <a:xfrm>
              <a:off x="5210090" y="3970059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Line 33"/>
            <p:cNvSpPr>
              <a:spLocks noChangeShapeType="1"/>
            </p:cNvSpPr>
            <p:nvPr/>
          </p:nvSpPr>
          <p:spPr bwMode="auto">
            <a:xfrm>
              <a:off x="5210090" y="3908147"/>
              <a:ext cx="482600" cy="0"/>
            </a:xfrm>
            <a:prstGeom prst="line">
              <a:avLst/>
            </a:prstGeom>
            <a:noFill/>
            <a:ln w="31750" cap="rnd">
              <a:solidFill>
                <a:srgbClr val="AABCC7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Line 34"/>
            <p:cNvSpPr>
              <a:spLocks noChangeShapeType="1"/>
            </p:cNvSpPr>
            <p:nvPr/>
          </p:nvSpPr>
          <p:spPr bwMode="auto">
            <a:xfrm>
              <a:off x="3967077" y="3814484"/>
              <a:ext cx="482600" cy="0"/>
            </a:xfrm>
            <a:prstGeom prst="line">
              <a:avLst/>
            </a:prstGeom>
            <a:noFill/>
            <a:ln w="31750" cap="rnd">
              <a:solidFill>
                <a:srgbClr val="E27A3F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Line 35"/>
            <p:cNvSpPr>
              <a:spLocks noChangeShapeType="1"/>
            </p:cNvSpPr>
            <p:nvPr/>
          </p:nvSpPr>
          <p:spPr bwMode="auto">
            <a:xfrm>
              <a:off x="5210090" y="5624234"/>
              <a:ext cx="482600" cy="0"/>
            </a:xfrm>
            <a:prstGeom prst="line">
              <a:avLst/>
            </a:prstGeom>
            <a:noFill/>
            <a:ln w="31750" cap="rnd">
              <a:solidFill>
                <a:srgbClr val="7CB4D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3967077" y="5624234"/>
              <a:ext cx="482600" cy="0"/>
            </a:xfrm>
            <a:prstGeom prst="line">
              <a:avLst/>
            </a:prstGeom>
            <a:noFill/>
            <a:ln w="31750" cap="rnd">
              <a:solidFill>
                <a:srgbClr val="7CB4D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Line 37"/>
            <p:cNvSpPr>
              <a:spLocks noChangeShapeType="1"/>
            </p:cNvSpPr>
            <p:nvPr/>
          </p:nvSpPr>
          <p:spPr bwMode="auto">
            <a:xfrm>
              <a:off x="5494252" y="5703609"/>
              <a:ext cx="198437" cy="0"/>
            </a:xfrm>
            <a:prstGeom prst="line">
              <a:avLst/>
            </a:prstGeom>
            <a:noFill/>
            <a:ln w="31750" cap="rnd">
              <a:solidFill>
                <a:srgbClr val="7CB4D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Oval 38"/>
            <p:cNvSpPr>
              <a:spLocks noChangeArrowheads="1"/>
            </p:cNvSpPr>
            <p:nvPr/>
          </p:nvSpPr>
          <p:spPr bwMode="auto">
            <a:xfrm>
              <a:off x="4054390" y="4009747"/>
              <a:ext cx="935037" cy="933450"/>
            </a:xfrm>
            <a:prstGeom prst="ellipse">
              <a:avLst/>
            </a:prstGeom>
            <a:solidFill>
              <a:srgbClr val="FF5B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Rectangle 39"/>
            <p:cNvSpPr>
              <a:spLocks noChangeArrowheads="1"/>
            </p:cNvSpPr>
            <p:nvPr/>
          </p:nvSpPr>
          <p:spPr bwMode="auto">
            <a:xfrm>
              <a:off x="5210090" y="4230409"/>
              <a:ext cx="482600" cy="685800"/>
            </a:xfrm>
            <a:prstGeom prst="rect">
              <a:avLst/>
            </a:prstGeom>
            <a:solidFill>
              <a:srgbClr val="4BA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40"/>
            <p:cNvSpPr/>
            <p:nvPr/>
          </p:nvSpPr>
          <p:spPr bwMode="auto">
            <a:xfrm>
              <a:off x="4373477" y="3111222"/>
              <a:ext cx="1531937" cy="1525588"/>
            </a:xfrm>
            <a:custGeom>
              <a:avLst/>
              <a:gdLst>
                <a:gd name="T0" fmla="*/ 155 w 346"/>
                <a:gd name="T1" fmla="*/ 136 h 345"/>
                <a:gd name="T2" fmla="*/ 146 w 346"/>
                <a:gd name="T3" fmla="*/ 146 h 345"/>
                <a:gd name="T4" fmla="*/ 136 w 346"/>
                <a:gd name="T5" fmla="*/ 155 h 345"/>
                <a:gd name="T6" fmla="*/ 10 w 346"/>
                <a:gd name="T7" fmla="*/ 335 h 345"/>
                <a:gd name="T8" fmla="*/ 190 w 346"/>
                <a:gd name="T9" fmla="*/ 209 h 345"/>
                <a:gd name="T10" fmla="*/ 200 w 346"/>
                <a:gd name="T11" fmla="*/ 199 h 345"/>
                <a:gd name="T12" fmla="*/ 209 w 346"/>
                <a:gd name="T13" fmla="*/ 190 h 345"/>
                <a:gd name="T14" fmla="*/ 335 w 346"/>
                <a:gd name="T15" fmla="*/ 10 h 345"/>
                <a:gd name="T16" fmla="*/ 155 w 346"/>
                <a:gd name="T17" fmla="*/ 136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6" h="345">
                  <a:moveTo>
                    <a:pt x="155" y="136"/>
                  </a:moveTo>
                  <a:cubicBezTo>
                    <a:pt x="152" y="139"/>
                    <a:pt x="149" y="142"/>
                    <a:pt x="146" y="146"/>
                  </a:cubicBezTo>
                  <a:cubicBezTo>
                    <a:pt x="143" y="149"/>
                    <a:pt x="140" y="152"/>
                    <a:pt x="136" y="155"/>
                  </a:cubicBezTo>
                  <a:cubicBezTo>
                    <a:pt x="95" y="197"/>
                    <a:pt x="0" y="325"/>
                    <a:pt x="10" y="335"/>
                  </a:cubicBezTo>
                  <a:cubicBezTo>
                    <a:pt x="20" y="345"/>
                    <a:pt x="148" y="251"/>
                    <a:pt x="190" y="209"/>
                  </a:cubicBezTo>
                  <a:cubicBezTo>
                    <a:pt x="193" y="206"/>
                    <a:pt x="196" y="202"/>
                    <a:pt x="200" y="199"/>
                  </a:cubicBezTo>
                  <a:cubicBezTo>
                    <a:pt x="203" y="196"/>
                    <a:pt x="206" y="193"/>
                    <a:pt x="209" y="190"/>
                  </a:cubicBezTo>
                  <a:cubicBezTo>
                    <a:pt x="251" y="148"/>
                    <a:pt x="346" y="20"/>
                    <a:pt x="335" y="10"/>
                  </a:cubicBezTo>
                  <a:cubicBezTo>
                    <a:pt x="325" y="0"/>
                    <a:pt x="197" y="94"/>
                    <a:pt x="155" y="136"/>
                  </a:cubicBezTo>
                  <a:close/>
                </a:path>
              </a:pathLst>
            </a:custGeom>
            <a:solidFill>
              <a:srgbClr val="3682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1"/>
            <p:cNvSpPr/>
            <p:nvPr/>
          </p:nvSpPr>
          <p:spPr bwMode="auto">
            <a:xfrm>
              <a:off x="4417927" y="3155672"/>
              <a:ext cx="1479550" cy="1477963"/>
            </a:xfrm>
            <a:custGeom>
              <a:avLst/>
              <a:gdLst>
                <a:gd name="T0" fmla="*/ 176 w 334"/>
                <a:gd name="T1" fmla="*/ 195 h 334"/>
                <a:gd name="T2" fmla="*/ 186 w 334"/>
                <a:gd name="T3" fmla="*/ 185 h 334"/>
                <a:gd name="T4" fmla="*/ 195 w 334"/>
                <a:gd name="T5" fmla="*/ 176 h 334"/>
                <a:gd name="T6" fmla="*/ 325 w 334"/>
                <a:gd name="T7" fmla="*/ 0 h 334"/>
                <a:gd name="T8" fmla="*/ 0 w 334"/>
                <a:gd name="T9" fmla="*/ 325 h 334"/>
                <a:gd name="T10" fmla="*/ 176 w 334"/>
                <a:gd name="T11" fmla="*/ 1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4" h="334">
                  <a:moveTo>
                    <a:pt x="176" y="195"/>
                  </a:moveTo>
                  <a:cubicBezTo>
                    <a:pt x="179" y="192"/>
                    <a:pt x="182" y="188"/>
                    <a:pt x="186" y="185"/>
                  </a:cubicBezTo>
                  <a:cubicBezTo>
                    <a:pt x="189" y="182"/>
                    <a:pt x="192" y="179"/>
                    <a:pt x="195" y="176"/>
                  </a:cubicBezTo>
                  <a:cubicBezTo>
                    <a:pt x="237" y="134"/>
                    <a:pt x="334" y="8"/>
                    <a:pt x="325" y="0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9" y="334"/>
                    <a:pt x="134" y="237"/>
                    <a:pt x="176" y="195"/>
                  </a:cubicBezTo>
                  <a:close/>
                </a:path>
              </a:pathLst>
            </a:custGeom>
            <a:solidFill>
              <a:srgbClr val="005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2"/>
            <p:cNvSpPr/>
            <p:nvPr/>
          </p:nvSpPr>
          <p:spPr bwMode="auto">
            <a:xfrm>
              <a:off x="4405227" y="4438372"/>
              <a:ext cx="173037" cy="168275"/>
            </a:xfrm>
            <a:custGeom>
              <a:avLst/>
              <a:gdLst>
                <a:gd name="T0" fmla="*/ 18 w 39"/>
                <a:gd name="T1" fmla="*/ 0 h 38"/>
                <a:gd name="T2" fmla="*/ 3 w 39"/>
                <a:gd name="T3" fmla="*/ 35 h 38"/>
                <a:gd name="T4" fmla="*/ 39 w 39"/>
                <a:gd name="T5" fmla="*/ 20 h 38"/>
                <a:gd name="T6" fmla="*/ 18 w 39"/>
                <a:gd name="T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38">
                  <a:moveTo>
                    <a:pt x="18" y="0"/>
                  </a:moveTo>
                  <a:cubicBezTo>
                    <a:pt x="7" y="18"/>
                    <a:pt x="0" y="32"/>
                    <a:pt x="3" y="35"/>
                  </a:cubicBezTo>
                  <a:cubicBezTo>
                    <a:pt x="6" y="38"/>
                    <a:pt x="20" y="32"/>
                    <a:pt x="39" y="20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41A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3"/>
            <p:cNvSpPr/>
            <p:nvPr/>
          </p:nvSpPr>
          <p:spPr bwMode="auto">
            <a:xfrm>
              <a:off x="4400465" y="4527272"/>
              <a:ext cx="84137" cy="84138"/>
            </a:xfrm>
            <a:custGeom>
              <a:avLst/>
              <a:gdLst>
                <a:gd name="T0" fmla="*/ 6 w 19"/>
                <a:gd name="T1" fmla="*/ 0 h 19"/>
                <a:gd name="T2" fmla="*/ 2 w 19"/>
                <a:gd name="T3" fmla="*/ 17 h 19"/>
                <a:gd name="T4" fmla="*/ 19 w 19"/>
                <a:gd name="T5" fmla="*/ 13 h 19"/>
                <a:gd name="T6" fmla="*/ 6 w 19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9">
                  <a:moveTo>
                    <a:pt x="6" y="0"/>
                  </a:moveTo>
                  <a:cubicBezTo>
                    <a:pt x="2" y="9"/>
                    <a:pt x="0" y="15"/>
                    <a:pt x="2" y="17"/>
                  </a:cubicBezTo>
                  <a:cubicBezTo>
                    <a:pt x="4" y="19"/>
                    <a:pt x="10" y="17"/>
                    <a:pt x="19" y="13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2DF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4"/>
            <p:cNvSpPr/>
            <p:nvPr/>
          </p:nvSpPr>
          <p:spPr bwMode="auto">
            <a:xfrm>
              <a:off x="4683040" y="4000222"/>
              <a:ext cx="328612" cy="327025"/>
            </a:xfrm>
            <a:custGeom>
              <a:avLst/>
              <a:gdLst>
                <a:gd name="T0" fmla="*/ 70 w 74"/>
                <a:gd name="T1" fmla="*/ 4 h 74"/>
                <a:gd name="T2" fmla="*/ 44 w 74"/>
                <a:gd name="T3" fmla="*/ 44 h 74"/>
                <a:gd name="T4" fmla="*/ 4 w 74"/>
                <a:gd name="T5" fmla="*/ 70 h 74"/>
                <a:gd name="T6" fmla="*/ 30 w 74"/>
                <a:gd name="T7" fmla="*/ 29 h 74"/>
                <a:gd name="T8" fmla="*/ 70 w 74"/>
                <a:gd name="T9" fmla="*/ 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74">
                  <a:moveTo>
                    <a:pt x="70" y="4"/>
                  </a:moveTo>
                  <a:cubicBezTo>
                    <a:pt x="74" y="8"/>
                    <a:pt x="63" y="26"/>
                    <a:pt x="44" y="44"/>
                  </a:cubicBezTo>
                  <a:cubicBezTo>
                    <a:pt x="26" y="63"/>
                    <a:pt x="8" y="74"/>
                    <a:pt x="4" y="70"/>
                  </a:cubicBezTo>
                  <a:cubicBezTo>
                    <a:pt x="0" y="66"/>
                    <a:pt x="11" y="48"/>
                    <a:pt x="30" y="29"/>
                  </a:cubicBezTo>
                  <a:cubicBezTo>
                    <a:pt x="48" y="11"/>
                    <a:pt x="66" y="0"/>
                    <a:pt x="70" y="4"/>
                  </a:cubicBezTo>
                  <a:close/>
                </a:path>
              </a:pathLst>
            </a:custGeom>
            <a:solidFill>
              <a:srgbClr val="00B3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5"/>
            <p:cNvSpPr/>
            <p:nvPr/>
          </p:nvSpPr>
          <p:spPr bwMode="auto">
            <a:xfrm>
              <a:off x="5291052" y="4403447"/>
              <a:ext cx="331787" cy="357188"/>
            </a:xfrm>
            <a:custGeom>
              <a:avLst/>
              <a:gdLst>
                <a:gd name="T0" fmla="*/ 42 w 75"/>
                <a:gd name="T1" fmla="*/ 63 h 81"/>
                <a:gd name="T2" fmla="*/ 49 w 75"/>
                <a:gd name="T3" fmla="*/ 78 h 81"/>
                <a:gd name="T4" fmla="*/ 53 w 75"/>
                <a:gd name="T5" fmla="*/ 78 h 81"/>
                <a:gd name="T6" fmla="*/ 53 w 75"/>
                <a:gd name="T7" fmla="*/ 81 h 81"/>
                <a:gd name="T8" fmla="*/ 37 w 75"/>
                <a:gd name="T9" fmla="*/ 81 h 81"/>
                <a:gd name="T10" fmla="*/ 21 w 75"/>
                <a:gd name="T11" fmla="*/ 81 h 81"/>
                <a:gd name="T12" fmla="*/ 21 w 75"/>
                <a:gd name="T13" fmla="*/ 78 h 81"/>
                <a:gd name="T14" fmla="*/ 26 w 75"/>
                <a:gd name="T15" fmla="*/ 78 h 81"/>
                <a:gd name="T16" fmla="*/ 33 w 75"/>
                <a:gd name="T17" fmla="*/ 63 h 81"/>
                <a:gd name="T18" fmla="*/ 33 w 75"/>
                <a:gd name="T19" fmla="*/ 12 h 81"/>
                <a:gd name="T20" fmla="*/ 29 w 75"/>
                <a:gd name="T21" fmla="*/ 8 h 81"/>
                <a:gd name="T22" fmla="*/ 23 w 75"/>
                <a:gd name="T23" fmla="*/ 8 h 81"/>
                <a:gd name="T24" fmla="*/ 9 w 75"/>
                <a:gd name="T25" fmla="*/ 11 h 81"/>
                <a:gd name="T26" fmla="*/ 3 w 75"/>
                <a:gd name="T27" fmla="*/ 19 h 81"/>
                <a:gd name="T28" fmla="*/ 0 w 75"/>
                <a:gd name="T29" fmla="*/ 18 h 81"/>
                <a:gd name="T30" fmla="*/ 5 w 75"/>
                <a:gd name="T31" fmla="*/ 1 h 81"/>
                <a:gd name="T32" fmla="*/ 7 w 75"/>
                <a:gd name="T33" fmla="*/ 1 h 81"/>
                <a:gd name="T34" fmla="*/ 17 w 75"/>
                <a:gd name="T35" fmla="*/ 4 h 81"/>
                <a:gd name="T36" fmla="*/ 64 w 75"/>
                <a:gd name="T37" fmla="*/ 4 h 81"/>
                <a:gd name="T38" fmla="*/ 73 w 75"/>
                <a:gd name="T39" fmla="*/ 1 h 81"/>
                <a:gd name="T40" fmla="*/ 75 w 75"/>
                <a:gd name="T41" fmla="*/ 2 h 81"/>
                <a:gd name="T42" fmla="*/ 73 w 75"/>
                <a:gd name="T43" fmla="*/ 19 h 81"/>
                <a:gd name="T44" fmla="*/ 70 w 75"/>
                <a:gd name="T45" fmla="*/ 19 h 81"/>
                <a:gd name="T46" fmla="*/ 67 w 75"/>
                <a:gd name="T47" fmla="*/ 11 h 81"/>
                <a:gd name="T48" fmla="*/ 54 w 75"/>
                <a:gd name="T49" fmla="*/ 8 h 81"/>
                <a:gd name="T50" fmla="*/ 46 w 75"/>
                <a:gd name="T51" fmla="*/ 8 h 81"/>
                <a:gd name="T52" fmla="*/ 42 w 75"/>
                <a:gd name="T53" fmla="*/ 12 h 81"/>
                <a:gd name="T54" fmla="*/ 42 w 75"/>
                <a:gd name="T55" fmla="*/ 6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5" h="81">
                  <a:moveTo>
                    <a:pt x="42" y="63"/>
                  </a:moveTo>
                  <a:cubicBezTo>
                    <a:pt x="42" y="75"/>
                    <a:pt x="42" y="77"/>
                    <a:pt x="49" y="78"/>
                  </a:cubicBezTo>
                  <a:cubicBezTo>
                    <a:pt x="53" y="78"/>
                    <a:pt x="53" y="78"/>
                    <a:pt x="53" y="78"/>
                  </a:cubicBezTo>
                  <a:cubicBezTo>
                    <a:pt x="53" y="79"/>
                    <a:pt x="53" y="81"/>
                    <a:pt x="53" y="81"/>
                  </a:cubicBezTo>
                  <a:cubicBezTo>
                    <a:pt x="46" y="81"/>
                    <a:pt x="42" y="81"/>
                    <a:pt x="37" y="81"/>
                  </a:cubicBezTo>
                  <a:cubicBezTo>
                    <a:pt x="33" y="81"/>
                    <a:pt x="29" y="81"/>
                    <a:pt x="21" y="81"/>
                  </a:cubicBezTo>
                  <a:cubicBezTo>
                    <a:pt x="21" y="81"/>
                    <a:pt x="20" y="79"/>
                    <a:pt x="21" y="78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2" y="77"/>
                    <a:pt x="33" y="75"/>
                    <a:pt x="33" y="63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3" y="8"/>
                    <a:pt x="33" y="8"/>
                    <a:pt x="29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18" y="8"/>
                    <a:pt x="12" y="8"/>
                    <a:pt x="9" y="11"/>
                  </a:cubicBezTo>
                  <a:cubicBezTo>
                    <a:pt x="6" y="13"/>
                    <a:pt x="5" y="16"/>
                    <a:pt x="3" y="19"/>
                  </a:cubicBezTo>
                  <a:cubicBezTo>
                    <a:pt x="3" y="20"/>
                    <a:pt x="1" y="19"/>
                    <a:pt x="0" y="18"/>
                  </a:cubicBezTo>
                  <a:cubicBezTo>
                    <a:pt x="2" y="13"/>
                    <a:pt x="4" y="5"/>
                    <a:pt x="5" y="1"/>
                  </a:cubicBezTo>
                  <a:cubicBezTo>
                    <a:pt x="5" y="1"/>
                    <a:pt x="7" y="0"/>
                    <a:pt x="7" y="1"/>
                  </a:cubicBezTo>
                  <a:cubicBezTo>
                    <a:pt x="8" y="5"/>
                    <a:pt x="12" y="4"/>
                    <a:pt x="17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70" y="4"/>
                    <a:pt x="71" y="4"/>
                    <a:pt x="73" y="1"/>
                  </a:cubicBezTo>
                  <a:cubicBezTo>
                    <a:pt x="73" y="1"/>
                    <a:pt x="74" y="1"/>
                    <a:pt x="75" y="2"/>
                  </a:cubicBezTo>
                  <a:cubicBezTo>
                    <a:pt x="73" y="6"/>
                    <a:pt x="73" y="16"/>
                    <a:pt x="73" y="19"/>
                  </a:cubicBezTo>
                  <a:cubicBezTo>
                    <a:pt x="73" y="20"/>
                    <a:pt x="71" y="20"/>
                    <a:pt x="70" y="19"/>
                  </a:cubicBezTo>
                  <a:cubicBezTo>
                    <a:pt x="70" y="16"/>
                    <a:pt x="69" y="12"/>
                    <a:pt x="67" y="11"/>
                  </a:cubicBezTo>
                  <a:cubicBezTo>
                    <a:pt x="64" y="9"/>
                    <a:pt x="60" y="8"/>
                    <a:pt x="5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2" y="8"/>
                    <a:pt x="42" y="8"/>
                    <a:pt x="42" y="12"/>
                  </a:cubicBezTo>
                  <a:lnTo>
                    <a:pt x="4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矩形 47"/>
          <p:cNvSpPr/>
          <p:nvPr/>
        </p:nvSpPr>
        <p:spPr>
          <a:xfrm>
            <a:off x="0" y="0"/>
            <a:ext cx="12192000" cy="60017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347722" y="30601"/>
            <a:ext cx="520521" cy="520521"/>
            <a:chOff x="314499" y="2507107"/>
            <a:chExt cx="1127012" cy="1127012"/>
          </a:xfrm>
        </p:grpSpPr>
        <p:sp>
          <p:nvSpPr>
            <p:cNvPr id="50" name="椭圆 49"/>
            <p:cNvSpPr/>
            <p:nvPr/>
          </p:nvSpPr>
          <p:spPr>
            <a:xfrm>
              <a:off x="314499" y="2507107"/>
              <a:ext cx="1127012" cy="11270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1" name="图片 50"/>
            <p:cNvPicPr>
              <a:picLocks noChangeAspect="1"/>
            </p:cNvPicPr>
            <p:nvPr/>
          </p:nvPicPr>
          <p:blipFill>
            <a:blip r:embed="rId2">
              <a:biLevel thresh="25000"/>
            </a:blip>
            <a:stretch>
              <a:fillRect/>
            </a:stretch>
          </p:blipFill>
          <p:spPr>
            <a:xfrm>
              <a:off x="552870" y="2741736"/>
              <a:ext cx="642806" cy="657754"/>
            </a:xfrm>
            <a:prstGeom prst="rect">
              <a:avLst/>
            </a:prstGeom>
          </p:spPr>
        </p:pic>
      </p:grpSp>
      <p:grpSp>
        <p:nvGrpSpPr>
          <p:cNvPr id="52" name="组合 51"/>
          <p:cNvGrpSpPr/>
          <p:nvPr/>
        </p:nvGrpSpPr>
        <p:grpSpPr>
          <a:xfrm>
            <a:off x="9425789" y="171760"/>
            <a:ext cx="320322" cy="320318"/>
            <a:chOff x="9848438" y="6428700"/>
            <a:chExt cx="221677" cy="221676"/>
          </a:xfrm>
        </p:grpSpPr>
        <p:sp>
          <p:nvSpPr>
            <p:cNvPr id="53" name="矩形 52"/>
            <p:cNvSpPr/>
            <p:nvPr/>
          </p:nvSpPr>
          <p:spPr>
            <a:xfrm>
              <a:off x="9848438" y="6488087"/>
              <a:ext cx="162289" cy="162289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9951341" y="6428700"/>
              <a:ext cx="118774" cy="118774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9669791" y="88266"/>
            <a:ext cx="22990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淡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忘荣誉出品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903396" y="30601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尾页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微信公众号：说点保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2070</Words>
  <Application>Microsoft Office PowerPoint</Application>
  <PresentationFormat>宽屏</PresentationFormat>
  <Paragraphs>66</Paragraphs>
  <Slides>19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5" baseType="lpstr">
      <vt:lpstr>微软雅黑</vt:lpstr>
      <vt:lpstr>张海山锐谐体</vt:lpstr>
      <vt:lpstr>Arial</vt:lpstr>
      <vt:lpstr>Calibri</vt:lpstr>
      <vt:lpstr>Calibri Light</vt:lpstr>
      <vt:lpstr>微信公众号：说点保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wangjie</dc:creator>
  <cp:lastModifiedBy>李 立伟</cp:lastModifiedBy>
  <cp:revision>88</cp:revision>
  <dcterms:created xsi:type="dcterms:W3CDTF">2014-05-22T06:19:00Z</dcterms:created>
  <dcterms:modified xsi:type="dcterms:W3CDTF">2022-08-15T12:56:09Z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D27213DF0FFB480CB65A7888482A09F7</vt:lpwstr>
  </property>
  <property fmtid="{D5CDD505-2E9C-101B-9397-08002B2CF9AE}" pid="3" name="KSOProductBuildVer">
    <vt:lpwstr>2052-11.1.0.10356</vt:lpwstr>
  </property>
</Properties>
</file>