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Layouts/slideLayout69.xml" ContentType="application/vnd.openxmlformats-officedocument.presentationml.slideLayout+xml"/>
  <Override PartName="/ppt/theme/theme6.xml" ContentType="application/vnd.openxmlformats-officedocument.theme+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slideLayouts/slideLayout67.xml" ContentType="application/vnd.openxmlformats-officedocument.presentationml.slideLayout+xml"/>
  <Override PartName="/ppt/slideLayouts/slideLayout76.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Layouts/slideLayout7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emf" ContentType="image/x-emf"/>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Override PartName="/ppt/slideLayouts/slideLayout81.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7.xml" ContentType="application/vnd.openxmlformats-officedocument.presentationml.slideMaster+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5" r:id="rId3"/>
    <p:sldMasterId id="2147483687" r:id="rId4"/>
    <p:sldMasterId id="2147483699" r:id="rId5"/>
    <p:sldMasterId id="2147483723" r:id="rId6"/>
    <p:sldMasterId id="2147483711" r:id="rId7"/>
  </p:sldMasterIdLst>
  <p:notesMasterIdLst>
    <p:notesMasterId r:id="rId33"/>
  </p:notesMasterIdLst>
  <p:sldIdLst>
    <p:sldId id="513" r:id="rId8"/>
    <p:sldId id="514" r:id="rId9"/>
    <p:sldId id="516" r:id="rId10"/>
    <p:sldId id="515" r:id="rId11"/>
    <p:sldId id="518" r:id="rId12"/>
    <p:sldId id="519" r:id="rId13"/>
    <p:sldId id="521" r:id="rId14"/>
    <p:sldId id="522" r:id="rId15"/>
    <p:sldId id="523" r:id="rId16"/>
    <p:sldId id="524" r:id="rId17"/>
    <p:sldId id="525" r:id="rId18"/>
    <p:sldId id="503" r:id="rId19"/>
    <p:sldId id="504" r:id="rId20"/>
    <p:sldId id="505" r:id="rId21"/>
    <p:sldId id="506" r:id="rId22"/>
    <p:sldId id="507" r:id="rId23"/>
    <p:sldId id="508" r:id="rId24"/>
    <p:sldId id="509" r:id="rId25"/>
    <p:sldId id="510" r:id="rId26"/>
    <p:sldId id="511" r:id="rId27"/>
    <p:sldId id="512" r:id="rId28"/>
    <p:sldId id="264" r:id="rId29"/>
    <p:sldId id="262" r:id="rId30"/>
    <p:sldId id="263" r:id="rId31"/>
    <p:sldId id="261" r:id="rId32"/>
  </p:sldIdLst>
  <p:sldSz cx="10080625" cy="6480175"/>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FFFF"/>
    <a:srgbClr val="C00000"/>
    <a:srgbClr val="FF535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86567" autoAdjust="0"/>
  </p:normalViewPr>
  <p:slideViewPr>
    <p:cSldViewPr>
      <p:cViewPr>
        <p:scale>
          <a:sx n="81" d="100"/>
          <a:sy n="81" d="100"/>
        </p:scale>
        <p:origin x="-516" y="-348"/>
      </p:cViewPr>
      <p:guideLst>
        <p:guide orient="horz" pos="2041"/>
        <p:guide pos="3175"/>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theme" Target="theme/theme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F744CC-6BA7-4DCB-B579-CE3860DF27FE}" type="datetimeFigureOut">
              <a:rPr lang="zh-CN" altLang="en-US" smtClean="0"/>
              <a:pPr/>
              <a:t>2014-1-17</a:t>
            </a:fld>
            <a:endParaRPr lang="zh-CN" altLang="en-US"/>
          </a:p>
        </p:txBody>
      </p:sp>
      <p:sp>
        <p:nvSpPr>
          <p:cNvPr id="4" name="幻灯片图像占位符 3"/>
          <p:cNvSpPr>
            <a:spLocks noGrp="1" noRot="1" noChangeAspect="1"/>
          </p:cNvSpPr>
          <p:nvPr>
            <p:ph type="sldImg" idx="2"/>
          </p:nvPr>
        </p:nvSpPr>
        <p:spPr>
          <a:xfrm>
            <a:off x="762000" y="685800"/>
            <a:ext cx="5334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85B25C-7B9C-4958-9CEF-E28C08A2DA52}"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4785B25C-7B9C-4958-9CEF-E28C08A2DA52}" type="slidenum">
              <a:rPr lang="zh-CN" altLang="en-US" smtClean="0"/>
              <a:pPr/>
              <a:t>23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Master" Target="../slideMasters/slideMaster5.xml"/><Relationship Id="rId4" Type="http://schemas.openxmlformats.org/officeDocument/2006/relationships/image" Target="../media/image5.pn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标题幻灯片">
    <p:spTree>
      <p:nvGrpSpPr>
        <p:cNvPr id="1" name=""/>
        <p:cNvGrpSpPr/>
        <p:nvPr/>
      </p:nvGrpSpPr>
      <p:grpSpPr>
        <a:xfrm>
          <a:off x="0" y="0"/>
          <a:ext cx="0" cy="0"/>
          <a:chOff x="0" y="0"/>
          <a:chExt cx="0" cy="0"/>
        </a:xfrm>
      </p:grpSpPr>
      <p:sp>
        <p:nvSpPr>
          <p:cNvPr id="27703" name="Rectangle 55" descr="浅色上对角线"/>
          <p:cNvSpPr>
            <a:spLocks noChangeArrowheads="1"/>
          </p:cNvSpPr>
          <p:nvPr/>
        </p:nvSpPr>
        <p:spPr bwMode="auto">
          <a:xfrm>
            <a:off x="0" y="1"/>
            <a:ext cx="10080625" cy="6480175"/>
          </a:xfrm>
          <a:prstGeom prst="rect">
            <a:avLst/>
          </a:prstGeom>
          <a:pattFill prst="ltUpDiag">
            <a:fgClr>
              <a:srgbClr val="FFEBEB"/>
            </a:fgClr>
            <a:bgClr>
              <a:schemeClr val="bg1"/>
            </a:bgClr>
          </a:pattFill>
          <a:ln w="9525">
            <a:noFill/>
            <a:miter lim="800000"/>
            <a:headEnd/>
            <a:tailEnd/>
          </a:ln>
          <a:effectLst/>
        </p:spPr>
        <p:txBody>
          <a:bodyPr wrap="none" anchor="ctr"/>
          <a:lstStyle/>
          <a:p>
            <a:pPr defTabSz="1090613"/>
            <a:endParaRPr lang="zh-CN" altLang="zh-CN"/>
          </a:p>
        </p:txBody>
      </p:sp>
      <p:sp>
        <p:nvSpPr>
          <p:cNvPr id="27704" name="Rectangle 56"/>
          <p:cNvSpPr>
            <a:spLocks noChangeArrowheads="1"/>
          </p:cNvSpPr>
          <p:nvPr/>
        </p:nvSpPr>
        <p:spPr bwMode="auto">
          <a:xfrm>
            <a:off x="0" y="1862138"/>
            <a:ext cx="10080625" cy="2746375"/>
          </a:xfrm>
          <a:prstGeom prst="rect">
            <a:avLst/>
          </a:prstGeom>
          <a:gradFill rotWithShape="1">
            <a:gsLst>
              <a:gs pos="0">
                <a:srgbClr val="800000"/>
              </a:gs>
              <a:gs pos="100000">
                <a:srgbClr val="CC0000"/>
              </a:gs>
            </a:gsLst>
            <a:lin ang="0" scaled="1"/>
          </a:gradFill>
          <a:ln w="9525">
            <a:noFill/>
            <a:miter lim="800000"/>
            <a:headEnd/>
            <a:tailEnd/>
          </a:ln>
          <a:effectLst/>
        </p:spPr>
        <p:txBody>
          <a:bodyPr wrap="none" anchor="ctr"/>
          <a:lstStyle/>
          <a:p>
            <a:endParaRPr lang="zh-CN" altLang="en-US"/>
          </a:p>
        </p:txBody>
      </p:sp>
      <p:sp>
        <p:nvSpPr>
          <p:cNvPr id="27705" name="AutoShape 57"/>
          <p:cNvSpPr>
            <a:spLocks noChangeArrowheads="1"/>
          </p:cNvSpPr>
          <p:nvPr/>
        </p:nvSpPr>
        <p:spPr bwMode="auto">
          <a:xfrm>
            <a:off x="6661150" y="90489"/>
            <a:ext cx="763588" cy="1935162"/>
          </a:xfrm>
          <a:prstGeom prst="upArrow">
            <a:avLst>
              <a:gd name="adj1" fmla="val 100000"/>
              <a:gd name="adj2" fmla="val 34506"/>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06" name="AutoShape 58"/>
          <p:cNvSpPr>
            <a:spLocks noChangeArrowheads="1"/>
          </p:cNvSpPr>
          <p:nvPr/>
        </p:nvSpPr>
        <p:spPr bwMode="auto">
          <a:xfrm>
            <a:off x="4679950" y="1754189"/>
            <a:ext cx="719138" cy="1666875"/>
          </a:xfrm>
          <a:prstGeom prst="upArrow">
            <a:avLst>
              <a:gd name="adj1" fmla="val 100000"/>
              <a:gd name="adj2" fmla="val 33996"/>
            </a:avLst>
          </a:prstGeom>
          <a:gradFill rotWithShape="1">
            <a:gsLst>
              <a:gs pos="0">
                <a:srgbClr val="CC0000">
                  <a:alpha val="60001"/>
                </a:srgbClr>
              </a:gs>
              <a:gs pos="100000">
                <a:srgbClr val="CC0000">
                  <a:gamma/>
                  <a:shade val="46275"/>
                  <a:invGamma/>
                </a:srgbClr>
              </a:gs>
            </a:gsLst>
            <a:lin ang="5400000" scaled="1"/>
          </a:gradFill>
          <a:ln w="9525">
            <a:noFill/>
            <a:miter lim="800000"/>
            <a:headEnd/>
            <a:tailEnd/>
          </a:ln>
          <a:effectLst/>
        </p:spPr>
        <p:txBody>
          <a:bodyPr vert="eaVert" wrap="none" anchor="ctr"/>
          <a:lstStyle/>
          <a:p>
            <a:endParaRPr lang="zh-CN" altLang="en-US"/>
          </a:p>
        </p:txBody>
      </p:sp>
      <p:sp>
        <p:nvSpPr>
          <p:cNvPr id="27707" name="AutoShape 59"/>
          <p:cNvSpPr>
            <a:spLocks noChangeArrowheads="1"/>
          </p:cNvSpPr>
          <p:nvPr/>
        </p:nvSpPr>
        <p:spPr bwMode="auto">
          <a:xfrm>
            <a:off x="5445126" y="2114551"/>
            <a:ext cx="900113" cy="1666875"/>
          </a:xfrm>
          <a:prstGeom prst="upArrow">
            <a:avLst>
              <a:gd name="adj1" fmla="val 100000"/>
              <a:gd name="adj2" fmla="val 27160"/>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08" name="AutoShape 60"/>
          <p:cNvSpPr>
            <a:spLocks noChangeArrowheads="1"/>
          </p:cNvSpPr>
          <p:nvPr/>
        </p:nvSpPr>
        <p:spPr bwMode="auto">
          <a:xfrm>
            <a:off x="8955089" y="2790826"/>
            <a:ext cx="676275" cy="1373188"/>
          </a:xfrm>
          <a:prstGeom prst="upArrow">
            <a:avLst>
              <a:gd name="adj1" fmla="val 100000"/>
              <a:gd name="adj2" fmla="val 29781"/>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09" name="AutoShape 61"/>
          <p:cNvSpPr>
            <a:spLocks noChangeArrowheads="1"/>
          </p:cNvSpPr>
          <p:nvPr/>
        </p:nvSpPr>
        <p:spPr bwMode="auto">
          <a:xfrm>
            <a:off x="6975475" y="2249489"/>
            <a:ext cx="628650" cy="765175"/>
          </a:xfrm>
          <a:prstGeom prst="upArrow">
            <a:avLst>
              <a:gd name="adj1" fmla="val 100000"/>
              <a:gd name="adj2" fmla="val 17852"/>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0" name="AutoShape 62"/>
          <p:cNvSpPr>
            <a:spLocks noChangeArrowheads="1"/>
          </p:cNvSpPr>
          <p:nvPr/>
        </p:nvSpPr>
        <p:spPr bwMode="auto">
          <a:xfrm>
            <a:off x="6254751" y="2205039"/>
            <a:ext cx="900113" cy="1666875"/>
          </a:xfrm>
          <a:prstGeom prst="upArrow">
            <a:avLst>
              <a:gd name="adj1" fmla="val 100000"/>
              <a:gd name="adj2" fmla="val 27160"/>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1" name="AutoShape 63"/>
          <p:cNvSpPr>
            <a:spLocks noChangeArrowheads="1"/>
          </p:cNvSpPr>
          <p:nvPr/>
        </p:nvSpPr>
        <p:spPr bwMode="auto">
          <a:xfrm>
            <a:off x="8685213" y="3870325"/>
            <a:ext cx="585788" cy="719138"/>
          </a:xfrm>
          <a:prstGeom prst="upArrow">
            <a:avLst>
              <a:gd name="adj1" fmla="val 100000"/>
              <a:gd name="adj2" fmla="val 14260"/>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2" name="AutoShape 64"/>
          <p:cNvSpPr>
            <a:spLocks noChangeArrowheads="1"/>
          </p:cNvSpPr>
          <p:nvPr/>
        </p:nvSpPr>
        <p:spPr bwMode="auto">
          <a:xfrm>
            <a:off x="4635500" y="3330575"/>
            <a:ext cx="765175" cy="1079500"/>
          </a:xfrm>
          <a:prstGeom prst="upArrow">
            <a:avLst>
              <a:gd name="adj1" fmla="val 100000"/>
              <a:gd name="adj2" fmla="val 20692"/>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3" name="AutoShape 65"/>
          <p:cNvSpPr>
            <a:spLocks noChangeArrowheads="1"/>
          </p:cNvSpPr>
          <p:nvPr/>
        </p:nvSpPr>
        <p:spPr bwMode="auto">
          <a:xfrm>
            <a:off x="5130801" y="5040313"/>
            <a:ext cx="722313" cy="1439862"/>
          </a:xfrm>
          <a:prstGeom prst="upArrow">
            <a:avLst>
              <a:gd name="adj1" fmla="val 100000"/>
              <a:gd name="adj2" fmla="val 34728"/>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14" name="AutoShape 66"/>
          <p:cNvSpPr>
            <a:spLocks noChangeArrowheads="1"/>
          </p:cNvSpPr>
          <p:nvPr/>
        </p:nvSpPr>
        <p:spPr bwMode="auto">
          <a:xfrm>
            <a:off x="5940426" y="1260476"/>
            <a:ext cx="900113" cy="2835275"/>
          </a:xfrm>
          <a:prstGeom prst="upArrow">
            <a:avLst>
              <a:gd name="adj1" fmla="val 100000"/>
              <a:gd name="adj2" fmla="val 35626"/>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5" name="AutoShape 67"/>
          <p:cNvSpPr>
            <a:spLocks noChangeArrowheads="1"/>
          </p:cNvSpPr>
          <p:nvPr/>
        </p:nvSpPr>
        <p:spPr bwMode="auto">
          <a:xfrm>
            <a:off x="4905375" y="4095750"/>
            <a:ext cx="674688" cy="1214438"/>
          </a:xfrm>
          <a:prstGeom prst="upArrow">
            <a:avLst>
              <a:gd name="adj1" fmla="val 100000"/>
              <a:gd name="adj2" fmla="val 26400"/>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16" name="AutoShape 68"/>
          <p:cNvSpPr>
            <a:spLocks noChangeArrowheads="1"/>
          </p:cNvSpPr>
          <p:nvPr/>
        </p:nvSpPr>
        <p:spPr bwMode="auto">
          <a:xfrm>
            <a:off x="5670550" y="3240088"/>
            <a:ext cx="674688" cy="1350962"/>
          </a:xfrm>
          <a:prstGeom prst="upArrow">
            <a:avLst>
              <a:gd name="adj1" fmla="val 100000"/>
              <a:gd name="adj2" fmla="val 27532"/>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7" name="AutoShape 69"/>
          <p:cNvSpPr>
            <a:spLocks noChangeArrowheads="1"/>
          </p:cNvSpPr>
          <p:nvPr/>
        </p:nvSpPr>
        <p:spPr bwMode="auto">
          <a:xfrm>
            <a:off x="4140200" y="3419475"/>
            <a:ext cx="673100" cy="1169988"/>
          </a:xfrm>
          <a:prstGeom prst="upArrow">
            <a:avLst>
              <a:gd name="adj1" fmla="val 100000"/>
              <a:gd name="adj2" fmla="val 25494"/>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18" name="WordArt 70"/>
          <p:cNvSpPr>
            <a:spLocks noChangeArrowheads="1" noChangeShapeType="1" noTextEdit="1"/>
          </p:cNvSpPr>
          <p:nvPr/>
        </p:nvSpPr>
        <p:spPr bwMode="auto">
          <a:xfrm>
            <a:off x="900113" y="2070101"/>
            <a:ext cx="3779838" cy="944563"/>
          </a:xfrm>
          <a:prstGeom prst="rect">
            <a:avLst/>
          </a:prstGeom>
        </p:spPr>
        <p:txBody>
          <a:bodyPr wrap="none" fromWordArt="1">
            <a:prstTxWarp prst="textPlain">
              <a:avLst>
                <a:gd name="adj" fmla="val 50000"/>
              </a:avLst>
            </a:prstTxWarp>
          </a:bodyPr>
          <a:lstStyle/>
          <a:p>
            <a:endParaRPr lang="zh-CN" altLang="en-US" sz="3600" kern="10" dirty="0">
              <a:ln w="9525">
                <a:noFill/>
                <a:round/>
                <a:headEnd/>
                <a:tailEnd/>
              </a:ln>
              <a:gradFill rotWithShape="1">
                <a:gsLst>
                  <a:gs pos="0">
                    <a:srgbClr val="FFFFFF"/>
                  </a:gs>
                  <a:gs pos="100000">
                    <a:srgbClr val="FFD9D9"/>
                  </a:gs>
                </a:gsLst>
                <a:lin ang="5400000" scaled="1"/>
              </a:gradFill>
              <a:latin typeface="华文琥珀"/>
              <a:ea typeface="华文琥珀"/>
            </a:endParaRPr>
          </a:p>
        </p:txBody>
      </p:sp>
      <p:sp>
        <p:nvSpPr>
          <p:cNvPr id="27719" name="AutoShape 71"/>
          <p:cNvSpPr>
            <a:spLocks noChangeArrowheads="1"/>
          </p:cNvSpPr>
          <p:nvPr/>
        </p:nvSpPr>
        <p:spPr bwMode="auto">
          <a:xfrm>
            <a:off x="7335838" y="809626"/>
            <a:ext cx="628650" cy="1528763"/>
          </a:xfrm>
          <a:prstGeom prst="upArrow">
            <a:avLst>
              <a:gd name="adj1" fmla="val 100000"/>
              <a:gd name="adj2" fmla="val 35667"/>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20" name="AutoShape 72"/>
          <p:cNvSpPr>
            <a:spLocks noChangeArrowheads="1"/>
          </p:cNvSpPr>
          <p:nvPr/>
        </p:nvSpPr>
        <p:spPr bwMode="auto">
          <a:xfrm>
            <a:off x="6211888" y="5265739"/>
            <a:ext cx="495300" cy="630237"/>
          </a:xfrm>
          <a:prstGeom prst="upArrow">
            <a:avLst>
              <a:gd name="adj1" fmla="val 100000"/>
              <a:gd name="adj2" fmla="val 32424"/>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21" name="AutoShape 73"/>
          <p:cNvSpPr>
            <a:spLocks noChangeArrowheads="1"/>
          </p:cNvSpPr>
          <p:nvPr/>
        </p:nvSpPr>
        <p:spPr bwMode="auto">
          <a:xfrm>
            <a:off x="5940425" y="1831976"/>
            <a:ext cx="4140200" cy="2757488"/>
          </a:xfrm>
          <a:prstGeom prst="parallelogram">
            <a:avLst>
              <a:gd name="adj" fmla="val 95835"/>
            </a:avLst>
          </a:prstGeom>
          <a:solidFill>
            <a:srgbClr val="FFD9D9"/>
          </a:solidFill>
          <a:ln w="9525">
            <a:noFill/>
            <a:miter lim="800000"/>
            <a:headEnd/>
            <a:tailEnd/>
          </a:ln>
          <a:effectLst/>
        </p:spPr>
        <p:txBody>
          <a:bodyPr wrap="none" anchor="ctr"/>
          <a:lstStyle/>
          <a:p>
            <a:endParaRPr lang="zh-CN" altLang="en-US"/>
          </a:p>
        </p:txBody>
      </p:sp>
      <p:sp>
        <p:nvSpPr>
          <p:cNvPr id="27722" name="Line 74"/>
          <p:cNvSpPr>
            <a:spLocks noChangeShapeType="1"/>
          </p:cNvSpPr>
          <p:nvPr/>
        </p:nvSpPr>
        <p:spPr bwMode="auto">
          <a:xfrm flipV="1">
            <a:off x="5940425" y="1866900"/>
            <a:ext cx="2654300" cy="2744788"/>
          </a:xfrm>
          <a:prstGeom prst="line">
            <a:avLst/>
          </a:prstGeom>
          <a:noFill/>
          <a:ln w="28575">
            <a:solidFill>
              <a:schemeClr val="bg1"/>
            </a:solidFill>
            <a:round/>
            <a:headEnd/>
            <a:tailEnd/>
          </a:ln>
          <a:effectLst/>
        </p:spPr>
        <p:txBody>
          <a:bodyPr/>
          <a:lstStyle/>
          <a:p>
            <a:endParaRPr lang="zh-CN" altLang="en-US"/>
          </a:p>
        </p:txBody>
      </p:sp>
      <p:sp>
        <p:nvSpPr>
          <p:cNvPr id="27724" name="Line 76"/>
          <p:cNvSpPr>
            <a:spLocks noChangeShapeType="1"/>
          </p:cNvSpPr>
          <p:nvPr/>
        </p:nvSpPr>
        <p:spPr bwMode="auto">
          <a:xfrm flipV="1">
            <a:off x="7426325" y="1844675"/>
            <a:ext cx="2654300" cy="2744788"/>
          </a:xfrm>
          <a:prstGeom prst="line">
            <a:avLst/>
          </a:prstGeom>
          <a:noFill/>
          <a:ln w="28575">
            <a:solidFill>
              <a:schemeClr val="bg1"/>
            </a:solidFill>
            <a:round/>
            <a:headEnd/>
            <a:tailEnd/>
          </a:ln>
          <a:effectLst/>
        </p:spPr>
        <p:txBody>
          <a:bodyPr/>
          <a:lstStyle/>
          <a:p>
            <a:endParaRPr lang="zh-CN" altLang="en-US"/>
          </a:p>
        </p:txBody>
      </p:sp>
      <p:sp>
        <p:nvSpPr>
          <p:cNvPr id="27725" name="AutoShape 77"/>
          <p:cNvSpPr>
            <a:spLocks noChangeArrowheads="1"/>
          </p:cNvSpPr>
          <p:nvPr/>
        </p:nvSpPr>
        <p:spPr bwMode="auto">
          <a:xfrm>
            <a:off x="5175250" y="2565400"/>
            <a:ext cx="584200" cy="946150"/>
          </a:xfrm>
          <a:prstGeom prst="upArrow">
            <a:avLst>
              <a:gd name="adj1" fmla="val 100000"/>
              <a:gd name="adj2" fmla="val 23754"/>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26" name="AutoShape 78"/>
          <p:cNvSpPr>
            <a:spLocks noChangeArrowheads="1"/>
          </p:cNvSpPr>
          <p:nvPr/>
        </p:nvSpPr>
        <p:spPr bwMode="auto">
          <a:xfrm>
            <a:off x="5761038" y="4365625"/>
            <a:ext cx="628650" cy="1349375"/>
          </a:xfrm>
          <a:prstGeom prst="upArrow">
            <a:avLst>
              <a:gd name="adj1" fmla="val 100000"/>
              <a:gd name="adj2" fmla="val 5159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27727" name="AutoShape 79"/>
          <p:cNvSpPr>
            <a:spLocks noChangeArrowheads="1"/>
          </p:cNvSpPr>
          <p:nvPr/>
        </p:nvSpPr>
        <p:spPr bwMode="auto">
          <a:xfrm>
            <a:off x="8370887" y="3600451"/>
            <a:ext cx="538163" cy="989013"/>
          </a:xfrm>
          <a:prstGeom prst="upArrow">
            <a:avLst>
              <a:gd name="adj1" fmla="val 100000"/>
              <a:gd name="adj2" fmla="val 21347"/>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27728" name="Rectangle 80"/>
          <p:cNvSpPr>
            <a:spLocks noGrp="1" noChangeArrowheads="1"/>
          </p:cNvSpPr>
          <p:nvPr>
            <p:ph type="ctrTitle"/>
          </p:nvPr>
        </p:nvSpPr>
        <p:spPr>
          <a:xfrm>
            <a:off x="676275" y="3065463"/>
            <a:ext cx="3914775" cy="1389062"/>
          </a:xfrm>
        </p:spPr>
        <p:txBody>
          <a:bodyPr/>
          <a:lstStyle>
            <a:lvl1pPr>
              <a:defRPr sz="4400"/>
            </a:lvl1pPr>
          </a:lstStyle>
          <a:p>
            <a:r>
              <a:rPr lang="zh-CN" altLang="en-US" dirty="0"/>
              <a:t>单击此处编辑母版标题样式</a:t>
            </a:r>
          </a:p>
        </p:txBody>
      </p:sp>
      <p:sp>
        <p:nvSpPr>
          <p:cNvPr id="27729" name="Rectangle 81"/>
          <p:cNvSpPr>
            <a:spLocks noGrp="1" noChangeArrowheads="1"/>
          </p:cNvSpPr>
          <p:nvPr>
            <p:ph type="subTitle" idx="1"/>
          </p:nvPr>
        </p:nvSpPr>
        <p:spPr>
          <a:xfrm>
            <a:off x="676275" y="4645025"/>
            <a:ext cx="3959225" cy="1069975"/>
          </a:xfrm>
        </p:spPr>
        <p:txBody>
          <a:bodyPr/>
          <a:lstStyle>
            <a:lvl1pPr marL="0" indent="0">
              <a:buFont typeface="Wingdings" pitchFamily="2" charset="2"/>
              <a:buNone/>
              <a:defRPr sz="1800">
                <a:ea typeface="黑体" pitchFamily="2" charset="-122"/>
              </a:defRPr>
            </a:lvl1pPr>
          </a:lstStyle>
          <a:p>
            <a:r>
              <a:rPr lang="zh-CN" altLang="en-US"/>
              <a:t>单击此处编辑母版副标题样式</a:t>
            </a:r>
          </a:p>
        </p:txBody>
      </p:sp>
      <p:sp>
        <p:nvSpPr>
          <p:cNvPr id="27730" name="Rectangle 82"/>
          <p:cNvSpPr>
            <a:spLocks noGrp="1" noChangeArrowheads="1"/>
          </p:cNvSpPr>
          <p:nvPr>
            <p:ph type="sldNum" sz="quarter" idx="4"/>
          </p:nvPr>
        </p:nvSpPr>
        <p:spPr/>
        <p:txBody>
          <a:bodyPr/>
          <a:lstStyle>
            <a:lvl1pPr>
              <a:defRPr>
                <a:solidFill>
                  <a:srgbClr val="CC0000"/>
                </a:solidFill>
              </a:defRPr>
            </a:lvl1pPr>
          </a:lstStyle>
          <a:p>
            <a:fld id="{67959DA4-5CBF-4CA6-9791-B0A0C5A11479}" type="slidenum">
              <a:rPr lang="en-US" altLang="zh-CN"/>
              <a:pPr/>
              <a:t>‹#›</a:t>
            </a:fld>
            <a:endParaRPr lang="en-US" altLang="zh-CN"/>
          </a:p>
        </p:txBody>
      </p:sp>
      <p:pic>
        <p:nvPicPr>
          <p:cNvPr id="29" name="Picture 3"/>
          <p:cNvPicPr>
            <a:picLocks noChangeAspect="1" noChangeArrowheads="1"/>
          </p:cNvPicPr>
          <p:nvPr userDrawn="1"/>
        </p:nvPicPr>
        <p:blipFill>
          <a:blip r:embed="rId2" cstate="email">
            <a:clrChange>
              <a:clrFrom>
                <a:srgbClr val="000000">
                  <a:alpha val="0"/>
                </a:srgbClr>
              </a:clrFrom>
              <a:clrTo>
                <a:srgbClr val="000000">
                  <a:alpha val="0"/>
                </a:srgbClr>
              </a:clrTo>
            </a:clrChange>
          </a:blip>
          <a:srcRect/>
          <a:stretch>
            <a:fillRect/>
          </a:stretch>
        </p:blipFill>
        <p:spPr bwMode="auto">
          <a:xfrm>
            <a:off x="253968" y="362683"/>
            <a:ext cx="2632583" cy="4485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1512094" y="3672099"/>
            <a:ext cx="7056438" cy="165604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E41657B-C240-4A66-B09F-C79D70C0702C}" type="datetimeFigureOut">
              <a:rPr lang="zh-CN" altLang="en-US" smtClean="0"/>
              <a:pPr/>
              <a:t>2014-1-17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E1212E0-94F8-4512-A95C-CF35A776390D}" type="slidenum">
              <a:rPr lang="zh-CN" altLang="en-US" smtClean="0"/>
              <a:pPr/>
              <a:t>‹#›</a:t>
            </a:fld>
            <a:endParaRPr lang="zh-CN" altLang="en-US"/>
          </a:p>
        </p:txBody>
      </p:sp>
      <p:sp>
        <p:nvSpPr>
          <p:cNvPr id="32" name="Rectangle 81"/>
          <p:cNvSpPr txBox="1">
            <a:spLocks noChangeArrowheads="1"/>
          </p:cNvSpPr>
          <p:nvPr userDrawn="1"/>
        </p:nvSpPr>
        <p:spPr>
          <a:xfrm>
            <a:off x="157477" y="4456638"/>
            <a:ext cx="4364771" cy="1011027"/>
          </a:xfrm>
          <a:prstGeom prst="rect">
            <a:avLst/>
          </a:prstGeom>
        </p:spPr>
        <p:txBody>
          <a:bodyPr vert="horz" lIns="91440" tIns="45720" rIns="91440" bIns="45720" rtlCol="0">
            <a:normAutofit/>
          </a:bodyPr>
          <a:lstStyle>
            <a:lvl1pPr marL="0" indent="0">
              <a:buFont typeface="Wingdings" pitchFamily="2" charset="2"/>
              <a:buNone/>
              <a:defRPr sz="1800">
                <a:ea typeface="黑体" pitchFamily="2" charset="-122"/>
              </a:defRPr>
            </a:lvl1pPr>
          </a:lstStyle>
          <a:p>
            <a:pPr marL="0" marR="0" lvl="0" indent="0" algn="l" defTabSz="914400" rtl="0" eaLnBrk="1" fontAlgn="auto" latinLnBrk="0" hangingPunct="1">
              <a:lnSpc>
                <a:spcPct val="100000"/>
              </a:lnSpc>
              <a:spcBef>
                <a:spcPct val="20000"/>
              </a:spcBef>
              <a:spcAft>
                <a:spcPts val="0"/>
              </a:spcAft>
              <a:buClrTx/>
              <a:buSzTx/>
              <a:buFont typeface="Wingdings" pitchFamily="2" charset="2"/>
              <a:buNone/>
              <a:tabLst/>
              <a:defRPr/>
            </a:pPr>
            <a:r>
              <a:rPr kumimoji="0" lang="zh-CN" altLang="en-US" sz="1800" b="0" i="0" u="none" strike="noStrike" kern="1200" cap="none" spc="0" normalizeH="0" baseline="0" noProof="0" dirty="0" smtClean="0">
                <a:ln>
                  <a:noFill/>
                </a:ln>
                <a:solidFill>
                  <a:schemeClr val="tx1"/>
                </a:solidFill>
                <a:effectLst/>
                <a:uLnTx/>
                <a:uFillTx/>
                <a:latin typeface="微软雅黑" pitchFamily="34" charset="-122"/>
                <a:ea typeface="微软雅黑" pitchFamily="34" charset="-122"/>
                <a:cs typeface="+mn-cs"/>
              </a:rPr>
              <a:t>单击此处编辑母版副标题样式</a:t>
            </a:r>
          </a:p>
        </p:txBody>
      </p:sp>
      <p:sp>
        <p:nvSpPr>
          <p:cNvPr id="33" name="Rectangle 82"/>
          <p:cNvSpPr txBox="1">
            <a:spLocks noChangeArrowheads="1"/>
          </p:cNvSpPr>
          <p:nvPr userDrawn="1"/>
        </p:nvSpPr>
        <p:spPr>
          <a:xfrm>
            <a:off x="7495674" y="5697155"/>
            <a:ext cx="2593661" cy="426012"/>
          </a:xfrm>
          <a:prstGeom prst="rect">
            <a:avLst/>
          </a:prstGeom>
        </p:spPr>
        <p:txBody>
          <a:bodyPr vert="horz" lIns="91440" tIns="45720" rIns="91440" bIns="45720" rtlCol="0" anchor="ctr"/>
          <a:lstStyle>
            <a:lvl1pPr>
              <a:defRPr>
                <a:solidFill>
                  <a:srgbClr val="CC0000"/>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7959DA4-5CBF-4CA6-9791-B0A0C5A11479}" type="slidenum">
              <a:rPr kumimoji="0" lang="en-US" altLang="zh-CN" sz="1200" b="0" i="0" u="none" strike="noStrike" kern="1200" cap="none" spc="0" normalizeH="0" baseline="0" noProof="0" smtClean="0">
                <a:ln>
                  <a:noFill/>
                </a:ln>
                <a:solidFill>
                  <a:srgbClr val="CC0000"/>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altLang="zh-CN" sz="1200" b="0" i="0" u="none" strike="noStrike" kern="1200" cap="none" spc="0" normalizeH="0" baseline="0" noProof="0" smtClean="0">
              <a:ln>
                <a:noFill/>
              </a:ln>
              <a:solidFill>
                <a:srgbClr val="CC0000"/>
              </a:solidFill>
              <a:effectLst/>
              <a:uLnTx/>
              <a:uFillTx/>
              <a:latin typeface="+mn-lt"/>
              <a:ea typeface="+mn-ea"/>
              <a:cs typeface="+mn-cs"/>
            </a:endParaRPr>
          </a:p>
        </p:txBody>
      </p:sp>
      <p:pic>
        <p:nvPicPr>
          <p:cNvPr id="34" name="Picture 3"/>
          <p:cNvPicPr>
            <a:picLocks noChangeAspect="1" noChangeArrowheads="1"/>
          </p:cNvPicPr>
          <p:nvPr userDrawn="1"/>
        </p:nvPicPr>
        <p:blipFill>
          <a:blip r:embed="rId2" cstate="email">
            <a:clrChange>
              <a:clrFrom>
                <a:srgbClr val="000000">
                  <a:alpha val="0"/>
                </a:srgbClr>
              </a:clrFrom>
              <a:clrTo>
                <a:srgbClr val="000000">
                  <a:alpha val="0"/>
                </a:srgbClr>
              </a:clrTo>
            </a:clrChange>
          </a:blip>
          <a:srcRect/>
          <a:stretch>
            <a:fillRect/>
          </a:stretch>
        </p:blipFill>
        <p:spPr bwMode="auto">
          <a:xfrm>
            <a:off x="229700" y="134983"/>
            <a:ext cx="2777109" cy="448513"/>
          </a:xfrm>
          <a:prstGeom prst="rect">
            <a:avLst/>
          </a:prstGeom>
          <a:noFill/>
          <a:ln w="9525">
            <a:noFill/>
            <a:miter lim="800000"/>
            <a:headEnd/>
            <a:tailEnd/>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E41657B-C240-4A66-B09F-C79D70C0702C}" type="datetimeFigureOut">
              <a:rPr lang="zh-CN" altLang="en-US" smtClean="0"/>
              <a:pPr/>
              <a:t>2014-1-17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E41657B-C240-4A66-B09F-C79D70C0702C}" type="datetimeFigureOut">
              <a:rPr lang="zh-CN" altLang="en-US" smtClean="0"/>
              <a:pPr/>
              <a:t>2014-1-17</a:t>
            </a:fld>
            <a:endParaRPr lang="zh-CN" altLang="en-US" dirty="0"/>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300" y="4164114"/>
            <a:ext cx="8568531" cy="128703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300" y="2746575"/>
            <a:ext cx="8568531" cy="1417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E41657B-C240-4A66-B09F-C79D70C0702C}" type="datetimeFigureOut">
              <a:rPr lang="zh-CN" altLang="en-US" smtClean="0"/>
              <a:pPr/>
              <a:t>2014-1-17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031" y="1512041"/>
            <a:ext cx="4452276" cy="42766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24318" y="1512041"/>
            <a:ext cx="4452276" cy="42766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E41657B-C240-4A66-B09F-C79D70C0702C}" type="datetimeFigureOut">
              <a:rPr lang="zh-CN" altLang="en-US" smtClean="0"/>
              <a:pPr/>
              <a:t>2014-1-17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031" y="1450540"/>
            <a:ext cx="4454027" cy="6045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031" y="2055057"/>
            <a:ext cx="4454027" cy="373360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0818" y="1450540"/>
            <a:ext cx="4455776" cy="6045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0818" y="2055057"/>
            <a:ext cx="4455776" cy="373360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E41657B-C240-4A66-B09F-C79D70C0702C}" type="datetimeFigureOut">
              <a:rPr lang="zh-CN" altLang="en-US" smtClean="0"/>
              <a:pPr/>
              <a:t>2014-1-17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E41657B-C240-4A66-B09F-C79D70C0702C}" type="datetimeFigureOut">
              <a:rPr lang="zh-CN" altLang="en-US" smtClean="0"/>
              <a:pPr/>
              <a:t>2014-1-17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E41657B-C240-4A66-B09F-C79D70C0702C}" type="datetimeFigureOut">
              <a:rPr lang="zh-CN" altLang="en-US" smtClean="0"/>
              <a:pPr/>
              <a:t>2014-1-17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033" y="258007"/>
            <a:ext cx="3316456" cy="109803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246" y="258007"/>
            <a:ext cx="5635349" cy="5530650"/>
          </a:xfrm>
        </p:spPr>
        <p:txBody>
          <a:bodyPr/>
          <a:lstStyle>
            <a:lvl1pPr>
              <a:buClr>
                <a:srgbClr val="C00000"/>
              </a:buClr>
              <a:buFont typeface="Wingdings" pitchFamily="2" charset="2"/>
              <a:buChar char="n"/>
              <a:defRPr sz="3200"/>
            </a:lvl1pPr>
            <a:lvl2pPr>
              <a:buClr>
                <a:srgbClr val="C00000"/>
              </a:buClr>
              <a:buFont typeface="Wingdings" pitchFamily="2" charset="2"/>
              <a:buChar char="n"/>
              <a:defRPr sz="2800"/>
            </a:lvl2pPr>
            <a:lvl3pPr>
              <a:buClr>
                <a:srgbClr val="C00000"/>
              </a:buClr>
              <a:buFont typeface="Wingdings" pitchFamily="2" charset="2"/>
              <a:buChar char="n"/>
              <a:defRPr sz="2400"/>
            </a:lvl3pPr>
            <a:lvl4pPr>
              <a:buClr>
                <a:srgbClr val="C00000"/>
              </a:buClr>
              <a:buFont typeface="Wingdings" pitchFamily="2" charset="2"/>
              <a:buChar char="n"/>
              <a:defRPr sz="2000"/>
            </a:lvl4pPr>
            <a:lvl5pPr>
              <a:buClr>
                <a:srgbClr val="C00000"/>
              </a:buClr>
              <a:buFont typeface="Wingdings" pitchFamily="2" charset="2"/>
              <a:buChar char="n"/>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033" y="1356037"/>
            <a:ext cx="3316456" cy="443262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E41657B-C240-4A66-B09F-C79D70C0702C}" type="datetimeFigureOut">
              <a:rPr lang="zh-CN" altLang="en-US" smtClean="0"/>
              <a:pPr/>
              <a:t>2014-1-17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5873" y="4536122"/>
            <a:ext cx="6048375" cy="53551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5873" y="579017"/>
            <a:ext cx="6048375" cy="388810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5873" y="5071637"/>
            <a:ext cx="6048375" cy="76052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E41657B-C240-4A66-B09F-C79D70C0702C}" type="datetimeFigureOut">
              <a:rPr lang="zh-CN" altLang="en-US" smtClean="0"/>
              <a:pPr/>
              <a:t>2014-1-17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E41657B-C240-4A66-B09F-C79D70C0702C}" type="datetimeFigureOut">
              <a:rPr lang="zh-CN" altLang="en-US" smtClean="0"/>
              <a:pPr/>
              <a:t>2014-1-17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08454" y="259509"/>
            <a:ext cx="2268141" cy="552914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031" y="259509"/>
            <a:ext cx="6636411" cy="552914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E41657B-C240-4A66-B09F-C79D70C0702C}" type="datetimeFigureOut">
              <a:rPr lang="zh-CN" altLang="en-US" smtClean="0"/>
              <a:pPr/>
              <a:t>2014-1-17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E1212E0-94F8-4512-A95C-CF35A776390D}" type="slidenum">
              <a:rPr lang="zh-CN" altLang="en-US" smtClean="0"/>
              <a:pPr/>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821255" name="Rectangle 7"/>
          <p:cNvSpPr>
            <a:spLocks noChangeArrowheads="1"/>
          </p:cNvSpPr>
          <p:nvPr/>
        </p:nvSpPr>
        <p:spPr bwMode="auto">
          <a:xfrm>
            <a:off x="0" y="1"/>
            <a:ext cx="10080625" cy="6480175"/>
          </a:xfrm>
          <a:prstGeom prst="rect">
            <a:avLst/>
          </a:prstGeom>
          <a:gradFill rotWithShape="1">
            <a:gsLst>
              <a:gs pos="0">
                <a:srgbClr val="CC0000">
                  <a:gamma/>
                  <a:shade val="46275"/>
                  <a:invGamma/>
                </a:srgbClr>
              </a:gs>
              <a:gs pos="50000">
                <a:srgbClr val="CC0000"/>
              </a:gs>
              <a:gs pos="100000">
                <a:srgbClr val="CC0000">
                  <a:gamma/>
                  <a:shade val="46275"/>
                  <a:invGamma/>
                </a:srgbClr>
              </a:gs>
            </a:gsLst>
            <a:lin ang="5400000" scaled="1"/>
          </a:gradFill>
          <a:ln w="9525">
            <a:noFill/>
            <a:miter lim="800000"/>
            <a:headEnd/>
            <a:tailEnd/>
          </a:ln>
          <a:effectLst/>
        </p:spPr>
        <p:txBody>
          <a:bodyPr wrap="none" anchor="ctr"/>
          <a:lstStyle/>
          <a:p>
            <a:pPr defTabSz="1090613"/>
            <a:endParaRPr lang="zh-CN" altLang="zh-CN"/>
          </a:p>
        </p:txBody>
      </p:sp>
      <p:sp>
        <p:nvSpPr>
          <p:cNvPr id="821290" name="Rectangle 42" descr="浅色上对角线"/>
          <p:cNvSpPr>
            <a:spLocks noChangeArrowheads="1"/>
          </p:cNvSpPr>
          <p:nvPr/>
        </p:nvSpPr>
        <p:spPr bwMode="auto">
          <a:xfrm>
            <a:off x="0" y="1846263"/>
            <a:ext cx="10080625" cy="2743200"/>
          </a:xfrm>
          <a:prstGeom prst="rect">
            <a:avLst/>
          </a:prstGeom>
          <a:pattFill prst="ltUpDiag">
            <a:fgClr>
              <a:srgbClr val="FFEBEB"/>
            </a:fgClr>
            <a:bgClr>
              <a:schemeClr val="bg1"/>
            </a:bgClr>
          </a:pattFill>
          <a:ln w="9525">
            <a:noFill/>
            <a:miter lim="800000"/>
            <a:headEnd/>
            <a:tailEnd/>
          </a:ln>
          <a:effectLst/>
        </p:spPr>
        <p:txBody>
          <a:bodyPr wrap="none" anchor="ctr"/>
          <a:lstStyle/>
          <a:p>
            <a:pPr defTabSz="1090613"/>
            <a:endParaRPr lang="zh-CN" altLang="zh-CN"/>
          </a:p>
        </p:txBody>
      </p:sp>
      <p:sp>
        <p:nvSpPr>
          <p:cNvPr id="821250" name="Rectangle 2"/>
          <p:cNvSpPr>
            <a:spLocks noGrp="1" noChangeArrowheads="1"/>
          </p:cNvSpPr>
          <p:nvPr>
            <p:ph type="ctrTitle"/>
          </p:nvPr>
        </p:nvSpPr>
        <p:spPr>
          <a:xfrm>
            <a:off x="755651" y="2012950"/>
            <a:ext cx="5275263" cy="1389063"/>
          </a:xfrm>
        </p:spPr>
        <p:txBody>
          <a:bodyPr lIns="91440" tIns="45720" rIns="91440" bIns="45720"/>
          <a:lstStyle>
            <a:lvl1pPr>
              <a:defRPr>
                <a:solidFill>
                  <a:srgbClr val="CC0000"/>
                </a:solidFill>
              </a:defRPr>
            </a:lvl1pPr>
          </a:lstStyle>
          <a:p>
            <a:r>
              <a:rPr lang="zh-CN" altLang="en-US"/>
              <a:t>单击此处编辑母版标题样式</a:t>
            </a:r>
          </a:p>
        </p:txBody>
      </p:sp>
      <p:sp>
        <p:nvSpPr>
          <p:cNvPr id="821251" name="Rectangle 3"/>
          <p:cNvSpPr>
            <a:spLocks noGrp="1" noChangeArrowheads="1"/>
          </p:cNvSpPr>
          <p:nvPr>
            <p:ph type="subTitle" idx="1"/>
          </p:nvPr>
        </p:nvSpPr>
        <p:spPr>
          <a:xfrm>
            <a:off x="539720" y="3671888"/>
            <a:ext cx="5535644" cy="1655762"/>
          </a:xfrm>
        </p:spPr>
        <p:txBody>
          <a:bodyPr lIns="91440" tIns="45720" rIns="91440" bIns="45720"/>
          <a:lstStyle>
            <a:lvl1pPr marL="0" indent="0" algn="ctr">
              <a:buFont typeface="Wingdings" pitchFamily="2" charset="2"/>
              <a:buNone/>
              <a:defRPr>
                <a:ea typeface="黑体" pitchFamily="2" charset="-122"/>
              </a:defRPr>
            </a:lvl1pPr>
          </a:lstStyle>
          <a:p>
            <a:r>
              <a:rPr lang="zh-CN" altLang="en-US" dirty="0"/>
              <a:t>单击此处编辑母版副标题样式</a:t>
            </a:r>
          </a:p>
        </p:txBody>
      </p:sp>
      <p:sp>
        <p:nvSpPr>
          <p:cNvPr id="821252" name="Rectangle 4"/>
          <p:cNvSpPr>
            <a:spLocks noGrp="1" noChangeArrowheads="1"/>
          </p:cNvSpPr>
          <p:nvPr>
            <p:ph type="dt" sz="half" idx="2"/>
          </p:nvPr>
        </p:nvSpPr>
        <p:spPr bwMode="auto">
          <a:xfrm>
            <a:off x="504825" y="5900739"/>
            <a:ext cx="2351088" cy="4508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a:defRPr sz="1400"/>
            </a:lvl1pPr>
          </a:lstStyle>
          <a:p>
            <a:endParaRPr lang="en-US" altLang="zh-CN"/>
          </a:p>
        </p:txBody>
      </p:sp>
      <p:sp>
        <p:nvSpPr>
          <p:cNvPr id="821253" name="Rectangle 5"/>
          <p:cNvSpPr>
            <a:spLocks noGrp="1" noChangeArrowheads="1"/>
          </p:cNvSpPr>
          <p:nvPr>
            <p:ph type="ftr" sz="quarter" idx="3"/>
          </p:nvPr>
        </p:nvSpPr>
        <p:spPr bwMode="auto">
          <a:xfrm>
            <a:off x="3444875" y="5900739"/>
            <a:ext cx="3190875" cy="4508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defRPr sz="1400"/>
            </a:lvl1pPr>
          </a:lstStyle>
          <a:p>
            <a:endParaRPr lang="en-US" altLang="zh-CN"/>
          </a:p>
        </p:txBody>
      </p:sp>
      <p:sp>
        <p:nvSpPr>
          <p:cNvPr id="821254" name="Rectangle 6"/>
          <p:cNvSpPr>
            <a:spLocks noGrp="1" noChangeArrowheads="1"/>
          </p:cNvSpPr>
          <p:nvPr>
            <p:ph type="sldNum" sz="quarter" idx="4"/>
          </p:nvPr>
        </p:nvSpPr>
        <p:spPr/>
        <p:txBody>
          <a:bodyPr/>
          <a:lstStyle>
            <a:lvl1pPr>
              <a:defRPr/>
            </a:lvl1pPr>
          </a:lstStyle>
          <a:p>
            <a:fld id="{D930F30B-37A6-41A8-9979-18392C285CD4}" type="slidenum">
              <a:rPr lang="en-US" altLang="zh-CN"/>
              <a:pPr/>
              <a:t>‹#›</a:t>
            </a:fld>
            <a:endParaRPr lang="en-US" altLang="zh-CN"/>
          </a:p>
        </p:txBody>
      </p:sp>
      <p:sp>
        <p:nvSpPr>
          <p:cNvPr id="821258" name="Line 10"/>
          <p:cNvSpPr>
            <a:spLocks noChangeShapeType="1"/>
          </p:cNvSpPr>
          <p:nvPr/>
        </p:nvSpPr>
        <p:spPr bwMode="auto">
          <a:xfrm flipV="1">
            <a:off x="5940425" y="1866900"/>
            <a:ext cx="2654300" cy="2744788"/>
          </a:xfrm>
          <a:prstGeom prst="line">
            <a:avLst/>
          </a:prstGeom>
          <a:noFill/>
          <a:ln w="28575">
            <a:solidFill>
              <a:schemeClr val="bg1"/>
            </a:solidFill>
            <a:round/>
            <a:headEnd/>
            <a:tailEnd/>
          </a:ln>
          <a:effectLst/>
        </p:spPr>
        <p:txBody>
          <a:bodyPr/>
          <a:lstStyle/>
          <a:p>
            <a:endParaRPr lang="zh-CN" altLang="en-US"/>
          </a:p>
        </p:txBody>
      </p:sp>
      <p:sp>
        <p:nvSpPr>
          <p:cNvPr id="821259" name="Line 11"/>
          <p:cNvSpPr>
            <a:spLocks noChangeShapeType="1"/>
          </p:cNvSpPr>
          <p:nvPr/>
        </p:nvSpPr>
        <p:spPr bwMode="auto">
          <a:xfrm flipV="1">
            <a:off x="7426325" y="1844675"/>
            <a:ext cx="2654300" cy="2744788"/>
          </a:xfrm>
          <a:prstGeom prst="line">
            <a:avLst/>
          </a:prstGeom>
          <a:noFill/>
          <a:ln w="28575">
            <a:solidFill>
              <a:schemeClr val="bg1"/>
            </a:solidFill>
            <a:round/>
            <a:headEnd/>
            <a:tailEnd/>
          </a:ln>
          <a:effectLst/>
        </p:spPr>
        <p:txBody>
          <a:bodyPr/>
          <a:lstStyle/>
          <a:p>
            <a:endParaRPr lang="zh-CN" altLang="en-US"/>
          </a:p>
        </p:txBody>
      </p:sp>
      <p:sp>
        <p:nvSpPr>
          <p:cNvPr id="821263" name="AutoShape 15"/>
          <p:cNvSpPr>
            <a:spLocks noChangeArrowheads="1"/>
          </p:cNvSpPr>
          <p:nvPr/>
        </p:nvSpPr>
        <p:spPr bwMode="auto">
          <a:xfrm>
            <a:off x="5535614" y="674689"/>
            <a:ext cx="1171575" cy="1125537"/>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64" name="AutoShape 16"/>
          <p:cNvSpPr>
            <a:spLocks noChangeArrowheads="1"/>
          </p:cNvSpPr>
          <p:nvPr/>
        </p:nvSpPr>
        <p:spPr bwMode="auto">
          <a:xfrm>
            <a:off x="6165850" y="1035050"/>
            <a:ext cx="1169988" cy="11255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65" name="AutoShape 17"/>
          <p:cNvSpPr>
            <a:spLocks noChangeArrowheads="1"/>
          </p:cNvSpPr>
          <p:nvPr/>
        </p:nvSpPr>
        <p:spPr bwMode="auto">
          <a:xfrm>
            <a:off x="7335837" y="1"/>
            <a:ext cx="1395413" cy="1304925"/>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66" name="AutoShape 18"/>
          <p:cNvSpPr>
            <a:spLocks noChangeArrowheads="1"/>
          </p:cNvSpPr>
          <p:nvPr/>
        </p:nvSpPr>
        <p:spPr bwMode="auto">
          <a:xfrm>
            <a:off x="6254750" y="584200"/>
            <a:ext cx="720725" cy="630238"/>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67" name="AutoShape 19"/>
          <p:cNvSpPr>
            <a:spLocks noChangeArrowheads="1"/>
          </p:cNvSpPr>
          <p:nvPr/>
        </p:nvSpPr>
        <p:spPr bwMode="auto">
          <a:xfrm>
            <a:off x="7019925" y="1125539"/>
            <a:ext cx="720725" cy="630237"/>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68" name="AutoShape 20"/>
          <p:cNvSpPr>
            <a:spLocks noChangeArrowheads="1"/>
          </p:cNvSpPr>
          <p:nvPr/>
        </p:nvSpPr>
        <p:spPr bwMode="auto">
          <a:xfrm>
            <a:off x="6659562" y="4770439"/>
            <a:ext cx="1395413" cy="1304925"/>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69" name="AutoShape 21"/>
          <p:cNvSpPr>
            <a:spLocks noChangeArrowheads="1"/>
          </p:cNvSpPr>
          <p:nvPr/>
        </p:nvSpPr>
        <p:spPr bwMode="auto">
          <a:xfrm>
            <a:off x="6884989" y="4454525"/>
            <a:ext cx="720725" cy="6302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0" name="AutoShape 22"/>
          <p:cNvSpPr>
            <a:spLocks noChangeArrowheads="1"/>
          </p:cNvSpPr>
          <p:nvPr/>
        </p:nvSpPr>
        <p:spPr bwMode="auto">
          <a:xfrm>
            <a:off x="6211888" y="5084764"/>
            <a:ext cx="719138" cy="630237"/>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71" name="AutoShape 23"/>
          <p:cNvSpPr>
            <a:spLocks noChangeArrowheads="1"/>
          </p:cNvSpPr>
          <p:nvPr/>
        </p:nvSpPr>
        <p:spPr bwMode="auto">
          <a:xfrm>
            <a:off x="7650162" y="5040313"/>
            <a:ext cx="449263" cy="404812"/>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2" name="AutoShape 24"/>
          <p:cNvSpPr>
            <a:spLocks noChangeArrowheads="1"/>
          </p:cNvSpPr>
          <p:nvPr/>
        </p:nvSpPr>
        <p:spPr bwMode="auto">
          <a:xfrm>
            <a:off x="6389687" y="5670550"/>
            <a:ext cx="449263" cy="404813"/>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73" name="AutoShape 25"/>
          <p:cNvSpPr>
            <a:spLocks noChangeArrowheads="1"/>
          </p:cNvSpPr>
          <p:nvPr/>
        </p:nvSpPr>
        <p:spPr bwMode="auto">
          <a:xfrm>
            <a:off x="7605712" y="1304926"/>
            <a:ext cx="449263" cy="404813"/>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4" name="AutoShape 26"/>
          <p:cNvSpPr>
            <a:spLocks noChangeArrowheads="1"/>
          </p:cNvSpPr>
          <p:nvPr/>
        </p:nvSpPr>
        <p:spPr bwMode="auto">
          <a:xfrm>
            <a:off x="5265737" y="4365625"/>
            <a:ext cx="1395413" cy="1304925"/>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1275" name="AutoShape 27"/>
          <p:cNvSpPr>
            <a:spLocks noChangeArrowheads="1"/>
          </p:cNvSpPr>
          <p:nvPr/>
        </p:nvSpPr>
        <p:spPr bwMode="auto">
          <a:xfrm>
            <a:off x="7426326" y="1755775"/>
            <a:ext cx="449263" cy="404813"/>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6" name="AutoShape 28"/>
          <p:cNvSpPr>
            <a:spLocks noChangeArrowheads="1"/>
          </p:cNvSpPr>
          <p:nvPr/>
        </p:nvSpPr>
        <p:spPr bwMode="auto">
          <a:xfrm>
            <a:off x="6570663" y="1889125"/>
            <a:ext cx="1169988" cy="11255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7" name="AutoShape 29"/>
          <p:cNvSpPr>
            <a:spLocks noChangeArrowheads="1"/>
          </p:cNvSpPr>
          <p:nvPr/>
        </p:nvSpPr>
        <p:spPr bwMode="auto">
          <a:xfrm>
            <a:off x="6030914" y="2790825"/>
            <a:ext cx="1171575" cy="11255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8" name="AutoShape 30"/>
          <p:cNvSpPr>
            <a:spLocks noChangeArrowheads="1"/>
          </p:cNvSpPr>
          <p:nvPr/>
        </p:nvSpPr>
        <p:spPr bwMode="auto">
          <a:xfrm>
            <a:off x="5940425" y="3600450"/>
            <a:ext cx="720725" cy="6302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79" name="AutoShape 31"/>
          <p:cNvSpPr>
            <a:spLocks noChangeArrowheads="1"/>
          </p:cNvSpPr>
          <p:nvPr/>
        </p:nvSpPr>
        <p:spPr bwMode="auto">
          <a:xfrm>
            <a:off x="5175250" y="3960814"/>
            <a:ext cx="720725" cy="630237"/>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80" name="AutoShape 32"/>
          <p:cNvSpPr>
            <a:spLocks noChangeArrowheads="1"/>
          </p:cNvSpPr>
          <p:nvPr/>
        </p:nvSpPr>
        <p:spPr bwMode="auto">
          <a:xfrm>
            <a:off x="8145464" y="3105150"/>
            <a:ext cx="720725" cy="6302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81" name="AutoShape 33"/>
          <p:cNvSpPr>
            <a:spLocks noChangeArrowheads="1"/>
          </p:cNvSpPr>
          <p:nvPr/>
        </p:nvSpPr>
        <p:spPr bwMode="auto">
          <a:xfrm>
            <a:off x="7470775" y="3870325"/>
            <a:ext cx="720725" cy="6302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82" name="AutoShape 34"/>
          <p:cNvSpPr>
            <a:spLocks noChangeArrowheads="1"/>
          </p:cNvSpPr>
          <p:nvPr/>
        </p:nvSpPr>
        <p:spPr bwMode="auto">
          <a:xfrm>
            <a:off x="7966075" y="3914775"/>
            <a:ext cx="447675" cy="404813"/>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83" name="AutoShape 35"/>
          <p:cNvSpPr>
            <a:spLocks noChangeArrowheads="1"/>
          </p:cNvSpPr>
          <p:nvPr/>
        </p:nvSpPr>
        <p:spPr bwMode="auto">
          <a:xfrm>
            <a:off x="5716587" y="4095751"/>
            <a:ext cx="449263" cy="404813"/>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84" name="AutoShape 36"/>
          <p:cNvSpPr>
            <a:spLocks noChangeArrowheads="1"/>
          </p:cNvSpPr>
          <p:nvPr/>
        </p:nvSpPr>
        <p:spPr bwMode="auto">
          <a:xfrm>
            <a:off x="6931025" y="2654300"/>
            <a:ext cx="720725" cy="630238"/>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1285" name="AutoShape 37"/>
          <p:cNvSpPr>
            <a:spLocks noChangeArrowheads="1"/>
          </p:cNvSpPr>
          <p:nvPr/>
        </p:nvSpPr>
        <p:spPr bwMode="auto">
          <a:xfrm>
            <a:off x="5940425" y="1831976"/>
            <a:ext cx="4140200" cy="2757488"/>
          </a:xfrm>
          <a:prstGeom prst="parallelogram">
            <a:avLst>
              <a:gd name="adj" fmla="val 95835"/>
            </a:avLst>
          </a:prstGeom>
          <a:solidFill>
            <a:srgbClr val="FFCCCC"/>
          </a:solidFill>
          <a:ln w="9525">
            <a:noFill/>
            <a:miter lim="800000"/>
            <a:headEnd/>
            <a:tailEnd/>
          </a:ln>
          <a:effectLst/>
        </p:spPr>
        <p:txBody>
          <a:bodyPr wrap="none" anchor="ctr"/>
          <a:lstStyle/>
          <a:p>
            <a:endParaRPr lang="zh-CN" altLang="en-US"/>
          </a:p>
        </p:txBody>
      </p:sp>
      <p:sp>
        <p:nvSpPr>
          <p:cNvPr id="821287" name="AutoShape 39"/>
          <p:cNvSpPr>
            <a:spLocks noChangeArrowheads="1"/>
          </p:cNvSpPr>
          <p:nvPr/>
        </p:nvSpPr>
        <p:spPr bwMode="auto">
          <a:xfrm>
            <a:off x="7380289" y="2160589"/>
            <a:ext cx="720725" cy="630237"/>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pic>
        <p:nvPicPr>
          <p:cNvPr id="37" name="Picture 3"/>
          <p:cNvPicPr>
            <a:picLocks noChangeAspect="1" noChangeArrowheads="1"/>
          </p:cNvPicPr>
          <p:nvPr userDrawn="1"/>
        </p:nvPicPr>
        <p:blipFill>
          <a:blip r:embed="rId2" cstate="email">
            <a:clrChange>
              <a:clrFrom>
                <a:srgbClr val="000000">
                  <a:alpha val="0"/>
                </a:srgbClr>
              </a:clrFrom>
              <a:clrTo>
                <a:srgbClr val="000000">
                  <a:alpha val="0"/>
                </a:srgbClr>
              </a:clrTo>
            </a:clrChange>
          </a:blip>
          <a:srcRect/>
          <a:stretch>
            <a:fillRect/>
          </a:stretch>
        </p:blipFill>
        <p:spPr bwMode="auto">
          <a:xfrm>
            <a:off x="299209" y="327514"/>
            <a:ext cx="2597964" cy="4485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D1479EB5-F4B3-410E-8486-B7A44F27DFFC}" type="slidenum">
              <a:rPr lang="en-US" altLang="zh-CN"/>
              <a:pPr/>
              <a:t>‹#›</a:t>
            </a:fld>
            <a:endParaRPr lang="en-US" altLang="zh-CN"/>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925" y="4164014"/>
            <a:ext cx="8567738" cy="1287462"/>
          </a:xfrm>
        </p:spPr>
        <p:txBody>
          <a:bodyPr anchor="t"/>
          <a:lstStyle>
            <a:lvl1pPr algn="l">
              <a:defRPr sz="4000" b="1" cap="all">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925" y="2746376"/>
            <a:ext cx="8567738" cy="1417638"/>
          </a:xfrm>
        </p:spPr>
        <p:txBody>
          <a:bodyPr anchor="b"/>
          <a:lstStyle>
            <a:lvl1pPr marL="0" indent="0">
              <a:buNone/>
              <a:defRPr sz="2000">
                <a:latin typeface="微软雅黑" pitchFamily="34" charset="-122"/>
                <a:ea typeface="微软雅黑" pitchFamily="34" charset="-122"/>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atin typeface="微软雅黑" pitchFamily="34" charset="-122"/>
                <a:ea typeface="微软雅黑" pitchFamily="34" charset="-122"/>
              </a:defRPr>
            </a:lvl1pPr>
          </a:lstStyle>
          <a:p>
            <a:fld id="{BBDD19F5-BAAB-4BD0-BA58-E4C277401892}" type="slidenum">
              <a:rPr lang="en-US" altLang="zh-CN" smtClean="0"/>
              <a:pPr/>
              <a:t>‹#›</a:t>
            </a:fld>
            <a:endParaRPr lang="en-US" altLang="zh-CN"/>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825" y="1439864"/>
            <a:ext cx="4459288"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16514" y="1439864"/>
            <a:ext cx="4460875"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63FD9F05-2B9E-44EA-A4F5-35CFC8D5A914}" type="slidenum">
              <a:rPr lang="en-US" altLang="zh-CN"/>
              <a:pPr/>
              <a:t>‹#›</a:t>
            </a:fld>
            <a:endParaRPr lang="en-US" altLang="zh-CN"/>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825" y="1450976"/>
            <a:ext cx="4452938"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825" y="2055813"/>
            <a:ext cx="4452938"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1276" y="1450976"/>
            <a:ext cx="4456113"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1276" y="2055813"/>
            <a:ext cx="4456113"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1C0FE32F-7F53-4A06-A2D4-B07360E0A33A}" type="slidenum">
              <a:rPr lang="en-US" altLang="zh-CN"/>
              <a:pPr/>
              <a:t>‹#›</a:t>
            </a:fld>
            <a:endParaRPr lang="en-US" altLang="zh-CN"/>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7EB8FAA1-1006-4497-9E38-A5D116AD7EB6}" type="slidenum">
              <a:rPr lang="en-US" altLang="zh-CN"/>
              <a:pPr/>
              <a:t>‹#›</a:t>
            </a:fld>
            <a:endParaRPr lang="en-US" altLang="zh-CN"/>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CC421E6C-77E7-4E12-B6C7-57C2179289C6}" type="slidenum">
              <a:rPr lang="en-US" altLang="zh-CN"/>
              <a:pPr/>
              <a:t>‹#›</a:t>
            </a:fld>
            <a:endParaRPr lang="en-US" altLang="zh-CN"/>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5" y="258763"/>
            <a:ext cx="3316288" cy="1096962"/>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764" y="258763"/>
            <a:ext cx="5635625" cy="5529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825" y="1355725"/>
            <a:ext cx="3316288" cy="44323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1DED57DB-BBEA-4ABB-A7EB-B6BB6FDC515F}" type="slidenum">
              <a:rPr lang="en-US" altLang="zh-CN"/>
              <a:pPr/>
              <a:t>‹#›</a:t>
            </a:fld>
            <a:endParaRPr lang="en-US" altLang="zh-CN"/>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6439" y="4535489"/>
            <a:ext cx="6048375" cy="5365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6439" y="579439"/>
            <a:ext cx="6048375" cy="38877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6439" y="5072063"/>
            <a:ext cx="6048375" cy="760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AF647B13-B1D4-4B41-87F1-EBB399E5B888}" type="slidenum">
              <a:rPr lang="en-US" altLang="zh-CN"/>
              <a:pPr/>
              <a:t>‹#›</a:t>
            </a:fld>
            <a:endParaRPr lang="en-US" altLang="zh-CN"/>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BD029B95-5910-4E13-857A-285D108F4561}" type="slidenum">
              <a:rPr lang="en-US" altLang="zh-CN"/>
              <a:pPr/>
              <a:t>‹#›</a:t>
            </a:fld>
            <a:endParaRPr lang="en-US" altLang="zh-CN"/>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0438" y="225426"/>
            <a:ext cx="2266950" cy="549116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225426"/>
            <a:ext cx="6653213" cy="54911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CAE78D43-C34F-41BB-8FAC-11BC46AEC982}" type="slidenum">
              <a:rPr lang="en-US" altLang="zh-CN"/>
              <a:pPr/>
              <a:t>‹#›</a:t>
            </a:fld>
            <a:endParaRPr lang="en-US" altLang="zh-CN"/>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504826" y="225425"/>
            <a:ext cx="9072563" cy="10795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504825" y="1439864"/>
            <a:ext cx="4459288"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16514" y="1439864"/>
            <a:ext cx="4460875" cy="427672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a:xfrm>
            <a:off x="7696200" y="6030913"/>
            <a:ext cx="2352675" cy="404812"/>
          </a:xfrm>
        </p:spPr>
        <p:txBody>
          <a:bodyPr/>
          <a:lstStyle>
            <a:lvl1pPr>
              <a:defRPr/>
            </a:lvl1pPr>
          </a:lstStyle>
          <a:p>
            <a:fld id="{29071F64-39B2-4915-A1A0-7F8FFBBDABB0}" type="slidenum">
              <a:rPr lang="en-US" altLang="zh-CN"/>
              <a:pPr/>
              <a:t>‹#›</a:t>
            </a:fld>
            <a:endParaRPr lang="en-US" altLang="zh-CN"/>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30727" name="Rectangle 7" descr="浅色上对角线"/>
          <p:cNvSpPr>
            <a:spLocks noChangeArrowheads="1"/>
          </p:cNvSpPr>
          <p:nvPr/>
        </p:nvSpPr>
        <p:spPr bwMode="auto">
          <a:xfrm>
            <a:off x="0" y="1"/>
            <a:ext cx="10080625" cy="6480175"/>
          </a:xfrm>
          <a:prstGeom prst="rect">
            <a:avLst/>
          </a:prstGeom>
          <a:pattFill prst="ltUpDiag">
            <a:fgClr>
              <a:srgbClr val="D3EBED"/>
            </a:fgClr>
            <a:bgClr>
              <a:schemeClr val="bg1"/>
            </a:bgClr>
          </a:pattFill>
          <a:ln w="9525">
            <a:noFill/>
            <a:miter lim="800000"/>
            <a:headEnd/>
            <a:tailEnd/>
          </a:ln>
          <a:effectLst/>
        </p:spPr>
        <p:txBody>
          <a:bodyPr wrap="none" anchor="ctr"/>
          <a:lstStyle/>
          <a:p>
            <a:pPr defTabSz="1090613"/>
            <a:endParaRPr lang="zh-CN" altLang="zh-CN"/>
          </a:p>
        </p:txBody>
      </p:sp>
      <p:sp>
        <p:nvSpPr>
          <p:cNvPr id="30728" name="Rectangle 8"/>
          <p:cNvSpPr>
            <a:spLocks noChangeArrowheads="1"/>
          </p:cNvSpPr>
          <p:nvPr/>
        </p:nvSpPr>
        <p:spPr bwMode="auto">
          <a:xfrm>
            <a:off x="0" y="1843088"/>
            <a:ext cx="10080625" cy="2746375"/>
          </a:xfrm>
          <a:prstGeom prst="rect">
            <a:avLst/>
          </a:prstGeom>
          <a:gradFill rotWithShape="1">
            <a:gsLst>
              <a:gs pos="0">
                <a:srgbClr val="003366"/>
              </a:gs>
              <a:gs pos="100000">
                <a:srgbClr val="006699"/>
              </a:gs>
            </a:gsLst>
            <a:lin ang="0" scaled="1"/>
          </a:gradFill>
          <a:ln w="9525">
            <a:noFill/>
            <a:miter lim="800000"/>
            <a:headEnd/>
            <a:tailEnd/>
          </a:ln>
          <a:effectLst/>
        </p:spPr>
        <p:txBody>
          <a:bodyPr wrap="none" anchor="ctr"/>
          <a:lstStyle/>
          <a:p>
            <a:endParaRPr lang="zh-CN" altLang="en-US"/>
          </a:p>
        </p:txBody>
      </p:sp>
      <p:sp>
        <p:nvSpPr>
          <p:cNvPr id="30729" name="Oval 9"/>
          <p:cNvSpPr>
            <a:spLocks noChangeArrowheads="1"/>
          </p:cNvSpPr>
          <p:nvPr/>
        </p:nvSpPr>
        <p:spPr bwMode="auto">
          <a:xfrm>
            <a:off x="7202489" y="2609850"/>
            <a:ext cx="898525" cy="900113"/>
          </a:xfrm>
          <a:prstGeom prst="ellipse">
            <a:avLst/>
          </a:prstGeom>
          <a:gradFill rotWithShape="1">
            <a:gsLst>
              <a:gs pos="0">
                <a:srgbClr val="0099CC">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30" name="WordArt 10"/>
          <p:cNvSpPr>
            <a:spLocks noChangeArrowheads="1" noChangeShapeType="1" noTextEdit="1"/>
          </p:cNvSpPr>
          <p:nvPr/>
        </p:nvSpPr>
        <p:spPr bwMode="auto">
          <a:xfrm>
            <a:off x="990600" y="2070101"/>
            <a:ext cx="3779838" cy="944563"/>
          </a:xfrm>
          <a:prstGeom prst="rect">
            <a:avLst/>
          </a:prstGeom>
        </p:spPr>
        <p:txBody>
          <a:bodyPr wrap="none" fromWordArt="1">
            <a:prstTxWarp prst="textPlain">
              <a:avLst>
                <a:gd name="adj" fmla="val 50000"/>
              </a:avLst>
            </a:prstTxWarp>
          </a:bodyPr>
          <a:lstStyle/>
          <a:p>
            <a:endParaRPr lang="zh-CN" altLang="en-US" sz="3600" kern="10" dirty="0">
              <a:ln w="9525">
                <a:noFill/>
                <a:round/>
                <a:headEnd/>
                <a:tailEnd/>
              </a:ln>
              <a:gradFill rotWithShape="1">
                <a:gsLst>
                  <a:gs pos="0">
                    <a:srgbClr val="FFFFFF"/>
                  </a:gs>
                  <a:gs pos="100000">
                    <a:srgbClr val="D3EBED"/>
                  </a:gs>
                </a:gsLst>
                <a:lin ang="5400000" scaled="1"/>
              </a:gradFill>
              <a:latin typeface="华文琥珀"/>
              <a:ea typeface="华文琥珀"/>
            </a:endParaRPr>
          </a:p>
        </p:txBody>
      </p:sp>
      <p:sp>
        <p:nvSpPr>
          <p:cNvPr id="30731" name="Oval 11"/>
          <p:cNvSpPr>
            <a:spLocks noChangeArrowheads="1"/>
          </p:cNvSpPr>
          <p:nvPr/>
        </p:nvSpPr>
        <p:spPr bwMode="auto">
          <a:xfrm>
            <a:off x="5805487" y="1935163"/>
            <a:ext cx="495300" cy="495300"/>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32" name="Oval 12"/>
          <p:cNvSpPr>
            <a:spLocks noChangeArrowheads="1"/>
          </p:cNvSpPr>
          <p:nvPr/>
        </p:nvSpPr>
        <p:spPr bwMode="auto">
          <a:xfrm>
            <a:off x="6435726" y="-450849"/>
            <a:ext cx="900113" cy="900113"/>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33" name="Oval 13"/>
          <p:cNvSpPr>
            <a:spLocks noChangeArrowheads="1"/>
          </p:cNvSpPr>
          <p:nvPr/>
        </p:nvSpPr>
        <p:spPr bwMode="auto">
          <a:xfrm>
            <a:off x="6075363" y="1619250"/>
            <a:ext cx="495300" cy="495300"/>
          </a:xfrm>
          <a:prstGeom prst="ellipse">
            <a:avLst/>
          </a:prstGeom>
          <a:solidFill>
            <a:srgbClr val="003366">
              <a:alpha val="39999"/>
            </a:srgbClr>
          </a:solidFill>
          <a:ln w="9525">
            <a:noFill/>
            <a:round/>
            <a:headEnd/>
            <a:tailEnd/>
          </a:ln>
          <a:effectLst/>
        </p:spPr>
        <p:txBody>
          <a:bodyPr wrap="none" anchor="ctr"/>
          <a:lstStyle/>
          <a:p>
            <a:endParaRPr lang="zh-CN" altLang="en-US"/>
          </a:p>
        </p:txBody>
      </p:sp>
      <p:sp>
        <p:nvSpPr>
          <p:cNvPr id="30734" name="Oval 14"/>
          <p:cNvSpPr>
            <a:spLocks noChangeArrowheads="1"/>
          </p:cNvSpPr>
          <p:nvPr/>
        </p:nvSpPr>
        <p:spPr bwMode="auto">
          <a:xfrm>
            <a:off x="5400676" y="2430463"/>
            <a:ext cx="811213" cy="809625"/>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35" name="Oval 15"/>
          <p:cNvSpPr>
            <a:spLocks noChangeArrowheads="1"/>
          </p:cNvSpPr>
          <p:nvPr/>
        </p:nvSpPr>
        <p:spPr bwMode="auto">
          <a:xfrm>
            <a:off x="5040312" y="2339975"/>
            <a:ext cx="900113" cy="900113"/>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30736" name="Oval 16"/>
          <p:cNvSpPr>
            <a:spLocks noChangeArrowheads="1"/>
          </p:cNvSpPr>
          <p:nvPr/>
        </p:nvSpPr>
        <p:spPr bwMode="auto">
          <a:xfrm>
            <a:off x="8235951" y="3240088"/>
            <a:ext cx="900113" cy="900112"/>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37" name="Oval 17"/>
          <p:cNvSpPr>
            <a:spLocks noChangeArrowheads="1"/>
          </p:cNvSpPr>
          <p:nvPr/>
        </p:nvSpPr>
        <p:spPr bwMode="auto">
          <a:xfrm>
            <a:off x="7875588" y="3733800"/>
            <a:ext cx="585788" cy="585788"/>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38" name="Oval 18"/>
          <p:cNvSpPr>
            <a:spLocks noChangeArrowheads="1"/>
          </p:cNvSpPr>
          <p:nvPr/>
        </p:nvSpPr>
        <p:spPr bwMode="auto">
          <a:xfrm>
            <a:off x="5400676" y="3960813"/>
            <a:ext cx="493713" cy="493712"/>
          </a:xfrm>
          <a:prstGeom prst="ellipse">
            <a:avLst/>
          </a:prstGeom>
          <a:solidFill>
            <a:srgbClr val="003366">
              <a:alpha val="39999"/>
            </a:srgbClr>
          </a:solidFill>
          <a:ln w="9525">
            <a:noFill/>
            <a:round/>
            <a:headEnd/>
            <a:tailEnd/>
          </a:ln>
          <a:effectLst/>
        </p:spPr>
        <p:txBody>
          <a:bodyPr wrap="none" anchor="ctr"/>
          <a:lstStyle/>
          <a:p>
            <a:endParaRPr lang="zh-CN" altLang="en-US"/>
          </a:p>
        </p:txBody>
      </p:sp>
      <p:sp>
        <p:nvSpPr>
          <p:cNvPr id="30739" name="Oval 19"/>
          <p:cNvSpPr>
            <a:spLocks noChangeArrowheads="1"/>
          </p:cNvSpPr>
          <p:nvPr/>
        </p:nvSpPr>
        <p:spPr bwMode="auto">
          <a:xfrm>
            <a:off x="7245350" y="719139"/>
            <a:ext cx="630238" cy="630237"/>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40" name="Oval 20"/>
          <p:cNvSpPr>
            <a:spLocks noChangeArrowheads="1"/>
          </p:cNvSpPr>
          <p:nvPr/>
        </p:nvSpPr>
        <p:spPr bwMode="auto">
          <a:xfrm>
            <a:off x="6435725" y="2205039"/>
            <a:ext cx="720725" cy="720725"/>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30741" name="Oval 21"/>
          <p:cNvSpPr>
            <a:spLocks noChangeArrowheads="1"/>
          </p:cNvSpPr>
          <p:nvPr/>
        </p:nvSpPr>
        <p:spPr bwMode="auto">
          <a:xfrm>
            <a:off x="5354639" y="3240089"/>
            <a:ext cx="720725" cy="720725"/>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30742" name="Oval 22"/>
          <p:cNvSpPr>
            <a:spLocks noChangeArrowheads="1"/>
          </p:cNvSpPr>
          <p:nvPr/>
        </p:nvSpPr>
        <p:spPr bwMode="auto">
          <a:xfrm>
            <a:off x="4679950" y="3870326"/>
            <a:ext cx="720725" cy="720725"/>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30743" name="Oval 23"/>
          <p:cNvSpPr>
            <a:spLocks noChangeArrowheads="1"/>
          </p:cNvSpPr>
          <p:nvPr/>
        </p:nvSpPr>
        <p:spPr bwMode="auto">
          <a:xfrm>
            <a:off x="4679950" y="4454526"/>
            <a:ext cx="720725" cy="720725"/>
          </a:xfrm>
          <a:prstGeom prst="ellipse">
            <a:avLst/>
          </a:prstGeom>
          <a:solidFill>
            <a:srgbClr val="003366">
              <a:alpha val="39999"/>
            </a:srgbClr>
          </a:solidFill>
          <a:ln w="9525" algn="ctr">
            <a:noFill/>
            <a:round/>
            <a:headEnd/>
            <a:tailEnd/>
          </a:ln>
          <a:effectLst/>
        </p:spPr>
        <p:txBody>
          <a:bodyPr wrap="none" anchor="ctr"/>
          <a:lstStyle/>
          <a:p>
            <a:endParaRPr lang="zh-CN" altLang="en-US"/>
          </a:p>
        </p:txBody>
      </p:sp>
      <p:sp>
        <p:nvSpPr>
          <p:cNvPr id="30744" name="Oval 24"/>
          <p:cNvSpPr>
            <a:spLocks noChangeArrowheads="1"/>
          </p:cNvSpPr>
          <p:nvPr/>
        </p:nvSpPr>
        <p:spPr bwMode="auto">
          <a:xfrm>
            <a:off x="5535612" y="4589463"/>
            <a:ext cx="900113" cy="900112"/>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45" name="Oval 25"/>
          <p:cNvSpPr>
            <a:spLocks noChangeArrowheads="1"/>
          </p:cNvSpPr>
          <p:nvPr/>
        </p:nvSpPr>
        <p:spPr bwMode="auto">
          <a:xfrm>
            <a:off x="5984876" y="4770438"/>
            <a:ext cx="900113" cy="900112"/>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46" name="Oval 26"/>
          <p:cNvSpPr>
            <a:spLocks noChangeArrowheads="1"/>
          </p:cNvSpPr>
          <p:nvPr/>
        </p:nvSpPr>
        <p:spPr bwMode="auto">
          <a:xfrm>
            <a:off x="5310188" y="5310189"/>
            <a:ext cx="630238" cy="630237"/>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47" name="Oval 27"/>
          <p:cNvSpPr>
            <a:spLocks noChangeArrowheads="1"/>
          </p:cNvSpPr>
          <p:nvPr/>
        </p:nvSpPr>
        <p:spPr bwMode="auto">
          <a:xfrm>
            <a:off x="6030913" y="5984875"/>
            <a:ext cx="495300" cy="495300"/>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48" name="Oval 28"/>
          <p:cNvSpPr>
            <a:spLocks noChangeArrowheads="1"/>
          </p:cNvSpPr>
          <p:nvPr/>
        </p:nvSpPr>
        <p:spPr bwMode="auto">
          <a:xfrm>
            <a:off x="4319588" y="3060701"/>
            <a:ext cx="901700" cy="900113"/>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30749" name="Oval 29"/>
          <p:cNvSpPr>
            <a:spLocks noChangeArrowheads="1"/>
          </p:cNvSpPr>
          <p:nvPr/>
        </p:nvSpPr>
        <p:spPr bwMode="auto">
          <a:xfrm>
            <a:off x="4589462" y="3240088"/>
            <a:ext cx="900113" cy="900112"/>
          </a:xfrm>
          <a:prstGeom prst="ellipse">
            <a:avLst/>
          </a:prstGeom>
          <a:gradFill rotWithShape="1">
            <a:gsLst>
              <a:gs pos="0">
                <a:srgbClr val="0099CC">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50" name="Oval 30"/>
          <p:cNvSpPr>
            <a:spLocks noChangeArrowheads="1"/>
          </p:cNvSpPr>
          <p:nvPr/>
        </p:nvSpPr>
        <p:spPr bwMode="auto">
          <a:xfrm>
            <a:off x="6075362" y="3014663"/>
            <a:ext cx="900113" cy="900112"/>
          </a:xfrm>
          <a:prstGeom prst="ellipse">
            <a:avLst/>
          </a:prstGeom>
          <a:gradFill rotWithShape="1">
            <a:gsLst>
              <a:gs pos="0">
                <a:srgbClr val="0099CC">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51" name="Oval 31"/>
          <p:cNvSpPr>
            <a:spLocks noChangeArrowheads="1"/>
          </p:cNvSpPr>
          <p:nvPr/>
        </p:nvSpPr>
        <p:spPr bwMode="auto">
          <a:xfrm>
            <a:off x="6119813" y="4140200"/>
            <a:ext cx="674688" cy="674688"/>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52" name="Oval 32"/>
          <p:cNvSpPr>
            <a:spLocks noChangeArrowheads="1"/>
          </p:cNvSpPr>
          <p:nvPr/>
        </p:nvSpPr>
        <p:spPr bwMode="auto">
          <a:xfrm>
            <a:off x="5626100" y="6323013"/>
            <a:ext cx="314325" cy="314325"/>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53" name="Oval 33"/>
          <p:cNvSpPr>
            <a:spLocks noChangeArrowheads="1"/>
          </p:cNvSpPr>
          <p:nvPr/>
        </p:nvSpPr>
        <p:spPr bwMode="auto">
          <a:xfrm>
            <a:off x="6526214" y="1439864"/>
            <a:ext cx="676275" cy="674687"/>
          </a:xfrm>
          <a:prstGeom prst="ellipse">
            <a:avLst/>
          </a:prstGeom>
          <a:gradFill rotWithShape="1">
            <a:gsLst>
              <a:gs pos="0">
                <a:srgbClr val="D3EBED">
                  <a:alpha val="39999"/>
                </a:srgbClr>
              </a:gs>
              <a:gs pos="100000">
                <a:srgbClr val="006699">
                  <a:alpha val="39999"/>
                </a:srgbClr>
              </a:gs>
            </a:gsLst>
            <a:lin ang="18900000" scaled="1"/>
          </a:gradFill>
          <a:ln w="9525">
            <a:noFill/>
            <a:round/>
            <a:headEnd/>
            <a:tailEnd/>
          </a:ln>
          <a:effectLst/>
        </p:spPr>
        <p:txBody>
          <a:bodyPr wrap="none" anchor="ctr"/>
          <a:lstStyle/>
          <a:p>
            <a:endParaRPr lang="zh-CN" altLang="en-US"/>
          </a:p>
        </p:txBody>
      </p:sp>
      <p:sp>
        <p:nvSpPr>
          <p:cNvPr id="30754" name="Oval 34"/>
          <p:cNvSpPr>
            <a:spLocks noChangeArrowheads="1"/>
          </p:cNvSpPr>
          <p:nvPr/>
        </p:nvSpPr>
        <p:spPr bwMode="auto">
          <a:xfrm>
            <a:off x="6931026" y="1304926"/>
            <a:ext cx="271463" cy="269875"/>
          </a:xfrm>
          <a:prstGeom prst="ellipse">
            <a:avLst/>
          </a:prstGeom>
          <a:solidFill>
            <a:srgbClr val="003366">
              <a:alpha val="39999"/>
            </a:srgbClr>
          </a:solidFill>
          <a:ln w="9525">
            <a:noFill/>
            <a:round/>
            <a:headEnd/>
            <a:tailEnd/>
          </a:ln>
          <a:effectLst/>
        </p:spPr>
        <p:txBody>
          <a:bodyPr wrap="none" anchor="ctr"/>
          <a:lstStyle/>
          <a:p>
            <a:endParaRPr lang="zh-CN" altLang="en-US"/>
          </a:p>
        </p:txBody>
      </p:sp>
      <p:sp>
        <p:nvSpPr>
          <p:cNvPr id="30755" name="Oval 35"/>
          <p:cNvSpPr>
            <a:spLocks noChangeArrowheads="1"/>
          </p:cNvSpPr>
          <p:nvPr/>
        </p:nvSpPr>
        <p:spPr bwMode="auto">
          <a:xfrm>
            <a:off x="6119812" y="2744788"/>
            <a:ext cx="495300" cy="495300"/>
          </a:xfrm>
          <a:prstGeom prst="ellipse">
            <a:avLst/>
          </a:prstGeom>
          <a:solidFill>
            <a:srgbClr val="003366">
              <a:alpha val="39999"/>
            </a:srgbClr>
          </a:solidFill>
          <a:ln w="9525">
            <a:noFill/>
            <a:round/>
            <a:headEnd/>
            <a:tailEnd/>
          </a:ln>
          <a:effectLst/>
        </p:spPr>
        <p:txBody>
          <a:bodyPr wrap="none" anchor="ctr"/>
          <a:lstStyle/>
          <a:p>
            <a:endParaRPr lang="zh-CN" altLang="en-US"/>
          </a:p>
        </p:txBody>
      </p:sp>
      <p:sp>
        <p:nvSpPr>
          <p:cNvPr id="30756" name="Oval 36"/>
          <p:cNvSpPr>
            <a:spLocks noChangeArrowheads="1"/>
          </p:cNvSpPr>
          <p:nvPr/>
        </p:nvSpPr>
        <p:spPr bwMode="auto">
          <a:xfrm>
            <a:off x="8640763" y="2992438"/>
            <a:ext cx="495300" cy="495300"/>
          </a:xfrm>
          <a:prstGeom prst="ellipse">
            <a:avLst/>
          </a:prstGeom>
          <a:solidFill>
            <a:srgbClr val="003366">
              <a:alpha val="39999"/>
            </a:srgbClr>
          </a:solidFill>
          <a:ln w="9525">
            <a:noFill/>
            <a:round/>
            <a:headEnd/>
            <a:tailEnd/>
          </a:ln>
          <a:effectLst/>
        </p:spPr>
        <p:txBody>
          <a:bodyPr wrap="none" anchor="ctr"/>
          <a:lstStyle/>
          <a:p>
            <a:endParaRPr lang="zh-CN" altLang="en-US"/>
          </a:p>
        </p:txBody>
      </p:sp>
      <p:sp>
        <p:nvSpPr>
          <p:cNvPr id="30757" name="AutoShape 37"/>
          <p:cNvSpPr>
            <a:spLocks noChangeArrowheads="1"/>
          </p:cNvSpPr>
          <p:nvPr/>
        </p:nvSpPr>
        <p:spPr bwMode="auto">
          <a:xfrm>
            <a:off x="5940425" y="1831976"/>
            <a:ext cx="4140200" cy="2757488"/>
          </a:xfrm>
          <a:prstGeom prst="parallelogram">
            <a:avLst>
              <a:gd name="adj" fmla="val 95835"/>
            </a:avLst>
          </a:prstGeom>
          <a:solidFill>
            <a:srgbClr val="D3EBED"/>
          </a:solidFill>
          <a:ln w="9525">
            <a:noFill/>
            <a:miter lim="800000"/>
            <a:headEnd/>
            <a:tailEnd/>
          </a:ln>
          <a:effectLst/>
        </p:spPr>
        <p:txBody>
          <a:bodyPr wrap="none" anchor="ctr"/>
          <a:lstStyle/>
          <a:p>
            <a:endParaRPr lang="zh-CN" altLang="en-US"/>
          </a:p>
        </p:txBody>
      </p:sp>
      <p:sp>
        <p:nvSpPr>
          <p:cNvPr id="30758" name="Line 38"/>
          <p:cNvSpPr>
            <a:spLocks noChangeShapeType="1"/>
          </p:cNvSpPr>
          <p:nvPr/>
        </p:nvSpPr>
        <p:spPr bwMode="auto">
          <a:xfrm flipV="1">
            <a:off x="5940425" y="1844675"/>
            <a:ext cx="2655888" cy="2744788"/>
          </a:xfrm>
          <a:prstGeom prst="line">
            <a:avLst/>
          </a:prstGeom>
          <a:noFill/>
          <a:ln w="28575">
            <a:solidFill>
              <a:schemeClr val="bg1"/>
            </a:solidFill>
            <a:round/>
            <a:headEnd/>
            <a:tailEnd/>
          </a:ln>
          <a:effectLst/>
        </p:spPr>
        <p:txBody>
          <a:bodyPr/>
          <a:lstStyle/>
          <a:p>
            <a:endParaRPr lang="zh-CN" altLang="en-US"/>
          </a:p>
        </p:txBody>
      </p:sp>
      <p:sp>
        <p:nvSpPr>
          <p:cNvPr id="30759" name="Line 39"/>
          <p:cNvSpPr>
            <a:spLocks noChangeShapeType="1"/>
          </p:cNvSpPr>
          <p:nvPr/>
        </p:nvSpPr>
        <p:spPr bwMode="auto">
          <a:xfrm flipV="1">
            <a:off x="7426325" y="1844675"/>
            <a:ext cx="2654300" cy="2744788"/>
          </a:xfrm>
          <a:prstGeom prst="line">
            <a:avLst/>
          </a:prstGeom>
          <a:noFill/>
          <a:ln w="28575">
            <a:solidFill>
              <a:schemeClr val="bg1"/>
            </a:solidFill>
            <a:round/>
            <a:headEnd/>
            <a:tailEnd/>
          </a:ln>
          <a:effectLst/>
        </p:spPr>
        <p:txBody>
          <a:bodyPr/>
          <a:lstStyle/>
          <a:p>
            <a:endParaRPr lang="zh-CN" altLang="en-US"/>
          </a:p>
        </p:txBody>
      </p:sp>
      <p:sp>
        <p:nvSpPr>
          <p:cNvPr id="30761" name="Rectangle 41"/>
          <p:cNvSpPr>
            <a:spLocks noGrp="1" noChangeArrowheads="1"/>
          </p:cNvSpPr>
          <p:nvPr>
            <p:ph type="sldNum" sz="quarter" idx="4"/>
          </p:nvPr>
        </p:nvSpPr>
        <p:spPr/>
        <p:txBody>
          <a:bodyPr/>
          <a:lstStyle>
            <a:lvl1pPr>
              <a:defRPr>
                <a:solidFill>
                  <a:srgbClr val="006699"/>
                </a:solidFill>
              </a:defRPr>
            </a:lvl1pPr>
          </a:lstStyle>
          <a:p>
            <a:fld id="{7BB0976B-FCE8-47FD-9A7A-1146DE6A6EB6}" type="slidenum">
              <a:rPr lang="en-US" altLang="zh-CN"/>
              <a:pPr/>
              <a:t>‹#›</a:t>
            </a:fld>
            <a:endParaRPr lang="en-US" altLang="zh-CN"/>
          </a:p>
        </p:txBody>
      </p:sp>
      <p:sp>
        <p:nvSpPr>
          <p:cNvPr id="30762" name="Rectangle 42"/>
          <p:cNvSpPr>
            <a:spLocks noGrp="1" noChangeArrowheads="1"/>
          </p:cNvSpPr>
          <p:nvPr>
            <p:ph type="ctrTitle"/>
          </p:nvPr>
        </p:nvSpPr>
        <p:spPr>
          <a:xfrm>
            <a:off x="676275" y="3065463"/>
            <a:ext cx="3914775" cy="1389062"/>
          </a:xfrm>
        </p:spPr>
        <p:txBody>
          <a:bodyPr/>
          <a:lstStyle>
            <a:lvl1pPr>
              <a:defRPr>
                <a:solidFill>
                  <a:schemeClr val="bg1"/>
                </a:solidFill>
              </a:defRPr>
            </a:lvl1pPr>
          </a:lstStyle>
          <a:p>
            <a:r>
              <a:rPr lang="zh-CN" altLang="en-US"/>
              <a:t>单击此处编辑母版标题样式</a:t>
            </a:r>
          </a:p>
        </p:txBody>
      </p:sp>
      <p:sp>
        <p:nvSpPr>
          <p:cNvPr id="30763" name="Rectangle 43"/>
          <p:cNvSpPr>
            <a:spLocks noGrp="1" noChangeArrowheads="1"/>
          </p:cNvSpPr>
          <p:nvPr>
            <p:ph type="subTitle" idx="1"/>
          </p:nvPr>
        </p:nvSpPr>
        <p:spPr>
          <a:xfrm>
            <a:off x="676275" y="4645025"/>
            <a:ext cx="3959225" cy="1069975"/>
          </a:xfrm>
        </p:spPr>
        <p:txBody>
          <a:bodyPr/>
          <a:lstStyle>
            <a:lvl1pPr marL="0" indent="0" algn="ctr">
              <a:buFont typeface="Wingdings" pitchFamily="2" charset="2"/>
              <a:buNone/>
              <a:defRPr>
                <a:ea typeface="黑体" pitchFamily="2" charset="-122"/>
              </a:defRPr>
            </a:lvl1pPr>
          </a:lstStyle>
          <a:p>
            <a:r>
              <a:rPr lang="zh-CN" altLang="en-US"/>
              <a:t>单击此处编辑母版副标题样式</a:t>
            </a:r>
          </a:p>
        </p:txBody>
      </p:sp>
      <p:pic>
        <p:nvPicPr>
          <p:cNvPr id="39" name="Picture 3"/>
          <p:cNvPicPr>
            <a:picLocks noChangeAspect="1" noChangeArrowheads="1"/>
          </p:cNvPicPr>
          <p:nvPr userDrawn="1"/>
        </p:nvPicPr>
        <p:blipFill>
          <a:blip r:embed="rId2" cstate="email">
            <a:clrChange>
              <a:clrFrom>
                <a:srgbClr val="000000">
                  <a:alpha val="0"/>
                </a:srgbClr>
              </a:clrFrom>
              <a:clrTo>
                <a:srgbClr val="000000">
                  <a:alpha val="0"/>
                </a:srgbClr>
              </a:clrTo>
            </a:clrChange>
          </a:blip>
          <a:srcRect/>
          <a:stretch>
            <a:fillRect/>
          </a:stretch>
        </p:blipFill>
        <p:spPr bwMode="auto">
          <a:xfrm>
            <a:off x="299209" y="327514"/>
            <a:ext cx="2526526" cy="4485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单击此处编辑母版标题样式</a:t>
            </a:r>
            <a:endParaRPr lang="zh-CN" altLang="en-US" dirty="0"/>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23EAB7C9-D3FC-452D-9F85-C7F41E1B16D3}" type="slidenum">
              <a:rPr lang="en-US" altLang="zh-CN"/>
              <a:pPr/>
              <a:t>‹#›</a:t>
            </a:fld>
            <a:endParaRPr lang="en-US" altLang="zh-CN"/>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925" y="4164014"/>
            <a:ext cx="8567738" cy="12874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925" y="2746376"/>
            <a:ext cx="8567738" cy="1417638"/>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vl1pPr>
          </a:lstStyle>
          <a:p>
            <a:fld id="{C2B4058D-31E4-4358-A9CA-5E81F96522CA}" type="slidenum">
              <a:rPr lang="en-US" altLang="zh-CN"/>
              <a:pPr/>
              <a:t>‹#›</a:t>
            </a:fld>
            <a:endParaRPr lang="en-US" altLang="zh-CN"/>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825" y="1439864"/>
            <a:ext cx="4459288"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16514" y="1439864"/>
            <a:ext cx="4460875"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576C4C97-440C-49ED-83DE-341CB7E15874}" type="slidenum">
              <a:rPr lang="en-US" altLang="zh-CN"/>
              <a:pPr/>
              <a:t>‹#›</a:t>
            </a:fld>
            <a:endParaRPr lang="en-US" altLang="zh-CN"/>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825" y="1450976"/>
            <a:ext cx="4452938"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825" y="2055813"/>
            <a:ext cx="4452938"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1276" y="1450976"/>
            <a:ext cx="4456113"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1276" y="2055813"/>
            <a:ext cx="4456113"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52368D18-1C6F-42FF-AC9B-180B4D02D117}" type="slidenum">
              <a:rPr lang="en-US" altLang="zh-CN"/>
              <a:pPr/>
              <a:t>‹#›</a:t>
            </a:fld>
            <a:endParaRPr lang="en-US" altLang="zh-CN"/>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6F4F9458-97E4-4AE8-BAF8-D8FD809E9F25}" type="slidenum">
              <a:rPr lang="en-US" altLang="zh-CN"/>
              <a:pPr/>
              <a:t>‹#›</a:t>
            </a:fld>
            <a:endParaRPr lang="en-US" altLang="zh-CN"/>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2FAEF8CA-2AC7-4511-8D90-8CFD5BBA3B74}" type="slidenum">
              <a:rPr lang="en-US" altLang="zh-CN"/>
              <a:pPr/>
              <a:t>‹#›</a:t>
            </a:fld>
            <a:endParaRPr lang="en-US" altLang="zh-CN"/>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5" y="258763"/>
            <a:ext cx="3316288" cy="1096962"/>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764" y="258763"/>
            <a:ext cx="5635625" cy="5529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825" y="1355725"/>
            <a:ext cx="3316288" cy="44323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88B7500A-7CFC-4570-B295-90E681F37D60}" type="slidenum">
              <a:rPr lang="en-US" altLang="zh-CN"/>
              <a:pPr/>
              <a:t>‹#›</a:t>
            </a:fld>
            <a:endParaRPr lang="en-US" altLang="zh-CN"/>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6439" y="4535489"/>
            <a:ext cx="6048375" cy="5365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6439" y="579439"/>
            <a:ext cx="6048375" cy="38877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6439" y="5072063"/>
            <a:ext cx="6048375" cy="760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B8C69E25-16CF-4549-AF43-BB08E2051E04}" type="slidenum">
              <a:rPr lang="en-US" altLang="zh-CN"/>
              <a:pPr/>
              <a:t>‹#›</a:t>
            </a:fld>
            <a:endParaRPr lang="en-US" altLang="zh-CN"/>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4956E920-B8AF-48A2-A77A-EC17E61C8306}" type="slidenum">
              <a:rPr lang="en-US" altLang="zh-CN"/>
              <a:pPr/>
              <a:t>‹#›</a:t>
            </a:fld>
            <a:endParaRPr lang="en-US" altLang="zh-CN"/>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0438" y="225426"/>
            <a:ext cx="2266950" cy="549116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225426"/>
            <a:ext cx="6653213" cy="54911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E9EA0265-33EE-4CF6-ABF3-9D6666A5A1F7}" type="slidenum">
              <a:rPr lang="en-US" altLang="zh-CN"/>
              <a:pPr/>
              <a:t>‹#›</a:t>
            </a:fld>
            <a:endParaRPr lang="en-US" altLang="zh-CN"/>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55650" y="2012950"/>
            <a:ext cx="8569325" cy="1389063"/>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12888" y="3671888"/>
            <a:ext cx="7056438" cy="1655762"/>
          </a:xfrm>
          <a:prstGeom prst="rect">
            <a:avLst/>
          </a:prstGeom>
        </p:spPr>
        <p:txBody>
          <a:bodyPr/>
          <a:lstStyle>
            <a:lvl1pPr marL="0" indent="0" algn="ctr">
              <a:buNone/>
              <a:defRPr>
                <a:latin typeface="微软雅黑" pitchFamily="34" charset="-122"/>
                <a:ea typeface="微软雅黑" pitchFamily="34" charset="-122"/>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dirty="0" smtClean="0"/>
              <a:t>单击此处编辑母版副标题样式</a:t>
            </a:r>
            <a:endParaRPr lang="zh-CN" altLang="en-US" dirty="0"/>
          </a:p>
        </p:txBody>
      </p:sp>
      <p:sp>
        <p:nvSpPr>
          <p:cNvPr id="4" name="日期占位符 3"/>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5" name="页脚占位符 4"/>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6" name="灯片编号占位符 5"/>
          <p:cNvSpPr>
            <a:spLocks noGrp="1"/>
          </p:cNvSpPr>
          <p:nvPr>
            <p:ph type="sldNum" sz="quarter" idx="12"/>
          </p:nvPr>
        </p:nvSpPr>
        <p:spPr>
          <a:xfrm>
            <a:off x="7224714" y="5900739"/>
            <a:ext cx="2352675" cy="450850"/>
          </a:xfrm>
          <a:prstGeom prst="rect">
            <a:avLst/>
          </a:prstGeom>
        </p:spPr>
        <p:txBody>
          <a:bodyPr/>
          <a:lstStyle>
            <a:lvl1pPr>
              <a:defRPr/>
            </a:lvl1pPr>
          </a:lstStyle>
          <a:p>
            <a:fld id="{4788C776-D648-4F87-AE7C-1E6AFD01C106}" type="slidenum">
              <a:rPr lang="en-US" altLang="zh-CN"/>
              <a:pPr/>
              <a:t>‹#›</a:t>
            </a:fld>
            <a:endParaRPr lang="en-US" altLang="zh-CN"/>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04826" y="1511301"/>
            <a:ext cx="9072563" cy="4276725"/>
          </a:xfrm>
          <a:prstGeom prst="rect">
            <a:avLst/>
          </a:prstGeom>
        </p:spPr>
        <p:txBody>
          <a:bodyPr/>
          <a:lstStyle>
            <a:lvl1pPr>
              <a:defRPr>
                <a:latin typeface="微软雅黑" pitchFamily="34" charset="-122"/>
                <a:ea typeface="微软雅黑" pitchFamily="34" charset="-122"/>
              </a:defRPr>
            </a:lvl1pPr>
            <a:lvl2pPr>
              <a:defRPr>
                <a:latin typeface="微软雅黑" pitchFamily="34" charset="-122"/>
                <a:ea typeface="微软雅黑" pitchFamily="34" charset="-122"/>
              </a:defRPr>
            </a:lvl2pPr>
            <a:lvl3pPr>
              <a:defRPr>
                <a:latin typeface="微软雅黑" pitchFamily="34" charset="-122"/>
                <a:ea typeface="微软雅黑" pitchFamily="34" charset="-122"/>
              </a:defRPr>
            </a:lvl3pPr>
            <a:lvl4pPr>
              <a:defRPr>
                <a:latin typeface="微软雅黑" pitchFamily="34" charset="-122"/>
                <a:ea typeface="微软雅黑" pitchFamily="34" charset="-122"/>
              </a:defRPr>
            </a:lvl4pPr>
            <a:lvl5pPr>
              <a:defRPr>
                <a:latin typeface="微软雅黑" pitchFamily="34" charset="-122"/>
                <a:ea typeface="微软雅黑" pitchFamily="34" charset="-122"/>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5" name="页脚占位符 4"/>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6" name="灯片编号占位符 5"/>
          <p:cNvSpPr>
            <a:spLocks noGrp="1"/>
          </p:cNvSpPr>
          <p:nvPr>
            <p:ph type="sldNum" sz="quarter" idx="12"/>
          </p:nvPr>
        </p:nvSpPr>
        <p:spPr>
          <a:xfrm>
            <a:off x="7224714" y="5900739"/>
            <a:ext cx="2352675" cy="450850"/>
          </a:xfrm>
          <a:prstGeom prst="rect">
            <a:avLst/>
          </a:prstGeom>
        </p:spPr>
        <p:txBody>
          <a:bodyPr/>
          <a:lstStyle>
            <a:lvl1pPr>
              <a:defRPr/>
            </a:lvl1pPr>
          </a:lstStyle>
          <a:p>
            <a:fld id="{759F97DE-4C4B-4E87-9F54-4499C4985F83}" type="slidenum">
              <a:rPr lang="en-US" altLang="zh-CN"/>
              <a:pPr/>
              <a:t>‹#›</a:t>
            </a:fld>
            <a:endParaRPr lang="en-US" altLang="zh-CN"/>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925" y="4164014"/>
            <a:ext cx="8567738" cy="1287462"/>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925" y="2746376"/>
            <a:ext cx="8567738" cy="1417638"/>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5" name="页脚占位符 4"/>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6" name="灯片编号占位符 5"/>
          <p:cNvSpPr>
            <a:spLocks noGrp="1"/>
          </p:cNvSpPr>
          <p:nvPr>
            <p:ph type="sldNum" sz="quarter" idx="12"/>
          </p:nvPr>
        </p:nvSpPr>
        <p:spPr>
          <a:xfrm>
            <a:off x="7224714" y="5900739"/>
            <a:ext cx="2352675" cy="450850"/>
          </a:xfrm>
          <a:prstGeom prst="rect">
            <a:avLst/>
          </a:prstGeom>
        </p:spPr>
        <p:txBody>
          <a:bodyPr/>
          <a:lstStyle>
            <a:lvl1pPr>
              <a:defRPr/>
            </a:lvl1pPr>
          </a:lstStyle>
          <a:p>
            <a:fld id="{80AE1247-5D26-4174-B16B-87464C541173}" type="slidenum">
              <a:rPr lang="en-US" altLang="zh-CN"/>
              <a:pPr/>
              <a:t>‹#›</a:t>
            </a:fld>
            <a:endParaRPr lang="en-US" altLang="zh-CN"/>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825" y="1511301"/>
            <a:ext cx="4459288" cy="4276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16514" y="1511301"/>
            <a:ext cx="4460875" cy="4276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6" name="页脚占位符 5"/>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7" name="灯片编号占位符 6"/>
          <p:cNvSpPr>
            <a:spLocks noGrp="1"/>
          </p:cNvSpPr>
          <p:nvPr>
            <p:ph type="sldNum" sz="quarter" idx="12"/>
          </p:nvPr>
        </p:nvSpPr>
        <p:spPr>
          <a:xfrm>
            <a:off x="7224714" y="5900739"/>
            <a:ext cx="2352675" cy="450850"/>
          </a:xfrm>
          <a:prstGeom prst="rect">
            <a:avLst/>
          </a:prstGeom>
        </p:spPr>
        <p:txBody>
          <a:bodyPr/>
          <a:lstStyle>
            <a:lvl1pPr>
              <a:defRPr/>
            </a:lvl1pPr>
          </a:lstStyle>
          <a:p>
            <a:fld id="{124769D4-27E0-4AA0-81E0-3077F39F1C37}" type="slidenum">
              <a:rPr lang="en-US" altLang="zh-CN"/>
              <a:pPr/>
              <a:t>‹#›</a:t>
            </a:fld>
            <a:endParaRPr lang="en-US" altLang="zh-CN"/>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825" y="1450976"/>
            <a:ext cx="4452938" cy="6048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825" y="2055813"/>
            <a:ext cx="4452938" cy="3732212"/>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1276" y="1450976"/>
            <a:ext cx="4456113" cy="60483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1276" y="2055813"/>
            <a:ext cx="4456113" cy="3732212"/>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8" name="页脚占位符 7"/>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9" name="灯片编号占位符 8"/>
          <p:cNvSpPr>
            <a:spLocks noGrp="1"/>
          </p:cNvSpPr>
          <p:nvPr>
            <p:ph type="sldNum" sz="quarter" idx="12"/>
          </p:nvPr>
        </p:nvSpPr>
        <p:spPr>
          <a:xfrm>
            <a:off x="7224714" y="5900739"/>
            <a:ext cx="2352675" cy="450850"/>
          </a:xfrm>
          <a:prstGeom prst="rect">
            <a:avLst/>
          </a:prstGeom>
        </p:spPr>
        <p:txBody>
          <a:bodyPr/>
          <a:lstStyle>
            <a:lvl1pPr>
              <a:defRPr/>
            </a:lvl1pPr>
          </a:lstStyle>
          <a:p>
            <a:fld id="{8FB9507C-D36B-41BF-B7D7-F534232CEA8E}" type="slidenum">
              <a:rPr lang="en-US" altLang="zh-CN"/>
              <a:pPr/>
              <a:t>‹#›</a:t>
            </a:fld>
            <a:endParaRPr lang="en-US" altLang="zh-CN"/>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4" name="页脚占位符 3"/>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5" name="灯片编号占位符 4"/>
          <p:cNvSpPr>
            <a:spLocks noGrp="1"/>
          </p:cNvSpPr>
          <p:nvPr>
            <p:ph type="sldNum" sz="quarter" idx="12"/>
          </p:nvPr>
        </p:nvSpPr>
        <p:spPr>
          <a:xfrm>
            <a:off x="7224714" y="5900739"/>
            <a:ext cx="2352675" cy="450850"/>
          </a:xfrm>
          <a:prstGeom prst="rect">
            <a:avLst/>
          </a:prstGeom>
        </p:spPr>
        <p:txBody>
          <a:bodyPr/>
          <a:lstStyle>
            <a:lvl1pPr>
              <a:defRPr/>
            </a:lvl1pPr>
          </a:lstStyle>
          <a:p>
            <a:fld id="{7E367891-6F06-416C-A197-3A1158454F14}" type="slidenum">
              <a:rPr lang="en-US" altLang="zh-CN"/>
              <a:pPr/>
              <a:t>‹#›</a:t>
            </a:fld>
            <a:endParaRPr lang="en-US" altLang="zh-CN"/>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3" name="页脚占位符 2"/>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4" name="灯片编号占位符 3"/>
          <p:cNvSpPr>
            <a:spLocks noGrp="1"/>
          </p:cNvSpPr>
          <p:nvPr>
            <p:ph type="sldNum" sz="quarter" idx="12"/>
          </p:nvPr>
        </p:nvSpPr>
        <p:spPr>
          <a:xfrm>
            <a:off x="7224714" y="5900739"/>
            <a:ext cx="2352675" cy="450850"/>
          </a:xfrm>
          <a:prstGeom prst="rect">
            <a:avLst/>
          </a:prstGeom>
        </p:spPr>
        <p:txBody>
          <a:bodyPr/>
          <a:lstStyle>
            <a:lvl1pPr>
              <a:defRPr/>
            </a:lvl1pPr>
          </a:lstStyle>
          <a:p>
            <a:fld id="{2F963002-7156-4A30-8C28-27D05ABC07C3}" type="slidenum">
              <a:rPr lang="en-US" altLang="zh-CN"/>
              <a:pPr/>
              <a:t>‹#›</a:t>
            </a:fld>
            <a:endParaRPr lang="en-US" altLang="zh-CN"/>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5" y="258763"/>
            <a:ext cx="3316288" cy="1096962"/>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764" y="258763"/>
            <a:ext cx="5635625" cy="5529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825" y="1355725"/>
            <a:ext cx="3316288" cy="44323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6" name="页脚占位符 5"/>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7" name="灯片编号占位符 6"/>
          <p:cNvSpPr>
            <a:spLocks noGrp="1"/>
          </p:cNvSpPr>
          <p:nvPr>
            <p:ph type="sldNum" sz="quarter" idx="12"/>
          </p:nvPr>
        </p:nvSpPr>
        <p:spPr>
          <a:xfrm>
            <a:off x="7224714" y="5900739"/>
            <a:ext cx="2352675" cy="450850"/>
          </a:xfrm>
          <a:prstGeom prst="rect">
            <a:avLst/>
          </a:prstGeom>
        </p:spPr>
        <p:txBody>
          <a:bodyPr/>
          <a:lstStyle>
            <a:lvl1pPr>
              <a:defRPr/>
            </a:lvl1pPr>
          </a:lstStyle>
          <a:p>
            <a:fld id="{03FBA770-4720-49B8-964F-097596236B77}" type="slidenum">
              <a:rPr lang="en-US" altLang="zh-CN"/>
              <a:pPr/>
              <a:t>‹#›</a:t>
            </a:fld>
            <a:endParaRPr lang="en-US" altLang="zh-CN"/>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6439" y="4535489"/>
            <a:ext cx="6048375" cy="536575"/>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6439" y="579439"/>
            <a:ext cx="6048375" cy="3887787"/>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6439" y="5072063"/>
            <a:ext cx="6048375" cy="76041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6" name="页脚占位符 5"/>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7" name="灯片编号占位符 6"/>
          <p:cNvSpPr>
            <a:spLocks noGrp="1"/>
          </p:cNvSpPr>
          <p:nvPr>
            <p:ph type="sldNum" sz="quarter" idx="12"/>
          </p:nvPr>
        </p:nvSpPr>
        <p:spPr>
          <a:xfrm>
            <a:off x="7224714" y="5900739"/>
            <a:ext cx="2352675" cy="450850"/>
          </a:xfrm>
          <a:prstGeom prst="rect">
            <a:avLst/>
          </a:prstGeom>
        </p:spPr>
        <p:txBody>
          <a:bodyPr/>
          <a:lstStyle>
            <a:lvl1pPr>
              <a:defRPr/>
            </a:lvl1pPr>
          </a:lstStyle>
          <a:p>
            <a:fld id="{0809093F-3FC6-4D6F-A588-2622008D89C0}" type="slidenum">
              <a:rPr lang="en-US" altLang="zh-CN"/>
              <a:pPr/>
              <a:t>‹#›</a:t>
            </a:fld>
            <a:endParaRPr lang="en-US" altLang="zh-CN"/>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p>
            <a:r>
              <a:rPr lang="zh-CN" altLang="en-US" dirty="0" smtClean="0"/>
              <a:t>单击此处编辑母版标题样式</a:t>
            </a:r>
            <a:endParaRPr lang="zh-CN" altLang="en-US" dirty="0"/>
          </a:p>
        </p:txBody>
      </p:sp>
      <p:sp>
        <p:nvSpPr>
          <p:cNvPr id="3" name="竖排文字占位符 2"/>
          <p:cNvSpPr>
            <a:spLocks noGrp="1"/>
          </p:cNvSpPr>
          <p:nvPr>
            <p:ph type="body" orient="vert" idx="1"/>
          </p:nvPr>
        </p:nvSpPr>
        <p:spPr>
          <a:xfrm>
            <a:off x="504826" y="1511301"/>
            <a:ext cx="9072563" cy="42767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5" name="页脚占位符 4"/>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6" name="灯片编号占位符 5"/>
          <p:cNvSpPr>
            <a:spLocks noGrp="1"/>
          </p:cNvSpPr>
          <p:nvPr>
            <p:ph type="sldNum" sz="quarter" idx="12"/>
          </p:nvPr>
        </p:nvSpPr>
        <p:spPr>
          <a:xfrm>
            <a:off x="7224714" y="5900739"/>
            <a:ext cx="2352675" cy="450850"/>
          </a:xfrm>
          <a:prstGeom prst="rect">
            <a:avLst/>
          </a:prstGeom>
        </p:spPr>
        <p:txBody>
          <a:bodyPr/>
          <a:lstStyle>
            <a:lvl1pPr>
              <a:defRPr/>
            </a:lvl1pPr>
          </a:lstStyle>
          <a:p>
            <a:fld id="{1AFBC035-B9D4-4A53-85E0-674096685DF3}" type="slidenum">
              <a:rPr lang="en-US" altLang="zh-CN"/>
              <a:pPr/>
              <a:t>‹#›</a:t>
            </a:fld>
            <a:endParaRPr lang="en-US" altLang="zh-CN"/>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0438" y="258763"/>
            <a:ext cx="2266950" cy="552926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258763"/>
            <a:ext cx="6653213" cy="5529262"/>
          </a:xfrm>
          <a:prstGeom prst="rect">
            <a:avLst/>
          </a:prstGeom>
        </p:spPr>
        <p:txBody>
          <a:bodyPr vert="eaVert"/>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10"/>
          </p:nvPr>
        </p:nvSpPr>
        <p:spPr>
          <a:xfrm>
            <a:off x="504825" y="5900739"/>
            <a:ext cx="2351088" cy="450850"/>
          </a:xfrm>
          <a:prstGeom prst="rect">
            <a:avLst/>
          </a:prstGeom>
        </p:spPr>
        <p:txBody>
          <a:bodyPr/>
          <a:lstStyle>
            <a:lvl1pPr>
              <a:defRPr/>
            </a:lvl1pPr>
          </a:lstStyle>
          <a:p>
            <a:endParaRPr lang="en-US" altLang="zh-CN"/>
          </a:p>
        </p:txBody>
      </p:sp>
      <p:sp>
        <p:nvSpPr>
          <p:cNvPr id="5" name="页脚占位符 4"/>
          <p:cNvSpPr>
            <a:spLocks noGrp="1"/>
          </p:cNvSpPr>
          <p:nvPr>
            <p:ph type="ftr" sz="quarter" idx="11"/>
          </p:nvPr>
        </p:nvSpPr>
        <p:spPr>
          <a:xfrm>
            <a:off x="3444875" y="5900739"/>
            <a:ext cx="3190875" cy="450850"/>
          </a:xfrm>
          <a:prstGeom prst="rect">
            <a:avLst/>
          </a:prstGeom>
        </p:spPr>
        <p:txBody>
          <a:bodyPr/>
          <a:lstStyle>
            <a:lvl1pPr>
              <a:defRPr/>
            </a:lvl1pPr>
          </a:lstStyle>
          <a:p>
            <a:endParaRPr lang="en-US" altLang="zh-CN"/>
          </a:p>
        </p:txBody>
      </p:sp>
      <p:sp>
        <p:nvSpPr>
          <p:cNvPr id="6" name="灯片编号占位符 5"/>
          <p:cNvSpPr>
            <a:spLocks noGrp="1"/>
          </p:cNvSpPr>
          <p:nvPr>
            <p:ph type="sldNum" sz="quarter" idx="12"/>
          </p:nvPr>
        </p:nvSpPr>
        <p:spPr>
          <a:xfrm>
            <a:off x="7224714" y="5900739"/>
            <a:ext cx="2352675" cy="450850"/>
          </a:xfrm>
          <a:prstGeom prst="rect">
            <a:avLst/>
          </a:prstGeom>
        </p:spPr>
        <p:txBody>
          <a:bodyPr/>
          <a:lstStyle>
            <a:lvl1pPr>
              <a:defRPr/>
            </a:lvl1pPr>
          </a:lstStyle>
          <a:p>
            <a:fld id="{9C2DE682-48D3-45CB-B2FB-6FC1BCDD9736}" type="slidenum">
              <a:rPr lang="en-US" altLang="zh-CN"/>
              <a:pPr/>
              <a:t>‹#›</a:t>
            </a:fld>
            <a:endParaRPr lang="en-US" altLang="zh-CN"/>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924674" name="Rectangle 2"/>
          <p:cNvSpPr>
            <a:spLocks noChangeArrowheads="1"/>
          </p:cNvSpPr>
          <p:nvPr/>
        </p:nvSpPr>
        <p:spPr bwMode="auto">
          <a:xfrm>
            <a:off x="504826" y="258763"/>
            <a:ext cx="9072563" cy="1081087"/>
          </a:xfrm>
          <a:prstGeom prst="rect">
            <a:avLst/>
          </a:prstGeom>
          <a:noFill/>
          <a:ln w="9525">
            <a:noFill/>
            <a:miter lim="800000"/>
            <a:headEnd/>
            <a:tailEnd/>
          </a:ln>
          <a:effectLst/>
        </p:spPr>
        <p:txBody>
          <a:bodyPr anchor="ctr"/>
          <a:lstStyle/>
          <a:p>
            <a:pPr algn="l"/>
            <a:r>
              <a:rPr lang="zh-CN" altLang="en-US" sz="1800"/>
              <a:t>单击此处编辑母版标题样式</a:t>
            </a:r>
          </a:p>
        </p:txBody>
      </p:sp>
      <p:sp>
        <p:nvSpPr>
          <p:cNvPr id="924675" name="Rectangle 3"/>
          <p:cNvSpPr>
            <a:spLocks noChangeArrowheads="1"/>
          </p:cNvSpPr>
          <p:nvPr/>
        </p:nvSpPr>
        <p:spPr bwMode="auto">
          <a:xfrm>
            <a:off x="504826" y="1511301"/>
            <a:ext cx="9072563" cy="4276725"/>
          </a:xfrm>
          <a:prstGeom prst="rect">
            <a:avLst/>
          </a:prstGeom>
          <a:noFill/>
          <a:ln w="9525">
            <a:noFill/>
            <a:miter lim="800000"/>
            <a:headEnd/>
            <a:tailEnd/>
          </a:ln>
          <a:effectLst/>
        </p:spPr>
        <p:txBody>
          <a:bodyPr/>
          <a:lstStyle/>
          <a:p>
            <a:pPr algn="l"/>
            <a:r>
              <a:rPr lang="zh-CN" altLang="en-US" sz="1800"/>
              <a:t>单击此处编辑母版文本样式</a:t>
            </a:r>
          </a:p>
          <a:p>
            <a:pPr algn="l"/>
            <a:r>
              <a:rPr lang="zh-CN" altLang="en-US" sz="1800"/>
              <a:t>第二级</a:t>
            </a:r>
          </a:p>
          <a:p>
            <a:pPr algn="l"/>
            <a:r>
              <a:rPr lang="zh-CN" altLang="en-US" sz="1800"/>
              <a:t>第三级</a:t>
            </a:r>
          </a:p>
          <a:p>
            <a:pPr algn="l"/>
            <a:r>
              <a:rPr lang="zh-CN" altLang="en-US" sz="1800"/>
              <a:t>第四级</a:t>
            </a:r>
          </a:p>
          <a:p>
            <a:pPr algn="l"/>
            <a:r>
              <a:rPr lang="zh-CN" altLang="en-US" sz="1800"/>
              <a:t>第五级</a:t>
            </a:r>
          </a:p>
        </p:txBody>
      </p:sp>
      <p:sp>
        <p:nvSpPr>
          <p:cNvPr id="924676" name="Rectangle 4"/>
          <p:cNvSpPr>
            <a:spLocks noGrp="1" noChangeArrowheads="1"/>
          </p:cNvSpPr>
          <p:nvPr>
            <p:ph type="dt" sz="half" idx="2"/>
          </p:nvPr>
        </p:nvSpPr>
        <p:spPr>
          <a:xfrm>
            <a:off x="504825" y="5900739"/>
            <a:ext cx="2351088" cy="450850"/>
          </a:xfrm>
        </p:spPr>
        <p:txBody>
          <a:bodyPr/>
          <a:lstStyle>
            <a:lvl1pPr>
              <a:defRPr/>
            </a:lvl1pPr>
          </a:lstStyle>
          <a:p>
            <a:endParaRPr lang="en-US" altLang="zh-CN"/>
          </a:p>
        </p:txBody>
      </p:sp>
      <p:sp>
        <p:nvSpPr>
          <p:cNvPr id="924677" name="Rectangle 5"/>
          <p:cNvSpPr>
            <a:spLocks noGrp="1" noChangeArrowheads="1"/>
          </p:cNvSpPr>
          <p:nvPr>
            <p:ph type="ftr" sz="quarter" idx="3"/>
          </p:nvPr>
        </p:nvSpPr>
        <p:spPr bwMode="auto">
          <a:xfrm>
            <a:off x="3444875" y="5900739"/>
            <a:ext cx="3190875" cy="4508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defRPr sz="1400"/>
            </a:lvl1pPr>
          </a:lstStyle>
          <a:p>
            <a:endParaRPr lang="en-US" altLang="zh-CN"/>
          </a:p>
        </p:txBody>
      </p:sp>
      <p:sp>
        <p:nvSpPr>
          <p:cNvPr id="924678" name="Rectangle 6"/>
          <p:cNvSpPr>
            <a:spLocks noGrp="1" noChangeArrowheads="1"/>
          </p:cNvSpPr>
          <p:nvPr>
            <p:ph type="sldNum" sz="quarter" idx="4"/>
          </p:nvPr>
        </p:nvSpPr>
        <p:spPr bwMode="auto">
          <a:xfrm>
            <a:off x="7224714" y="5900739"/>
            <a:ext cx="2352675" cy="4508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fld id="{52CA8428-882F-4A18-9F0B-DF39844A7571}" type="slidenum">
              <a:rPr lang="en-US" altLang="zh-CN"/>
              <a:pPr/>
              <a:t>‹#›</a:t>
            </a:fld>
            <a:endParaRPr lang="en-US" altLang="zh-CN"/>
          </a:p>
        </p:txBody>
      </p:sp>
      <p:sp>
        <p:nvSpPr>
          <p:cNvPr id="924679" name="Rectangle 7"/>
          <p:cNvSpPr>
            <a:spLocks noChangeArrowheads="1"/>
          </p:cNvSpPr>
          <p:nvPr/>
        </p:nvSpPr>
        <p:spPr bwMode="auto">
          <a:xfrm>
            <a:off x="755650" y="2012950"/>
            <a:ext cx="8569325" cy="1389063"/>
          </a:xfrm>
          <a:prstGeom prst="rect">
            <a:avLst/>
          </a:prstGeom>
          <a:noFill/>
          <a:ln w="9525">
            <a:noFill/>
            <a:miter lim="800000"/>
            <a:headEnd/>
            <a:tailEnd/>
          </a:ln>
          <a:effectLst/>
        </p:spPr>
        <p:txBody>
          <a:bodyPr anchor="ctr"/>
          <a:lstStyle/>
          <a:p>
            <a:pPr algn="l"/>
            <a:r>
              <a:rPr lang="zh-CN" altLang="en-US" sz="1800"/>
              <a:t>单击此处编辑母版标题样式</a:t>
            </a:r>
          </a:p>
        </p:txBody>
      </p:sp>
      <p:sp>
        <p:nvSpPr>
          <p:cNvPr id="924680" name="Rectangle 8"/>
          <p:cNvSpPr>
            <a:spLocks noChangeArrowheads="1"/>
          </p:cNvSpPr>
          <p:nvPr/>
        </p:nvSpPr>
        <p:spPr bwMode="auto">
          <a:xfrm>
            <a:off x="1512888" y="3671888"/>
            <a:ext cx="7056438" cy="1655762"/>
          </a:xfrm>
          <a:prstGeom prst="rect">
            <a:avLst/>
          </a:prstGeom>
          <a:noFill/>
          <a:ln w="9525">
            <a:noFill/>
            <a:miter lim="800000"/>
            <a:headEnd/>
            <a:tailEnd/>
          </a:ln>
          <a:effectLst/>
        </p:spPr>
        <p:txBody>
          <a:bodyPr/>
          <a:lstStyle/>
          <a:p>
            <a:pPr algn="l"/>
            <a:r>
              <a:rPr lang="zh-CN" altLang="en-US" sz="1800"/>
              <a:t>单击此处编辑母版副标题样式</a:t>
            </a:r>
          </a:p>
        </p:txBody>
      </p:sp>
      <p:sp>
        <p:nvSpPr>
          <p:cNvPr id="924681" name="Rectangle 9"/>
          <p:cNvSpPr>
            <a:spLocks noChangeArrowheads="1"/>
          </p:cNvSpPr>
          <p:nvPr/>
        </p:nvSpPr>
        <p:spPr bwMode="auto">
          <a:xfrm>
            <a:off x="504825" y="5900739"/>
            <a:ext cx="2351088" cy="450850"/>
          </a:xfrm>
          <a:prstGeom prst="rect">
            <a:avLst/>
          </a:prstGeom>
          <a:noFill/>
          <a:ln w="9525">
            <a:noFill/>
            <a:miter lim="800000"/>
            <a:headEnd/>
            <a:tailEnd/>
          </a:ln>
          <a:effectLst/>
        </p:spPr>
        <p:txBody>
          <a:bodyPr/>
          <a:lstStyle/>
          <a:p>
            <a:pPr algn="l"/>
            <a:endParaRPr lang="en-US" altLang="zh-CN" sz="1400"/>
          </a:p>
        </p:txBody>
      </p:sp>
      <p:sp>
        <p:nvSpPr>
          <p:cNvPr id="924682" name="Rectangle 10"/>
          <p:cNvSpPr>
            <a:spLocks noChangeArrowheads="1"/>
          </p:cNvSpPr>
          <p:nvPr/>
        </p:nvSpPr>
        <p:spPr bwMode="auto">
          <a:xfrm>
            <a:off x="3444875" y="5900739"/>
            <a:ext cx="3190875" cy="450850"/>
          </a:xfrm>
          <a:prstGeom prst="rect">
            <a:avLst/>
          </a:prstGeom>
          <a:noFill/>
          <a:ln w="9525">
            <a:noFill/>
            <a:miter lim="800000"/>
            <a:headEnd/>
            <a:tailEnd/>
          </a:ln>
          <a:effectLst/>
        </p:spPr>
        <p:txBody>
          <a:bodyPr/>
          <a:lstStyle/>
          <a:p>
            <a:endParaRPr lang="en-US" altLang="zh-CN" sz="1400"/>
          </a:p>
        </p:txBody>
      </p:sp>
      <p:sp>
        <p:nvSpPr>
          <p:cNvPr id="924683" name="Rectangle 11"/>
          <p:cNvSpPr>
            <a:spLocks noChangeArrowheads="1"/>
          </p:cNvSpPr>
          <p:nvPr/>
        </p:nvSpPr>
        <p:spPr bwMode="auto">
          <a:xfrm>
            <a:off x="7224714" y="5900739"/>
            <a:ext cx="2352675" cy="450850"/>
          </a:xfrm>
          <a:prstGeom prst="rect">
            <a:avLst/>
          </a:prstGeom>
          <a:noFill/>
          <a:ln w="9525">
            <a:noFill/>
            <a:miter lim="800000"/>
            <a:headEnd/>
            <a:tailEnd/>
          </a:ln>
          <a:effectLst/>
        </p:spPr>
        <p:txBody>
          <a:bodyPr/>
          <a:lstStyle/>
          <a:p>
            <a:pPr algn="r"/>
            <a:fld id="{7A669203-0C9F-4D0A-9E76-A0170943505C}" type="slidenum">
              <a:rPr lang="en-US" altLang="zh-CN" sz="1400"/>
              <a:pPr algn="r"/>
              <a:t>‹#›</a:t>
            </a:fld>
            <a:endParaRPr lang="en-US" altLang="zh-CN" sz="1400"/>
          </a:p>
        </p:txBody>
      </p:sp>
      <p:sp>
        <p:nvSpPr>
          <p:cNvPr id="924684" name="Rectangle 12"/>
          <p:cNvSpPr>
            <a:spLocks noChangeArrowheads="1"/>
          </p:cNvSpPr>
          <p:nvPr/>
        </p:nvSpPr>
        <p:spPr bwMode="auto">
          <a:xfrm>
            <a:off x="0" y="-25399"/>
            <a:ext cx="10080625" cy="6480175"/>
          </a:xfrm>
          <a:prstGeom prst="rect">
            <a:avLst/>
          </a:prstGeom>
          <a:solidFill>
            <a:srgbClr val="EAEAEA"/>
          </a:solidFill>
          <a:ln w="9525">
            <a:noFill/>
            <a:miter lim="800000"/>
            <a:headEnd/>
            <a:tailEnd/>
          </a:ln>
          <a:effectLst/>
        </p:spPr>
        <p:txBody>
          <a:bodyPr wrap="none" anchor="ctr"/>
          <a:lstStyle/>
          <a:p>
            <a:endParaRPr lang="zh-CN" altLang="en-US"/>
          </a:p>
        </p:txBody>
      </p:sp>
      <p:sp>
        <p:nvSpPr>
          <p:cNvPr id="924685" name="AutoShape 13"/>
          <p:cNvSpPr>
            <a:spLocks noChangeArrowheads="1"/>
          </p:cNvSpPr>
          <p:nvPr/>
        </p:nvSpPr>
        <p:spPr bwMode="auto">
          <a:xfrm rot="13500000">
            <a:off x="5313364" y="5905500"/>
            <a:ext cx="1054100" cy="622300"/>
          </a:xfrm>
          <a:prstGeom prst="leftRightArrow">
            <a:avLst>
              <a:gd name="adj1" fmla="val 100000"/>
              <a:gd name="adj2" fmla="val 43570"/>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4686" name="AutoShape 14"/>
          <p:cNvSpPr>
            <a:spLocks noChangeArrowheads="1"/>
          </p:cNvSpPr>
          <p:nvPr/>
        </p:nvSpPr>
        <p:spPr bwMode="auto">
          <a:xfrm rot="-2596399">
            <a:off x="8770937" y="1"/>
            <a:ext cx="1547813" cy="671513"/>
          </a:xfrm>
          <a:prstGeom prst="leftRightArrow">
            <a:avLst>
              <a:gd name="adj1" fmla="val 100000"/>
              <a:gd name="adj2" fmla="val 59289"/>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87" name="AutoShape 15"/>
          <p:cNvSpPr>
            <a:spLocks noChangeArrowheads="1"/>
          </p:cNvSpPr>
          <p:nvPr/>
        </p:nvSpPr>
        <p:spPr bwMode="auto">
          <a:xfrm rot="-2596399">
            <a:off x="8642351" y="687389"/>
            <a:ext cx="1192213" cy="517525"/>
          </a:xfrm>
          <a:prstGeom prst="leftRightArrow">
            <a:avLst>
              <a:gd name="adj1" fmla="val 100000"/>
              <a:gd name="adj2" fmla="val 59256"/>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88" name="AutoShape 16"/>
          <p:cNvSpPr>
            <a:spLocks noChangeArrowheads="1"/>
          </p:cNvSpPr>
          <p:nvPr/>
        </p:nvSpPr>
        <p:spPr bwMode="auto">
          <a:xfrm rot="-2596399">
            <a:off x="8693150" y="2151063"/>
            <a:ext cx="992188" cy="430212"/>
          </a:xfrm>
          <a:prstGeom prst="leftRightArrow">
            <a:avLst>
              <a:gd name="adj1" fmla="val 100000"/>
              <a:gd name="adj2" fmla="val 59323"/>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4689" name="AutoShape 17"/>
          <p:cNvSpPr>
            <a:spLocks noChangeArrowheads="1"/>
          </p:cNvSpPr>
          <p:nvPr/>
        </p:nvSpPr>
        <p:spPr bwMode="auto">
          <a:xfrm rot="-2596399">
            <a:off x="6389689" y="4329114"/>
            <a:ext cx="1349375" cy="585787"/>
          </a:xfrm>
          <a:prstGeom prst="leftRightArrow">
            <a:avLst>
              <a:gd name="adj1" fmla="val 100000"/>
              <a:gd name="adj2" fmla="val 59252"/>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90" name="AutoShape 18"/>
          <p:cNvSpPr>
            <a:spLocks noChangeArrowheads="1"/>
          </p:cNvSpPr>
          <p:nvPr/>
        </p:nvSpPr>
        <p:spPr bwMode="auto">
          <a:xfrm rot="-2596399">
            <a:off x="5040313" y="715963"/>
            <a:ext cx="1270000" cy="550862"/>
          </a:xfrm>
          <a:prstGeom prst="leftRightArrow">
            <a:avLst>
              <a:gd name="adj1" fmla="val 100000"/>
              <a:gd name="adj2" fmla="val 59302"/>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91" name="AutoShape 19"/>
          <p:cNvSpPr>
            <a:spLocks noChangeArrowheads="1"/>
          </p:cNvSpPr>
          <p:nvPr/>
        </p:nvSpPr>
        <p:spPr bwMode="auto">
          <a:xfrm rot="13500000">
            <a:off x="1200945" y="2459832"/>
            <a:ext cx="4899025" cy="2897188"/>
          </a:xfrm>
          <a:prstGeom prst="leftRightArrow">
            <a:avLst>
              <a:gd name="adj1" fmla="val 100000"/>
              <a:gd name="adj2" fmla="val 43495"/>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92" name="AutoShape 20"/>
          <p:cNvSpPr>
            <a:spLocks noChangeArrowheads="1"/>
          </p:cNvSpPr>
          <p:nvPr/>
        </p:nvSpPr>
        <p:spPr bwMode="auto">
          <a:xfrm rot="13500000">
            <a:off x="1843883" y="1594645"/>
            <a:ext cx="1271587" cy="752475"/>
          </a:xfrm>
          <a:prstGeom prst="leftRightArrow">
            <a:avLst>
              <a:gd name="adj1" fmla="val 100000"/>
              <a:gd name="adj2" fmla="val 43467"/>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93" name="AutoShape 21"/>
          <p:cNvSpPr>
            <a:spLocks noChangeArrowheads="1"/>
          </p:cNvSpPr>
          <p:nvPr/>
        </p:nvSpPr>
        <p:spPr bwMode="auto">
          <a:xfrm rot="13500000">
            <a:off x="4390232" y="5828506"/>
            <a:ext cx="850900" cy="503238"/>
          </a:xfrm>
          <a:prstGeom prst="leftRightArrow">
            <a:avLst>
              <a:gd name="adj1" fmla="val 100000"/>
              <a:gd name="adj2" fmla="val 43493"/>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4694" name="AutoShape 22"/>
          <p:cNvSpPr>
            <a:spLocks noChangeArrowheads="1"/>
          </p:cNvSpPr>
          <p:nvPr/>
        </p:nvSpPr>
        <p:spPr bwMode="auto">
          <a:xfrm rot="13500000">
            <a:off x="3541713" y="5275263"/>
            <a:ext cx="1339850" cy="1041400"/>
          </a:xfrm>
          <a:prstGeom prst="leftRightArrow">
            <a:avLst>
              <a:gd name="adj1" fmla="val 100000"/>
              <a:gd name="adj2" fmla="val 45823"/>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4695" name="AutoShape 23"/>
          <p:cNvSpPr>
            <a:spLocks noChangeArrowheads="1"/>
          </p:cNvSpPr>
          <p:nvPr/>
        </p:nvSpPr>
        <p:spPr bwMode="auto">
          <a:xfrm rot="13500000">
            <a:off x="4633914" y="5191126"/>
            <a:ext cx="1216025" cy="717550"/>
          </a:xfrm>
          <a:prstGeom prst="leftRightArrow">
            <a:avLst>
              <a:gd name="adj1" fmla="val 100000"/>
              <a:gd name="adj2" fmla="val 43591"/>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96" name="AutoShape 24"/>
          <p:cNvSpPr>
            <a:spLocks noChangeArrowheads="1"/>
          </p:cNvSpPr>
          <p:nvPr/>
        </p:nvSpPr>
        <p:spPr bwMode="auto">
          <a:xfrm rot="13500000">
            <a:off x="-426243" y="4471193"/>
            <a:ext cx="2508250" cy="1484313"/>
          </a:xfrm>
          <a:prstGeom prst="leftRightArrow">
            <a:avLst>
              <a:gd name="adj1" fmla="val 100000"/>
              <a:gd name="adj2" fmla="val 43466"/>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697" name="AutoShape 25"/>
          <p:cNvSpPr>
            <a:spLocks noChangeArrowheads="1"/>
          </p:cNvSpPr>
          <p:nvPr/>
        </p:nvSpPr>
        <p:spPr bwMode="auto">
          <a:xfrm rot="13500000">
            <a:off x="1382713" y="2997200"/>
            <a:ext cx="4116388" cy="1881188"/>
          </a:xfrm>
          <a:prstGeom prst="leftRightArrow">
            <a:avLst>
              <a:gd name="adj1" fmla="val 100000"/>
              <a:gd name="adj2" fmla="val 45425"/>
            </a:avLst>
          </a:prstGeom>
          <a:gradFill rotWithShape="1">
            <a:gsLst>
              <a:gs pos="0">
                <a:srgbClr val="003366">
                  <a:alpha val="80000"/>
                </a:srgbClr>
              </a:gs>
              <a:gs pos="100000">
                <a:schemeClr val="accent2">
                  <a:alpha val="80000"/>
                </a:schemeClr>
              </a:gs>
            </a:gsLst>
            <a:lin ang="0" scaled="1"/>
          </a:gradFill>
          <a:ln w="9525">
            <a:noFill/>
            <a:miter lim="800000"/>
            <a:headEnd/>
            <a:tailEnd/>
          </a:ln>
          <a:effectLst/>
        </p:spPr>
        <p:txBody>
          <a:bodyPr wrap="none" anchor="ctr"/>
          <a:lstStyle/>
          <a:p>
            <a:endParaRPr lang="zh-CN" altLang="en-US"/>
          </a:p>
        </p:txBody>
      </p:sp>
      <p:sp>
        <p:nvSpPr>
          <p:cNvPr id="924698" name="AutoShape 26"/>
          <p:cNvSpPr>
            <a:spLocks noChangeArrowheads="1"/>
          </p:cNvSpPr>
          <p:nvPr/>
        </p:nvSpPr>
        <p:spPr bwMode="auto">
          <a:xfrm rot="13500000">
            <a:off x="2160589" y="3319464"/>
            <a:ext cx="3298825" cy="2460625"/>
          </a:xfrm>
          <a:prstGeom prst="leftRightArrow">
            <a:avLst>
              <a:gd name="adj1" fmla="val 100000"/>
              <a:gd name="adj2" fmla="val 42404"/>
            </a:avLst>
          </a:prstGeom>
          <a:gradFill rotWithShape="1">
            <a:gsLst>
              <a:gs pos="0">
                <a:srgbClr val="003366">
                  <a:alpha val="80000"/>
                </a:srgbClr>
              </a:gs>
              <a:gs pos="100000">
                <a:srgbClr val="000066">
                  <a:alpha val="80000"/>
                </a:srgbClr>
              </a:gs>
            </a:gsLst>
            <a:lin ang="0" scaled="1"/>
          </a:gradFill>
          <a:ln w="9525">
            <a:noFill/>
            <a:miter lim="800000"/>
            <a:headEnd/>
            <a:tailEnd/>
          </a:ln>
          <a:effectLst/>
        </p:spPr>
        <p:txBody>
          <a:bodyPr wrap="none" anchor="ctr"/>
          <a:lstStyle/>
          <a:p>
            <a:endParaRPr lang="zh-CN" altLang="en-US"/>
          </a:p>
        </p:txBody>
      </p:sp>
      <p:sp>
        <p:nvSpPr>
          <p:cNvPr id="924699" name="AutoShape 27"/>
          <p:cNvSpPr>
            <a:spLocks noChangeArrowheads="1"/>
          </p:cNvSpPr>
          <p:nvPr/>
        </p:nvSpPr>
        <p:spPr bwMode="auto">
          <a:xfrm rot="-2596399">
            <a:off x="5040312" y="4397376"/>
            <a:ext cx="1725613" cy="747713"/>
          </a:xfrm>
          <a:prstGeom prst="leftRightArrow">
            <a:avLst>
              <a:gd name="adj1" fmla="val 100000"/>
              <a:gd name="adj2" fmla="val 59363"/>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700" name="AutoShape 28"/>
          <p:cNvSpPr>
            <a:spLocks noChangeArrowheads="1"/>
          </p:cNvSpPr>
          <p:nvPr/>
        </p:nvSpPr>
        <p:spPr bwMode="auto">
          <a:xfrm rot="-2596399">
            <a:off x="6469063" y="1401764"/>
            <a:ext cx="3848100" cy="1293812"/>
          </a:xfrm>
          <a:prstGeom prst="leftRightArrow">
            <a:avLst>
              <a:gd name="adj1" fmla="val 100000"/>
              <a:gd name="adj2" fmla="val 61743"/>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924701" name="AutoShape 29"/>
          <p:cNvSpPr>
            <a:spLocks noChangeArrowheads="1"/>
          </p:cNvSpPr>
          <p:nvPr/>
        </p:nvSpPr>
        <p:spPr bwMode="auto">
          <a:xfrm rot="-2596399">
            <a:off x="5992813" y="3240088"/>
            <a:ext cx="2355850" cy="1346200"/>
          </a:xfrm>
          <a:prstGeom prst="leftRightArrow">
            <a:avLst>
              <a:gd name="adj1" fmla="val 100000"/>
              <a:gd name="adj2" fmla="val 62328"/>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4702" name="AutoShape 30"/>
          <p:cNvSpPr>
            <a:spLocks noChangeArrowheads="1"/>
          </p:cNvSpPr>
          <p:nvPr/>
        </p:nvSpPr>
        <p:spPr bwMode="auto">
          <a:xfrm rot="-2596399">
            <a:off x="8058151" y="3444875"/>
            <a:ext cx="1725613" cy="747713"/>
          </a:xfrm>
          <a:prstGeom prst="leftRightArrow">
            <a:avLst>
              <a:gd name="adj1" fmla="val 100000"/>
              <a:gd name="adj2" fmla="val 59363"/>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703" name="AutoShape 31"/>
          <p:cNvSpPr>
            <a:spLocks noChangeArrowheads="1"/>
          </p:cNvSpPr>
          <p:nvPr/>
        </p:nvSpPr>
        <p:spPr bwMode="auto">
          <a:xfrm rot="13500000">
            <a:off x="96839" y="2162176"/>
            <a:ext cx="3298825" cy="1508125"/>
          </a:xfrm>
          <a:prstGeom prst="leftRightArrow">
            <a:avLst>
              <a:gd name="adj1" fmla="val 100000"/>
              <a:gd name="adj2" fmla="val 45408"/>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924704" name="AutoShape 32"/>
          <p:cNvSpPr>
            <a:spLocks noChangeArrowheads="1"/>
          </p:cNvSpPr>
          <p:nvPr/>
        </p:nvSpPr>
        <p:spPr bwMode="auto">
          <a:xfrm rot="-2596399">
            <a:off x="6230939" y="449263"/>
            <a:ext cx="873125" cy="381000"/>
          </a:xfrm>
          <a:prstGeom prst="leftRightArrow">
            <a:avLst>
              <a:gd name="adj1" fmla="val 100000"/>
              <a:gd name="adj2" fmla="val 58947"/>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4705" name="AutoShape 33"/>
          <p:cNvSpPr>
            <a:spLocks noChangeArrowheads="1"/>
          </p:cNvSpPr>
          <p:nvPr/>
        </p:nvSpPr>
        <p:spPr bwMode="auto">
          <a:xfrm rot="13500000">
            <a:off x="-348456" y="1610519"/>
            <a:ext cx="2303462" cy="1054100"/>
          </a:xfrm>
          <a:prstGeom prst="leftRightArrow">
            <a:avLst>
              <a:gd name="adj1" fmla="val 100000"/>
              <a:gd name="adj2" fmla="val 45364"/>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924706" name="AutoShape 34"/>
          <p:cNvSpPr>
            <a:spLocks noChangeArrowheads="1"/>
          </p:cNvSpPr>
          <p:nvPr/>
        </p:nvSpPr>
        <p:spPr bwMode="auto">
          <a:xfrm rot="13500000">
            <a:off x="-305594" y="3448844"/>
            <a:ext cx="3027362" cy="1384300"/>
          </a:xfrm>
          <a:prstGeom prst="leftRightArrow">
            <a:avLst>
              <a:gd name="adj1" fmla="val 100000"/>
              <a:gd name="adj2" fmla="val 45399"/>
            </a:avLst>
          </a:prstGeom>
          <a:gradFill rotWithShape="1">
            <a:gsLst>
              <a:gs pos="0">
                <a:srgbClr val="004C00">
                  <a:alpha val="70000"/>
                </a:srgbClr>
              </a:gs>
              <a:gs pos="100000">
                <a:srgbClr val="008000">
                  <a:alpha val="70000"/>
                </a:srgbClr>
              </a:gs>
            </a:gsLst>
            <a:lin ang="0" scaled="1"/>
          </a:gradFill>
          <a:ln w="9525">
            <a:noFill/>
            <a:miter lim="800000"/>
            <a:headEnd/>
            <a:tailEnd/>
          </a:ln>
          <a:effectLst/>
        </p:spPr>
        <p:txBody>
          <a:bodyPr wrap="none" anchor="ctr"/>
          <a:lstStyle/>
          <a:p>
            <a:endParaRPr lang="zh-CN" altLang="en-US"/>
          </a:p>
        </p:txBody>
      </p:sp>
      <p:sp>
        <p:nvSpPr>
          <p:cNvPr id="924707" name="AutoShape 35"/>
          <p:cNvSpPr>
            <a:spLocks noChangeArrowheads="1"/>
          </p:cNvSpPr>
          <p:nvPr/>
        </p:nvSpPr>
        <p:spPr bwMode="auto">
          <a:xfrm rot="29700000">
            <a:off x="1149350" y="1736726"/>
            <a:ext cx="7127875" cy="3006725"/>
          </a:xfrm>
          <a:prstGeom prst="leftRightArrow">
            <a:avLst>
              <a:gd name="adj1" fmla="val 100000"/>
              <a:gd name="adj2" fmla="val 57872"/>
            </a:avLst>
          </a:prstGeom>
          <a:gradFill rotWithShape="1">
            <a:gsLst>
              <a:gs pos="0">
                <a:srgbClr val="001E00">
                  <a:alpha val="70000"/>
                </a:srgbClr>
              </a:gs>
              <a:gs pos="100000">
                <a:srgbClr val="004C00">
                  <a:alpha val="70000"/>
                </a:srgbClr>
              </a:gs>
            </a:gsLst>
            <a:lin ang="0" scaled="1"/>
          </a:gradFill>
          <a:ln w="9525">
            <a:noFill/>
            <a:miter lim="800000"/>
            <a:headEnd/>
            <a:tailEnd/>
          </a:ln>
          <a:effectLst/>
        </p:spPr>
        <p:txBody>
          <a:bodyPr wrap="none" anchor="ctr"/>
          <a:lstStyle/>
          <a:p>
            <a:endParaRPr lang="zh-CN" altLang="en-US"/>
          </a:p>
        </p:txBody>
      </p:sp>
      <p:sp>
        <p:nvSpPr>
          <p:cNvPr id="924708" name="AutoShape 36"/>
          <p:cNvSpPr>
            <a:spLocks noChangeArrowheads="1"/>
          </p:cNvSpPr>
          <p:nvPr/>
        </p:nvSpPr>
        <p:spPr bwMode="auto">
          <a:xfrm rot="13500000">
            <a:off x="-881855" y="2551906"/>
            <a:ext cx="3979862" cy="1819275"/>
          </a:xfrm>
          <a:prstGeom prst="leftRightArrow">
            <a:avLst>
              <a:gd name="adj1" fmla="val 100000"/>
              <a:gd name="adj2" fmla="val 45413"/>
            </a:avLst>
          </a:prstGeom>
          <a:gradFill rotWithShape="1">
            <a:gsLst>
              <a:gs pos="0">
                <a:srgbClr val="001E00">
                  <a:alpha val="70000"/>
                </a:srgbClr>
              </a:gs>
              <a:gs pos="100000">
                <a:srgbClr val="004C00">
                  <a:alpha val="70000"/>
                </a:srgbClr>
              </a:gs>
            </a:gsLst>
            <a:lin ang="0" scaled="1"/>
          </a:gradFill>
          <a:ln w="9525">
            <a:noFill/>
            <a:miter lim="800000"/>
            <a:headEnd/>
            <a:tailEnd/>
          </a:ln>
          <a:effectLst/>
        </p:spPr>
        <p:txBody>
          <a:bodyPr wrap="none" anchor="ctr"/>
          <a:lstStyle/>
          <a:p>
            <a:endParaRPr lang="zh-CN" altLang="en-US"/>
          </a:p>
        </p:txBody>
      </p:sp>
      <p:sp>
        <p:nvSpPr>
          <p:cNvPr id="924709" name="AutoShape 37"/>
          <p:cNvSpPr>
            <a:spLocks noChangeArrowheads="1"/>
          </p:cNvSpPr>
          <p:nvPr/>
        </p:nvSpPr>
        <p:spPr bwMode="auto">
          <a:xfrm rot="-8100000">
            <a:off x="1372394" y="1305719"/>
            <a:ext cx="850900" cy="500063"/>
          </a:xfrm>
          <a:prstGeom prst="leftRightArrow">
            <a:avLst>
              <a:gd name="adj1" fmla="val 100000"/>
              <a:gd name="adj2" fmla="val 43769"/>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4710" name="AutoShape 38"/>
          <p:cNvSpPr>
            <a:spLocks noChangeArrowheads="1"/>
          </p:cNvSpPr>
          <p:nvPr/>
        </p:nvSpPr>
        <p:spPr bwMode="auto">
          <a:xfrm rot="-2596399">
            <a:off x="2125662" y="1608138"/>
            <a:ext cx="7739063" cy="2598737"/>
          </a:xfrm>
          <a:prstGeom prst="leftRightArrow">
            <a:avLst>
              <a:gd name="adj1" fmla="val 100000"/>
              <a:gd name="adj2" fmla="val 58416"/>
            </a:avLst>
          </a:prstGeom>
          <a:gradFill rotWithShape="1">
            <a:gsLst>
              <a:gs pos="0">
                <a:srgbClr val="003366">
                  <a:alpha val="80000"/>
                </a:srgbClr>
              </a:gs>
              <a:gs pos="100000">
                <a:schemeClr val="accent2">
                  <a:alpha val="80000"/>
                </a:schemeClr>
              </a:gs>
            </a:gsLst>
            <a:lin ang="0" scaled="1"/>
          </a:gradFill>
          <a:ln w="9525">
            <a:noFill/>
            <a:miter lim="800000"/>
            <a:headEnd/>
            <a:tailEnd/>
          </a:ln>
          <a:effectLst/>
        </p:spPr>
        <p:txBody>
          <a:bodyPr wrap="none" anchor="ctr"/>
          <a:lstStyle/>
          <a:p>
            <a:endParaRPr lang="zh-CN" altLang="en-US"/>
          </a:p>
        </p:txBody>
      </p:sp>
      <p:sp>
        <p:nvSpPr>
          <p:cNvPr id="924711" name="AutoShape 39"/>
          <p:cNvSpPr>
            <a:spLocks noChangeArrowheads="1"/>
          </p:cNvSpPr>
          <p:nvPr/>
        </p:nvSpPr>
        <p:spPr bwMode="auto">
          <a:xfrm rot="-2596399">
            <a:off x="5040313" y="654051"/>
            <a:ext cx="4643438" cy="1560513"/>
          </a:xfrm>
          <a:prstGeom prst="leftRightArrow">
            <a:avLst>
              <a:gd name="adj1" fmla="val 100000"/>
              <a:gd name="adj2" fmla="val 61771"/>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4712" name="AutoShape 40"/>
          <p:cNvSpPr>
            <a:spLocks noChangeArrowheads="1"/>
          </p:cNvSpPr>
          <p:nvPr/>
        </p:nvSpPr>
        <p:spPr bwMode="auto">
          <a:xfrm rot="13500000">
            <a:off x="1269207" y="5015707"/>
            <a:ext cx="1360488" cy="803275"/>
          </a:xfrm>
          <a:prstGeom prst="leftRightArrow">
            <a:avLst>
              <a:gd name="adj1" fmla="val 100000"/>
              <a:gd name="adj2" fmla="val 43565"/>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4713" name="AutoShape 41"/>
          <p:cNvSpPr>
            <a:spLocks noChangeArrowheads="1"/>
          </p:cNvSpPr>
          <p:nvPr/>
        </p:nvSpPr>
        <p:spPr bwMode="auto">
          <a:xfrm rot="-2596399">
            <a:off x="8374062" y="2981326"/>
            <a:ext cx="1192213" cy="517525"/>
          </a:xfrm>
          <a:prstGeom prst="leftRightArrow">
            <a:avLst>
              <a:gd name="adj1" fmla="val 100000"/>
              <a:gd name="adj2" fmla="val 59256"/>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grpSp>
        <p:nvGrpSpPr>
          <p:cNvPr id="2" name="Group 45"/>
          <p:cNvGrpSpPr>
            <a:grpSpLocks/>
          </p:cNvGrpSpPr>
          <p:nvPr/>
        </p:nvGrpSpPr>
        <p:grpSpPr bwMode="auto">
          <a:xfrm>
            <a:off x="2740025" y="2833688"/>
            <a:ext cx="236538" cy="201612"/>
            <a:chOff x="839" y="2750"/>
            <a:chExt cx="181" cy="181"/>
          </a:xfrm>
        </p:grpSpPr>
        <p:sp>
          <p:nvSpPr>
            <p:cNvPr id="924718" name="Line 46"/>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19" name="Line 47"/>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20" name="Line 48"/>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3" name="Group 49"/>
          <p:cNvGrpSpPr>
            <a:grpSpLocks/>
          </p:cNvGrpSpPr>
          <p:nvPr/>
        </p:nvGrpSpPr>
        <p:grpSpPr bwMode="auto">
          <a:xfrm>
            <a:off x="8455025" y="722313"/>
            <a:ext cx="236538" cy="203200"/>
            <a:chOff x="839" y="2750"/>
            <a:chExt cx="181" cy="181"/>
          </a:xfrm>
        </p:grpSpPr>
        <p:sp>
          <p:nvSpPr>
            <p:cNvPr id="924722" name="Line 50"/>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23" name="Line 51"/>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24" name="Line 52"/>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4" name="Group 53"/>
          <p:cNvGrpSpPr>
            <a:grpSpLocks/>
          </p:cNvGrpSpPr>
          <p:nvPr/>
        </p:nvGrpSpPr>
        <p:grpSpPr bwMode="auto">
          <a:xfrm>
            <a:off x="7661275" y="3444875"/>
            <a:ext cx="236538" cy="201613"/>
            <a:chOff x="839" y="2750"/>
            <a:chExt cx="181" cy="181"/>
          </a:xfrm>
        </p:grpSpPr>
        <p:sp>
          <p:nvSpPr>
            <p:cNvPr id="924726" name="Line 54"/>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27" name="Line 55"/>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28" name="Line 56"/>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5" name="Group 57"/>
          <p:cNvGrpSpPr>
            <a:grpSpLocks/>
          </p:cNvGrpSpPr>
          <p:nvPr/>
        </p:nvGrpSpPr>
        <p:grpSpPr bwMode="auto">
          <a:xfrm>
            <a:off x="2341563" y="3784600"/>
            <a:ext cx="236538" cy="203200"/>
            <a:chOff x="839" y="2750"/>
            <a:chExt cx="181" cy="181"/>
          </a:xfrm>
        </p:grpSpPr>
        <p:sp>
          <p:nvSpPr>
            <p:cNvPr id="924730" name="Line 58"/>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31" name="Line 59"/>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32" name="Line 60"/>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6" name="Group 61"/>
          <p:cNvGrpSpPr>
            <a:grpSpLocks/>
          </p:cNvGrpSpPr>
          <p:nvPr/>
        </p:nvGrpSpPr>
        <p:grpSpPr bwMode="auto">
          <a:xfrm>
            <a:off x="833438" y="5757864"/>
            <a:ext cx="236538" cy="201612"/>
            <a:chOff x="839" y="2750"/>
            <a:chExt cx="181" cy="181"/>
          </a:xfrm>
        </p:grpSpPr>
        <p:sp>
          <p:nvSpPr>
            <p:cNvPr id="924734" name="Line 62"/>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35" name="Line 63"/>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36" name="Line 64"/>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7" name="Group 65"/>
          <p:cNvGrpSpPr>
            <a:grpSpLocks/>
          </p:cNvGrpSpPr>
          <p:nvPr/>
        </p:nvGrpSpPr>
        <p:grpSpPr bwMode="auto">
          <a:xfrm>
            <a:off x="4803775" y="5008563"/>
            <a:ext cx="236538" cy="203200"/>
            <a:chOff x="839" y="2750"/>
            <a:chExt cx="181" cy="181"/>
          </a:xfrm>
        </p:grpSpPr>
        <p:sp>
          <p:nvSpPr>
            <p:cNvPr id="924738" name="Line 66"/>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39" name="Line 67"/>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40" name="Line 68"/>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8" name="Group 69"/>
          <p:cNvGrpSpPr>
            <a:grpSpLocks/>
          </p:cNvGrpSpPr>
          <p:nvPr/>
        </p:nvGrpSpPr>
        <p:grpSpPr bwMode="auto">
          <a:xfrm>
            <a:off x="5518150" y="1198563"/>
            <a:ext cx="236538" cy="203200"/>
            <a:chOff x="839" y="2750"/>
            <a:chExt cx="181" cy="181"/>
          </a:xfrm>
        </p:grpSpPr>
        <p:sp>
          <p:nvSpPr>
            <p:cNvPr id="924742" name="Line 70"/>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43" name="Line 71"/>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44" name="Line 72"/>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9" name="Group 73"/>
          <p:cNvGrpSpPr>
            <a:grpSpLocks/>
          </p:cNvGrpSpPr>
          <p:nvPr/>
        </p:nvGrpSpPr>
        <p:grpSpPr bwMode="auto">
          <a:xfrm>
            <a:off x="7739063" y="2151063"/>
            <a:ext cx="236538" cy="203200"/>
            <a:chOff x="839" y="2750"/>
            <a:chExt cx="181" cy="181"/>
          </a:xfrm>
        </p:grpSpPr>
        <p:sp>
          <p:nvSpPr>
            <p:cNvPr id="924746" name="Line 74"/>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47" name="Line 75"/>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48" name="Line 76"/>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0" name="Group 77"/>
          <p:cNvGrpSpPr>
            <a:grpSpLocks/>
          </p:cNvGrpSpPr>
          <p:nvPr/>
        </p:nvGrpSpPr>
        <p:grpSpPr bwMode="auto">
          <a:xfrm>
            <a:off x="515938" y="2287588"/>
            <a:ext cx="236538" cy="203200"/>
            <a:chOff x="839" y="2750"/>
            <a:chExt cx="181" cy="181"/>
          </a:xfrm>
        </p:grpSpPr>
        <p:sp>
          <p:nvSpPr>
            <p:cNvPr id="924750" name="Line 78"/>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4751" name="Line 79"/>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4752" name="Line 80"/>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1" name="Group 81"/>
          <p:cNvGrpSpPr>
            <a:grpSpLocks/>
          </p:cNvGrpSpPr>
          <p:nvPr/>
        </p:nvGrpSpPr>
        <p:grpSpPr bwMode="auto">
          <a:xfrm>
            <a:off x="2022475" y="519114"/>
            <a:ext cx="2566988" cy="1470025"/>
            <a:chOff x="1278" y="999"/>
            <a:chExt cx="3204" cy="2241"/>
          </a:xfrm>
        </p:grpSpPr>
        <p:sp>
          <p:nvSpPr>
            <p:cNvPr id="924754" name="AutoShape 82"/>
            <p:cNvSpPr>
              <a:spLocks noChangeArrowheads="1"/>
            </p:cNvSpPr>
            <p:nvPr userDrawn="1"/>
          </p:nvSpPr>
          <p:spPr bwMode="auto">
            <a:xfrm rot="-2676118">
              <a:off x="1278" y="999"/>
              <a:ext cx="3204" cy="2241"/>
            </a:xfrm>
            <a:prstGeom prst="leftRightArrow">
              <a:avLst>
                <a:gd name="adj1" fmla="val 100000"/>
                <a:gd name="adj2" fmla="val 50920"/>
              </a:avLst>
            </a:prstGeom>
            <a:solidFill>
              <a:schemeClr val="bg1"/>
            </a:solidFill>
            <a:ln w="9525">
              <a:noFill/>
              <a:miter lim="800000"/>
              <a:headEnd/>
              <a:tailEnd/>
            </a:ln>
            <a:effectLst/>
          </p:spPr>
          <p:txBody>
            <a:bodyPr wrap="none" anchor="ctr"/>
            <a:lstStyle/>
            <a:p>
              <a:endParaRPr lang="zh-CN" altLang="en-US"/>
            </a:p>
          </p:txBody>
        </p:sp>
        <p:sp>
          <p:nvSpPr>
            <p:cNvPr id="924755" name="WordArt 83"/>
            <p:cNvSpPr>
              <a:spLocks noChangeArrowheads="1" noChangeShapeType="1" noTextEdit="1"/>
            </p:cNvSpPr>
            <p:nvPr userDrawn="1"/>
          </p:nvSpPr>
          <p:spPr bwMode="auto">
            <a:xfrm>
              <a:off x="1928" y="1486"/>
              <a:ext cx="398" cy="311"/>
            </a:xfrm>
            <a:prstGeom prst="rect">
              <a:avLst/>
            </a:prstGeom>
          </p:spPr>
          <p:txBody>
            <a:bodyPr wrap="none" fromWordArt="1">
              <a:prstTxWarp prst="textPlain">
                <a:avLst>
                  <a:gd name="adj" fmla="val 50000"/>
                </a:avLst>
              </a:prstTxWarp>
            </a:bodyPr>
            <a:lstStyle/>
            <a:p>
              <a:r>
                <a:rPr lang="zh-CN" altLang="en-US" sz="3600" b="1"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黑体"/>
                  <a:ea typeface="黑体"/>
                </a:rPr>
                <a:t>从</a:t>
              </a:r>
            </a:p>
          </p:txBody>
        </p:sp>
        <p:sp>
          <p:nvSpPr>
            <p:cNvPr id="924756" name="WordArt 84"/>
            <p:cNvSpPr>
              <a:spLocks noChangeArrowheads="1" noChangeShapeType="1" noTextEdit="1"/>
            </p:cNvSpPr>
            <p:nvPr userDrawn="1"/>
          </p:nvSpPr>
          <p:spPr bwMode="auto">
            <a:xfrm>
              <a:off x="3470" y="1486"/>
              <a:ext cx="363" cy="311"/>
            </a:xfrm>
            <a:prstGeom prst="rect">
              <a:avLst/>
            </a:prstGeom>
          </p:spPr>
          <p:txBody>
            <a:bodyPr wrap="none" fromWordArt="1">
              <a:prstTxWarp prst="textPlain">
                <a:avLst>
                  <a:gd name="adj" fmla="val 50000"/>
                </a:avLst>
              </a:prstTxWarp>
            </a:bodyPr>
            <a:lstStyle/>
            <a:p>
              <a:r>
                <a:rPr lang="zh-CN" altLang="en-US" sz="3600" b="1"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黑体"/>
                  <a:ea typeface="黑体"/>
                </a:rPr>
                <a:t>到</a:t>
              </a:r>
            </a:p>
          </p:txBody>
        </p:sp>
        <p:sp>
          <p:nvSpPr>
            <p:cNvPr id="924757" name="WordArt 85"/>
            <p:cNvSpPr>
              <a:spLocks noChangeArrowheads="1" noChangeShapeType="1" noTextEdit="1"/>
            </p:cNvSpPr>
            <p:nvPr userDrawn="1"/>
          </p:nvSpPr>
          <p:spPr bwMode="auto">
            <a:xfrm>
              <a:off x="1927" y="2886"/>
              <a:ext cx="1543" cy="181"/>
            </a:xfrm>
            <a:prstGeom prst="rect">
              <a:avLst/>
            </a:prstGeom>
          </p:spPr>
          <p:txBody>
            <a:bodyPr wrap="none" fromWordArt="1">
              <a:prstTxWarp prst="textPlain">
                <a:avLst>
                  <a:gd name="adj" fmla="val 50000"/>
                </a:avLst>
              </a:prstTxWarp>
            </a:bodyPr>
            <a:lstStyle/>
            <a:p>
              <a:r>
                <a:rPr lang="en-US" altLang="zh-CN" sz="3600"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Impact"/>
                </a:rPr>
                <a:t>GOOD TO GREAT</a:t>
              </a:r>
              <a:endParaRPr lang="zh-CN" altLang="en-US" sz="3600"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Impact"/>
              </a:endParaRPr>
            </a:p>
          </p:txBody>
        </p:sp>
        <p:pic>
          <p:nvPicPr>
            <p:cNvPr id="924758" name="Picture 86" descr="卓越"/>
            <p:cNvPicPr>
              <a:picLocks noChangeAspect="1" noChangeArrowheads="1"/>
            </p:cNvPicPr>
            <p:nvPr userDrawn="1"/>
          </p:nvPicPr>
          <p:blipFill>
            <a:blip r:embed="rId2"/>
            <a:srcRect/>
            <a:stretch>
              <a:fillRect/>
            </a:stretch>
          </p:blipFill>
          <p:spPr bwMode="auto">
            <a:xfrm>
              <a:off x="1927" y="1910"/>
              <a:ext cx="1793" cy="885"/>
            </a:xfrm>
            <a:prstGeom prst="rect">
              <a:avLst/>
            </a:prstGeom>
            <a:noFill/>
          </p:spPr>
        </p:pic>
        <p:pic>
          <p:nvPicPr>
            <p:cNvPr id="924759" name="Picture 87" descr="优秀"/>
            <p:cNvPicPr>
              <a:picLocks noChangeAspect="1" noChangeArrowheads="1"/>
            </p:cNvPicPr>
            <p:nvPr userDrawn="1"/>
          </p:nvPicPr>
          <p:blipFill>
            <a:blip r:embed="rId3"/>
            <a:srcRect/>
            <a:stretch>
              <a:fillRect/>
            </a:stretch>
          </p:blipFill>
          <p:spPr bwMode="auto">
            <a:xfrm>
              <a:off x="2336" y="1298"/>
              <a:ext cx="1114" cy="523"/>
            </a:xfrm>
            <a:prstGeom prst="rect">
              <a:avLst/>
            </a:prstGeom>
            <a:noFill/>
          </p:spPr>
        </p:pic>
      </p:grpSp>
      <p:sp>
        <p:nvSpPr>
          <p:cNvPr id="924760" name="Rectangle 88"/>
          <p:cNvSpPr>
            <a:spLocks noChangeArrowheads="1"/>
          </p:cNvSpPr>
          <p:nvPr/>
        </p:nvSpPr>
        <p:spPr bwMode="auto">
          <a:xfrm>
            <a:off x="0" y="2016125"/>
            <a:ext cx="10080625" cy="3197225"/>
          </a:xfrm>
          <a:prstGeom prst="rect">
            <a:avLst/>
          </a:prstGeom>
          <a:solidFill>
            <a:schemeClr val="bg1">
              <a:alpha val="89999"/>
            </a:schemeClr>
          </a:solidFill>
          <a:ln w="9525">
            <a:noFill/>
            <a:miter lim="800000"/>
            <a:headEnd/>
            <a:tailEnd/>
          </a:ln>
          <a:effectLst/>
        </p:spPr>
        <p:txBody>
          <a:bodyPr wrap="none" lIns="82296" tIns="41148" rIns="82296" bIns="41148" anchor="ctr"/>
          <a:lstStyle/>
          <a:p>
            <a:endParaRPr lang="zh-CN" altLang="en-US"/>
          </a:p>
        </p:txBody>
      </p:sp>
      <p:pic>
        <p:nvPicPr>
          <p:cNvPr id="90" name="Picture 3"/>
          <p:cNvPicPr>
            <a:picLocks noChangeAspect="1" noChangeArrowheads="1"/>
          </p:cNvPicPr>
          <p:nvPr userDrawn="1"/>
        </p:nvPicPr>
        <p:blipFill>
          <a:blip r:embed="rId4" cstate="email">
            <a:clrChange>
              <a:clrFrom>
                <a:srgbClr val="000000">
                  <a:alpha val="0"/>
                </a:srgbClr>
              </a:clrFrom>
              <a:clrTo>
                <a:srgbClr val="000000">
                  <a:alpha val="0"/>
                </a:srgbClr>
              </a:clrTo>
            </a:clrChange>
          </a:blip>
          <a:srcRect/>
          <a:stretch>
            <a:fillRect/>
          </a:stretch>
        </p:blipFill>
        <p:spPr bwMode="auto">
          <a:xfrm>
            <a:off x="299209" y="327514"/>
            <a:ext cx="2526526" cy="448513"/>
          </a:xfrm>
          <a:prstGeom prst="rect">
            <a:avLst/>
          </a:prstGeom>
          <a:noFill/>
          <a:ln w="9525">
            <a:noFill/>
            <a:miter lim="800000"/>
            <a:headEnd/>
            <a:tailEnd/>
          </a:ln>
        </p:spPr>
      </p:pic>
      <p:sp>
        <p:nvSpPr>
          <p:cNvPr id="924716" name="WordArt 44"/>
          <p:cNvSpPr>
            <a:spLocks noChangeArrowheads="1" noChangeShapeType="1" noTextEdit="1"/>
          </p:cNvSpPr>
          <p:nvPr/>
        </p:nvSpPr>
        <p:spPr bwMode="auto">
          <a:xfrm>
            <a:off x="3611562" y="382567"/>
            <a:ext cx="557213" cy="203200"/>
          </a:xfrm>
          <a:prstGeom prst="rect">
            <a:avLst/>
          </a:prstGeom>
        </p:spPr>
        <p:txBody>
          <a:bodyPr wrap="none" fromWordArt="1">
            <a:prstTxWarp prst="textPlain">
              <a:avLst>
                <a:gd name="adj" fmla="val 50000"/>
              </a:avLst>
            </a:prstTxWarp>
          </a:bodyPr>
          <a:lstStyle/>
          <a:p>
            <a:r>
              <a:rPr lang="en-US" altLang="zh-CN" sz="3600" kern="10" spc="-180" dirty="0" smtClean="0">
                <a:ln w="9525">
                  <a:noFill/>
                  <a:round/>
                  <a:headEnd/>
                  <a:tailEnd/>
                </a:ln>
                <a:solidFill>
                  <a:srgbClr val="006600"/>
                </a:solidFill>
                <a:latin typeface="Arial Black"/>
              </a:rPr>
              <a:t>2014</a:t>
            </a:r>
            <a:endParaRPr lang="zh-CN" altLang="en-US" sz="3600" kern="10" spc="-180" dirty="0">
              <a:ln w="9525">
                <a:noFill/>
                <a:round/>
                <a:headEnd/>
                <a:tailEnd/>
              </a:ln>
              <a:solidFill>
                <a:srgbClr val="006600"/>
              </a:solidFill>
              <a:latin typeface="Arial Black"/>
            </a:endParaRPr>
          </a:p>
        </p:txBody>
      </p:sp>
    </p:spTree>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04826" y="1511301"/>
            <a:ext cx="9072563" cy="4276725"/>
          </a:xfrm>
          <a:prstGeom prst="rect">
            <a:avLst/>
          </a:prstGeom>
        </p:spPr>
        <p:txBody>
          <a:bodyPr/>
          <a:lstStyle>
            <a:lvl1pPr>
              <a:defRPr>
                <a:latin typeface="微软雅黑" pitchFamily="34" charset="-122"/>
                <a:ea typeface="微软雅黑" pitchFamily="34" charset="-122"/>
              </a:defRPr>
            </a:lvl1pPr>
            <a:lvl2pPr>
              <a:defRPr>
                <a:latin typeface="微软雅黑" pitchFamily="34" charset="-122"/>
                <a:ea typeface="微软雅黑" pitchFamily="34" charset="-122"/>
              </a:defRPr>
            </a:lvl2pPr>
            <a:lvl3pPr>
              <a:defRPr>
                <a:latin typeface="微软雅黑" pitchFamily="34" charset="-122"/>
                <a:ea typeface="微软雅黑" pitchFamily="34" charset="-122"/>
              </a:defRPr>
            </a:lvl3pPr>
            <a:lvl4pPr>
              <a:defRPr>
                <a:latin typeface="微软雅黑" pitchFamily="34" charset="-122"/>
                <a:ea typeface="微软雅黑" pitchFamily="34" charset="-122"/>
              </a:defRPr>
            </a:lvl4pPr>
            <a:lvl5pPr>
              <a:defRPr>
                <a:latin typeface="微软雅黑" pitchFamily="34" charset="-122"/>
                <a:ea typeface="微软雅黑" pitchFamily="34" charset="-122"/>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atin typeface="微软雅黑" pitchFamily="34" charset="-122"/>
                <a:ea typeface="微软雅黑" pitchFamily="34" charset="-122"/>
              </a:defRPr>
            </a:lvl1pPr>
          </a:lstStyle>
          <a:p>
            <a:endParaRPr lang="en-US" altLang="zh-CN"/>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925" y="4164014"/>
            <a:ext cx="8567738" cy="1287462"/>
          </a:xfrm>
          <a:prstGeom prst="rect">
            <a:avLst/>
          </a:prstGeom>
        </p:spPr>
        <p:txBody>
          <a:bodyPr anchor="t"/>
          <a:lstStyle>
            <a:lvl1pPr algn="l">
              <a:defRPr sz="4000" b="1" cap="all">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925" y="2746376"/>
            <a:ext cx="8567738" cy="1417638"/>
          </a:xfrm>
          <a:prstGeom prst="rect">
            <a:avLst/>
          </a:prstGeom>
        </p:spPr>
        <p:txBody>
          <a:bodyPr anchor="b"/>
          <a:lstStyle>
            <a:lvl1pPr marL="0" indent="0">
              <a:buNone/>
              <a:defRPr sz="2000">
                <a:latin typeface="微软雅黑" pitchFamily="34" charset="-122"/>
                <a:ea typeface="微软雅黑" pitchFamily="34" charset="-122"/>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825" y="1511301"/>
            <a:ext cx="4459288" cy="4276725"/>
          </a:xfrm>
          <a:prstGeom prst="rect">
            <a:avLst/>
          </a:prstGeom>
        </p:spPr>
        <p:txBody>
          <a:bodyPr/>
          <a:lstStyle>
            <a:lvl1pPr>
              <a:defRPr sz="2800">
                <a:latin typeface="微软雅黑" pitchFamily="34" charset="-122"/>
                <a:ea typeface="微软雅黑" pitchFamily="34" charset="-122"/>
              </a:defRPr>
            </a:lvl1pPr>
            <a:lvl2pPr>
              <a:defRPr sz="2400">
                <a:latin typeface="微软雅黑" pitchFamily="34" charset="-122"/>
                <a:ea typeface="微软雅黑" pitchFamily="34" charset="-122"/>
              </a:defRPr>
            </a:lvl2pPr>
            <a:lvl3pPr>
              <a:defRPr sz="2000">
                <a:latin typeface="微软雅黑" pitchFamily="34" charset="-122"/>
                <a:ea typeface="微软雅黑" pitchFamily="34" charset="-122"/>
              </a:defRPr>
            </a:lvl3pPr>
            <a:lvl4pPr>
              <a:defRPr sz="1800">
                <a:latin typeface="微软雅黑" pitchFamily="34" charset="-122"/>
                <a:ea typeface="微软雅黑" pitchFamily="34" charset="-122"/>
              </a:defRPr>
            </a:lvl4pPr>
            <a:lvl5pPr>
              <a:defRPr sz="1800">
                <a:latin typeface="微软雅黑" pitchFamily="34" charset="-122"/>
                <a:ea typeface="微软雅黑" pitchFamily="34" charset="-122"/>
              </a:defRPr>
            </a:lvl5pPr>
            <a:lvl6pPr>
              <a:defRPr sz="1800"/>
            </a:lvl6pPr>
            <a:lvl7pPr>
              <a:defRPr sz="1800"/>
            </a:lvl7pPr>
            <a:lvl8pPr>
              <a:defRPr sz="1800"/>
            </a:lvl8pPr>
            <a:lvl9pPr>
              <a:defRPr sz="1800"/>
            </a:lvl9p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内容占位符 3"/>
          <p:cNvSpPr>
            <a:spLocks noGrp="1"/>
          </p:cNvSpPr>
          <p:nvPr>
            <p:ph sz="half" idx="2"/>
          </p:nvPr>
        </p:nvSpPr>
        <p:spPr>
          <a:xfrm>
            <a:off x="5116514" y="1511301"/>
            <a:ext cx="4460875" cy="4276725"/>
          </a:xfrm>
          <a:prstGeom prst="rect">
            <a:avLst/>
          </a:prstGeom>
        </p:spPr>
        <p:txBody>
          <a:bodyPr/>
          <a:lstStyle>
            <a:lvl1pPr>
              <a:defRPr sz="2800">
                <a:latin typeface="微软雅黑" pitchFamily="34" charset="-122"/>
                <a:ea typeface="微软雅黑" pitchFamily="34" charset="-122"/>
              </a:defRPr>
            </a:lvl1pPr>
            <a:lvl2pPr>
              <a:defRPr sz="2400">
                <a:latin typeface="微软雅黑" pitchFamily="34" charset="-122"/>
                <a:ea typeface="微软雅黑" pitchFamily="34" charset="-122"/>
              </a:defRPr>
            </a:lvl2pPr>
            <a:lvl3pPr>
              <a:defRPr sz="2000">
                <a:latin typeface="微软雅黑" pitchFamily="34" charset="-122"/>
                <a:ea typeface="微软雅黑" pitchFamily="34" charset="-122"/>
              </a:defRPr>
            </a:lvl3pPr>
            <a:lvl4pPr>
              <a:defRPr sz="1800">
                <a:latin typeface="微软雅黑" pitchFamily="34" charset="-122"/>
                <a:ea typeface="微软雅黑" pitchFamily="34" charset="-122"/>
              </a:defRPr>
            </a:lvl4pPr>
            <a:lvl5pPr>
              <a:defRPr sz="1800">
                <a:latin typeface="微软雅黑" pitchFamily="34" charset="-122"/>
                <a:ea typeface="微软雅黑" pitchFamily="34" charset="-122"/>
              </a:defRPr>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825" y="1450976"/>
            <a:ext cx="4452938" cy="604838"/>
          </a:xfrm>
          <a:prstGeom prst="rect">
            <a:avLst/>
          </a:prstGeom>
        </p:spPr>
        <p:txBody>
          <a:bodyPr anchor="b"/>
          <a:lstStyle>
            <a:lvl1pPr marL="0" indent="0">
              <a:buNone/>
              <a:defRPr sz="2400" b="1">
                <a:latin typeface="微软雅黑" pitchFamily="34" charset="-122"/>
                <a:ea typeface="微软雅黑"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825" y="2055813"/>
            <a:ext cx="4452938" cy="3732212"/>
          </a:xfrm>
          <a:prstGeom prst="rect">
            <a:avLst/>
          </a:prstGeom>
        </p:spPr>
        <p:txBody>
          <a:bodyPr/>
          <a:lstStyle>
            <a:lvl1pPr>
              <a:defRPr sz="2400">
                <a:latin typeface="微软雅黑" pitchFamily="34" charset="-122"/>
                <a:ea typeface="微软雅黑" pitchFamily="34" charset="-122"/>
              </a:defRPr>
            </a:lvl1pPr>
            <a:lvl2pPr>
              <a:defRPr sz="2000">
                <a:latin typeface="微软雅黑" pitchFamily="34" charset="-122"/>
                <a:ea typeface="微软雅黑" pitchFamily="34" charset="-122"/>
              </a:defRPr>
            </a:lvl2pPr>
            <a:lvl3pPr>
              <a:defRPr sz="1800">
                <a:latin typeface="微软雅黑" pitchFamily="34" charset="-122"/>
                <a:ea typeface="微软雅黑" pitchFamily="34" charset="-122"/>
              </a:defRPr>
            </a:lvl3pPr>
            <a:lvl4pPr>
              <a:defRPr sz="1600">
                <a:latin typeface="微软雅黑" pitchFamily="34" charset="-122"/>
                <a:ea typeface="微软雅黑" pitchFamily="34" charset="-122"/>
              </a:defRPr>
            </a:lvl4pPr>
            <a:lvl5pPr>
              <a:defRPr sz="1600">
                <a:latin typeface="微软雅黑" pitchFamily="34" charset="-122"/>
                <a:ea typeface="微软雅黑" pitchFamily="34" charset="-122"/>
              </a:defRPr>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1276" y="1450976"/>
            <a:ext cx="4456113" cy="604838"/>
          </a:xfrm>
          <a:prstGeom prst="rect">
            <a:avLst/>
          </a:prstGeom>
        </p:spPr>
        <p:txBody>
          <a:bodyPr anchor="b"/>
          <a:lstStyle>
            <a:lvl1pPr marL="0" indent="0">
              <a:buNone/>
              <a:defRPr sz="2400" b="1">
                <a:latin typeface="微软雅黑" pitchFamily="34" charset="-122"/>
                <a:ea typeface="微软雅黑"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1276" y="2055813"/>
            <a:ext cx="4456113" cy="3732212"/>
          </a:xfrm>
          <a:prstGeom prst="rect">
            <a:avLst/>
          </a:prstGeom>
        </p:spPr>
        <p:txBody>
          <a:bodyPr/>
          <a:lstStyle>
            <a:lvl1pPr>
              <a:defRPr sz="2400">
                <a:latin typeface="微软雅黑" pitchFamily="34" charset="-122"/>
                <a:ea typeface="微软雅黑" pitchFamily="34" charset="-122"/>
              </a:defRPr>
            </a:lvl1pPr>
            <a:lvl2pPr>
              <a:defRPr sz="2000">
                <a:latin typeface="微软雅黑" pitchFamily="34" charset="-122"/>
                <a:ea typeface="微软雅黑" pitchFamily="34" charset="-122"/>
              </a:defRPr>
            </a:lvl2pPr>
            <a:lvl3pPr>
              <a:defRPr sz="1800">
                <a:latin typeface="微软雅黑" pitchFamily="34" charset="-122"/>
                <a:ea typeface="微软雅黑" pitchFamily="34" charset="-122"/>
              </a:defRPr>
            </a:lvl3pPr>
            <a:lvl4pPr>
              <a:defRPr sz="1600">
                <a:latin typeface="微软雅黑" pitchFamily="34" charset="-122"/>
                <a:ea typeface="微软雅黑" pitchFamily="34" charset="-122"/>
              </a:defRPr>
            </a:lvl4pPr>
            <a:lvl5pPr>
              <a:defRPr sz="1600">
                <a:latin typeface="微软雅黑" pitchFamily="34" charset="-122"/>
                <a:ea typeface="微软雅黑" pitchFamily="34" charset="-122"/>
              </a:defRPr>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5" y="258763"/>
            <a:ext cx="3316288" cy="1096962"/>
          </a:xfrm>
          <a:prstGeom prst="rect">
            <a:avLst/>
          </a:prstGeom>
        </p:spPr>
        <p:txBody>
          <a:bodyPr anchor="b"/>
          <a:lstStyle>
            <a:lvl1pPr algn="l">
              <a:defRPr sz="2000" b="1">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764" y="258763"/>
            <a:ext cx="5635625" cy="5529262"/>
          </a:xfrm>
          <a:prstGeom prst="rect">
            <a:avLst/>
          </a:prstGeom>
        </p:spPr>
        <p:txBody>
          <a:bodyPr/>
          <a:lstStyle>
            <a:lvl1pPr>
              <a:defRPr sz="3200">
                <a:latin typeface="微软雅黑" pitchFamily="34" charset="-122"/>
                <a:ea typeface="微软雅黑" pitchFamily="34" charset="-122"/>
              </a:defRPr>
            </a:lvl1pPr>
            <a:lvl2pPr>
              <a:defRPr sz="2800">
                <a:latin typeface="微软雅黑" pitchFamily="34" charset="-122"/>
                <a:ea typeface="微软雅黑" pitchFamily="34" charset="-122"/>
              </a:defRPr>
            </a:lvl2pPr>
            <a:lvl3pPr>
              <a:defRPr sz="2400">
                <a:latin typeface="微软雅黑" pitchFamily="34" charset="-122"/>
                <a:ea typeface="微软雅黑" pitchFamily="34" charset="-122"/>
              </a:defRPr>
            </a:lvl3pPr>
            <a:lvl4pPr>
              <a:defRPr sz="2000">
                <a:latin typeface="微软雅黑" pitchFamily="34" charset="-122"/>
                <a:ea typeface="微软雅黑" pitchFamily="34" charset="-122"/>
              </a:defRPr>
            </a:lvl4pPr>
            <a:lvl5pPr>
              <a:defRPr sz="2000">
                <a:latin typeface="微软雅黑" pitchFamily="34" charset="-122"/>
                <a:ea typeface="微软雅黑" pitchFamily="34" charset="-122"/>
              </a:defRPr>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825" y="1355725"/>
            <a:ext cx="3316288" cy="4432300"/>
          </a:xfrm>
          <a:prstGeom prst="rect">
            <a:avLst/>
          </a:prstGeom>
        </p:spPr>
        <p:txBody>
          <a:bodyPr/>
          <a:lstStyle>
            <a:lvl1pPr marL="0" indent="0">
              <a:buNone/>
              <a:defRPr sz="1400">
                <a:latin typeface="微软雅黑" pitchFamily="34" charset="-122"/>
                <a:ea typeface="微软雅黑"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atin typeface="微软雅黑" pitchFamily="34" charset="-122"/>
                <a:ea typeface="微软雅黑" pitchFamily="34" charset="-122"/>
              </a:defRPr>
            </a:lvl1pPr>
          </a:lstStyle>
          <a:p>
            <a:endParaRPr lang="en-US" altLang="zh-CN"/>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6439" y="4535489"/>
            <a:ext cx="6048375" cy="536575"/>
          </a:xfrm>
          <a:prstGeom prst="rect">
            <a:avLst/>
          </a:prstGeom>
        </p:spPr>
        <p:txBody>
          <a:bodyPr anchor="b"/>
          <a:lstStyle>
            <a:lvl1pPr algn="l">
              <a:defRPr sz="2000" b="1">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6439" y="579439"/>
            <a:ext cx="6048375" cy="3887787"/>
          </a:xfrm>
          <a:prstGeom prst="rect">
            <a:avLst/>
          </a:prstGeom>
        </p:spPr>
        <p:txBody>
          <a:bodyPr/>
          <a:lstStyle>
            <a:lvl1pPr marL="0" indent="0">
              <a:buNone/>
              <a:defRPr sz="3200">
                <a:latin typeface="微软雅黑" pitchFamily="34" charset="-122"/>
                <a:ea typeface="微软雅黑" pitchFamily="34" charset="-12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6439" y="5072063"/>
            <a:ext cx="6048375" cy="760412"/>
          </a:xfrm>
          <a:prstGeom prst="rect">
            <a:avLst/>
          </a:prstGeom>
        </p:spPr>
        <p:txBody>
          <a:bodyPr/>
          <a:lstStyle>
            <a:lvl1pPr marL="0" indent="0">
              <a:buNone/>
              <a:defRPr sz="1400">
                <a:latin typeface="微软雅黑" pitchFamily="34" charset="-122"/>
                <a:ea typeface="微软雅黑"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atin typeface="微软雅黑" pitchFamily="34" charset="-122"/>
                <a:ea typeface="微软雅黑" pitchFamily="34" charset="-122"/>
              </a:defRPr>
            </a:lvl1pPr>
          </a:lstStyle>
          <a:p>
            <a:endParaRPr lang="en-US" altLang="zh-CN"/>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a:prstGeom prst="rect">
            <a:avLst/>
          </a:prstGeom>
        </p:spPr>
        <p:txBody>
          <a:bodyPr/>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1511301"/>
            <a:ext cx="9072563" cy="4276725"/>
          </a:xfrm>
          <a:prstGeom prst="rect">
            <a:avLst/>
          </a:prstGeom>
        </p:spPr>
        <p:txBody>
          <a:bodyPr vert="eaVert"/>
          <a:lstStyle>
            <a:lvl1pPr>
              <a:defRPr>
                <a:latin typeface="微软雅黑" pitchFamily="34" charset="-122"/>
                <a:ea typeface="微软雅黑" pitchFamily="34" charset="-122"/>
              </a:defRPr>
            </a:lvl1pPr>
            <a:lvl2pPr>
              <a:defRPr>
                <a:latin typeface="微软雅黑" pitchFamily="34" charset="-122"/>
                <a:ea typeface="微软雅黑" pitchFamily="34" charset="-122"/>
              </a:defRPr>
            </a:lvl2pPr>
            <a:lvl3pPr>
              <a:defRPr>
                <a:latin typeface="微软雅黑" pitchFamily="34" charset="-122"/>
                <a:ea typeface="微软雅黑" pitchFamily="34" charset="-122"/>
              </a:defRPr>
            </a:lvl3pPr>
            <a:lvl4pPr>
              <a:defRPr>
                <a:latin typeface="微软雅黑" pitchFamily="34" charset="-122"/>
                <a:ea typeface="微软雅黑" pitchFamily="34" charset="-122"/>
              </a:defRPr>
            </a:lvl4pPr>
            <a:lvl5pPr>
              <a:defRPr>
                <a:latin typeface="微软雅黑" pitchFamily="34" charset="-122"/>
                <a:ea typeface="微软雅黑" pitchFamily="34" charset="-122"/>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0438" y="258763"/>
            <a:ext cx="2266950" cy="5529262"/>
          </a:xfrm>
          <a:prstGeom prst="rect">
            <a:avLst/>
          </a:prstGeom>
        </p:spPr>
        <p:txBody>
          <a:bodyPr vert="eaVert"/>
          <a:lstStyle>
            <a:lvl1pPr>
              <a:defRPr>
                <a:latin typeface="微软雅黑" pitchFamily="34" charset="-122"/>
                <a:ea typeface="微软雅黑" pitchFamily="34" charset="-122"/>
              </a:defRPr>
            </a:lvl1p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258763"/>
            <a:ext cx="6653213" cy="5529262"/>
          </a:xfrm>
          <a:prstGeom prst="rect">
            <a:avLst/>
          </a:prstGeom>
        </p:spPr>
        <p:txBody>
          <a:bodyPr vert="eaVert"/>
          <a:lstStyle>
            <a:lvl1pPr>
              <a:defRPr>
                <a:latin typeface="微软雅黑" pitchFamily="34" charset="-122"/>
                <a:ea typeface="微软雅黑" pitchFamily="34" charset="-122"/>
              </a:defRPr>
            </a:lvl1pPr>
            <a:lvl2pPr>
              <a:defRPr>
                <a:latin typeface="微软雅黑" pitchFamily="34" charset="-122"/>
                <a:ea typeface="微软雅黑" pitchFamily="34" charset="-122"/>
              </a:defRPr>
            </a:lvl2pPr>
            <a:lvl3pPr>
              <a:defRPr>
                <a:latin typeface="微软雅黑" pitchFamily="34" charset="-122"/>
                <a:ea typeface="微软雅黑" pitchFamily="34" charset="-122"/>
              </a:defRPr>
            </a:lvl3pPr>
            <a:lvl4pPr>
              <a:defRPr>
                <a:latin typeface="微软雅黑" pitchFamily="34" charset="-122"/>
                <a:ea typeface="微软雅黑" pitchFamily="34" charset="-122"/>
              </a:defRPr>
            </a:lvl4pPr>
            <a:lvl5pPr>
              <a:defRPr>
                <a:latin typeface="微软雅黑" pitchFamily="34" charset="-122"/>
                <a:ea typeface="微软雅黑" pitchFamily="34" charset="-122"/>
              </a:defRPr>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32775" name="Rectangle 7" descr="浅色上对角线"/>
          <p:cNvSpPr>
            <a:spLocks noChangeArrowheads="1"/>
          </p:cNvSpPr>
          <p:nvPr/>
        </p:nvSpPr>
        <p:spPr bwMode="auto">
          <a:xfrm>
            <a:off x="0" y="1"/>
            <a:ext cx="10080625" cy="6480175"/>
          </a:xfrm>
          <a:prstGeom prst="rect">
            <a:avLst/>
          </a:prstGeom>
          <a:pattFill prst="ltUpDiag">
            <a:fgClr>
              <a:srgbClr val="EFFFC1"/>
            </a:fgClr>
            <a:bgClr>
              <a:schemeClr val="bg1"/>
            </a:bgClr>
          </a:pattFill>
          <a:ln w="9525">
            <a:noFill/>
            <a:miter lim="800000"/>
            <a:headEnd/>
            <a:tailEnd/>
          </a:ln>
          <a:effectLst/>
        </p:spPr>
        <p:txBody>
          <a:bodyPr wrap="none" anchor="ctr"/>
          <a:lstStyle/>
          <a:p>
            <a:endParaRPr lang="zh-CN" altLang="en-US"/>
          </a:p>
        </p:txBody>
      </p:sp>
      <p:sp>
        <p:nvSpPr>
          <p:cNvPr id="32776" name="Rectangle 8"/>
          <p:cNvSpPr>
            <a:spLocks noChangeArrowheads="1"/>
          </p:cNvSpPr>
          <p:nvPr/>
        </p:nvSpPr>
        <p:spPr bwMode="auto">
          <a:xfrm>
            <a:off x="0" y="1844675"/>
            <a:ext cx="10080625" cy="2744788"/>
          </a:xfrm>
          <a:prstGeom prst="rect">
            <a:avLst/>
          </a:prstGeom>
          <a:gradFill rotWithShape="1">
            <a:gsLst>
              <a:gs pos="0">
                <a:srgbClr val="006600"/>
              </a:gs>
              <a:gs pos="100000">
                <a:srgbClr val="006600">
                  <a:gamma/>
                  <a:shade val="69804"/>
                  <a:invGamma/>
                </a:srgbClr>
              </a:gs>
            </a:gsLst>
            <a:lin ang="5400000" scaled="1"/>
          </a:gradFill>
          <a:ln w="9525">
            <a:noFill/>
            <a:miter lim="800000"/>
            <a:headEnd/>
            <a:tailEnd/>
          </a:ln>
          <a:effectLst/>
        </p:spPr>
        <p:txBody>
          <a:bodyPr wrap="none" anchor="ctr"/>
          <a:lstStyle/>
          <a:p>
            <a:endParaRPr lang="zh-CN" altLang="en-US"/>
          </a:p>
        </p:txBody>
      </p:sp>
      <p:sp>
        <p:nvSpPr>
          <p:cNvPr id="32777" name="AutoShape 9"/>
          <p:cNvSpPr>
            <a:spLocks noChangeArrowheads="1"/>
          </p:cNvSpPr>
          <p:nvPr/>
        </p:nvSpPr>
        <p:spPr bwMode="auto">
          <a:xfrm rot="-2725901">
            <a:off x="5320508" y="4231482"/>
            <a:ext cx="900112" cy="301625"/>
          </a:xfrm>
          <a:prstGeom prst="roundRect">
            <a:avLst>
              <a:gd name="adj" fmla="val 50000"/>
            </a:avLst>
          </a:prstGeom>
          <a:solidFill>
            <a:srgbClr val="006600">
              <a:alpha val="50000"/>
            </a:srgbClr>
          </a:solidFill>
          <a:ln w="9525">
            <a:noFill/>
            <a:round/>
            <a:headEnd/>
            <a:tailEnd/>
          </a:ln>
          <a:effectLst/>
        </p:spPr>
        <p:txBody>
          <a:bodyPr wrap="none" anchor="ctr"/>
          <a:lstStyle/>
          <a:p>
            <a:endParaRPr lang="zh-CN" altLang="en-US"/>
          </a:p>
        </p:txBody>
      </p:sp>
      <p:sp>
        <p:nvSpPr>
          <p:cNvPr id="32778" name="AutoShape 10"/>
          <p:cNvSpPr>
            <a:spLocks noChangeArrowheads="1"/>
          </p:cNvSpPr>
          <p:nvPr/>
        </p:nvSpPr>
        <p:spPr bwMode="auto">
          <a:xfrm rot="-24325895">
            <a:off x="6152357" y="2724944"/>
            <a:ext cx="1035050" cy="300038"/>
          </a:xfrm>
          <a:prstGeom prst="roundRect">
            <a:avLst>
              <a:gd name="adj" fmla="val 50000"/>
            </a:avLst>
          </a:prstGeom>
          <a:solidFill>
            <a:srgbClr val="006600">
              <a:alpha val="50000"/>
            </a:srgbClr>
          </a:solidFill>
          <a:ln w="9525">
            <a:noFill/>
            <a:round/>
            <a:headEnd/>
            <a:tailEnd/>
          </a:ln>
          <a:effectLst/>
        </p:spPr>
        <p:txBody>
          <a:bodyPr wrap="none" anchor="ctr"/>
          <a:lstStyle/>
          <a:p>
            <a:endParaRPr lang="zh-CN" altLang="en-US"/>
          </a:p>
        </p:txBody>
      </p:sp>
      <p:sp>
        <p:nvSpPr>
          <p:cNvPr id="32779" name="AutoShape 11"/>
          <p:cNvSpPr>
            <a:spLocks noChangeArrowheads="1"/>
          </p:cNvSpPr>
          <p:nvPr/>
        </p:nvSpPr>
        <p:spPr bwMode="auto">
          <a:xfrm rot="-24324304">
            <a:off x="6896101" y="2136775"/>
            <a:ext cx="2298700" cy="288925"/>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0" name="AutoShape 12"/>
          <p:cNvSpPr>
            <a:spLocks noChangeArrowheads="1"/>
          </p:cNvSpPr>
          <p:nvPr/>
        </p:nvSpPr>
        <p:spPr bwMode="auto">
          <a:xfrm rot="-24323016">
            <a:off x="4183064" y="4146550"/>
            <a:ext cx="2940050" cy="282575"/>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1" name="AutoShape 13"/>
          <p:cNvSpPr>
            <a:spLocks noChangeArrowheads="1"/>
          </p:cNvSpPr>
          <p:nvPr/>
        </p:nvSpPr>
        <p:spPr bwMode="auto">
          <a:xfrm rot="-24325508">
            <a:off x="5208589" y="3716338"/>
            <a:ext cx="1216025" cy="29845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2" name="AutoShape 14"/>
          <p:cNvSpPr>
            <a:spLocks noChangeArrowheads="1"/>
          </p:cNvSpPr>
          <p:nvPr/>
        </p:nvSpPr>
        <p:spPr bwMode="auto">
          <a:xfrm rot="-24325115">
            <a:off x="3816351" y="3967163"/>
            <a:ext cx="1789113" cy="29368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3" name="AutoShape 15"/>
          <p:cNvSpPr>
            <a:spLocks noChangeArrowheads="1"/>
          </p:cNvSpPr>
          <p:nvPr/>
        </p:nvSpPr>
        <p:spPr bwMode="auto">
          <a:xfrm rot="-24324714">
            <a:off x="4401345" y="3679031"/>
            <a:ext cx="1844675" cy="290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4" name="AutoShape 16"/>
          <p:cNvSpPr>
            <a:spLocks noChangeArrowheads="1"/>
          </p:cNvSpPr>
          <p:nvPr/>
        </p:nvSpPr>
        <p:spPr bwMode="auto">
          <a:xfrm rot="-24325115">
            <a:off x="4785520" y="2666206"/>
            <a:ext cx="2565400" cy="29368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5" name="AutoShape 17"/>
          <p:cNvSpPr>
            <a:spLocks noChangeArrowheads="1"/>
          </p:cNvSpPr>
          <p:nvPr/>
        </p:nvSpPr>
        <p:spPr bwMode="auto">
          <a:xfrm rot="-24324304">
            <a:off x="5942014" y="1828801"/>
            <a:ext cx="2327275" cy="288925"/>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6" name="AutoShape 18"/>
          <p:cNvSpPr>
            <a:spLocks noChangeArrowheads="1"/>
          </p:cNvSpPr>
          <p:nvPr/>
        </p:nvSpPr>
        <p:spPr bwMode="auto">
          <a:xfrm rot="-2725901">
            <a:off x="4800601" y="2968625"/>
            <a:ext cx="1141412" cy="30003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7" name="AutoShape 19"/>
          <p:cNvSpPr>
            <a:spLocks noChangeArrowheads="1"/>
          </p:cNvSpPr>
          <p:nvPr/>
        </p:nvSpPr>
        <p:spPr bwMode="auto">
          <a:xfrm rot="-2725518">
            <a:off x="6378576" y="3267075"/>
            <a:ext cx="1125537" cy="29686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88" name="WordArt 20"/>
          <p:cNvSpPr>
            <a:spLocks noChangeArrowheads="1" noChangeShapeType="1" noTextEdit="1"/>
          </p:cNvSpPr>
          <p:nvPr/>
        </p:nvSpPr>
        <p:spPr bwMode="auto">
          <a:xfrm>
            <a:off x="990600" y="2070101"/>
            <a:ext cx="3779838" cy="944563"/>
          </a:xfrm>
          <a:prstGeom prst="rect">
            <a:avLst/>
          </a:prstGeom>
        </p:spPr>
        <p:txBody>
          <a:bodyPr wrap="none" fromWordArt="1">
            <a:prstTxWarp prst="textPlain">
              <a:avLst>
                <a:gd name="adj" fmla="val 50000"/>
              </a:avLst>
            </a:prstTxWarp>
          </a:bodyPr>
          <a:lstStyle/>
          <a:p>
            <a:r>
              <a:rPr lang="zh-CN" altLang="en-US" sz="3600" kern="10" dirty="0" smtClean="0">
                <a:ln w="9525">
                  <a:noFill/>
                  <a:round/>
                  <a:headEnd/>
                  <a:tailEnd/>
                </a:ln>
                <a:gradFill rotWithShape="1">
                  <a:gsLst>
                    <a:gs pos="0">
                      <a:srgbClr val="FFFFFF"/>
                    </a:gs>
                    <a:gs pos="100000">
                      <a:srgbClr val="D0EFBF"/>
                    </a:gs>
                  </a:gsLst>
                  <a:lin ang="5400000" scaled="1"/>
                </a:gradFill>
                <a:latin typeface="华文琥珀"/>
                <a:ea typeface="华文琥珀"/>
              </a:rPr>
              <a:t>华泰天空</a:t>
            </a:r>
            <a:endParaRPr lang="zh-CN" altLang="en-US" sz="3600" kern="10" dirty="0">
              <a:ln w="9525">
                <a:noFill/>
                <a:round/>
                <a:headEnd/>
                <a:tailEnd/>
              </a:ln>
              <a:gradFill rotWithShape="1">
                <a:gsLst>
                  <a:gs pos="0">
                    <a:srgbClr val="FFFFFF"/>
                  </a:gs>
                  <a:gs pos="100000">
                    <a:srgbClr val="D0EFBF"/>
                  </a:gs>
                </a:gsLst>
                <a:lin ang="5400000" scaled="1"/>
              </a:gradFill>
              <a:latin typeface="华文琥珀"/>
              <a:ea typeface="华文琥珀"/>
            </a:endParaRPr>
          </a:p>
        </p:txBody>
      </p:sp>
      <p:sp>
        <p:nvSpPr>
          <p:cNvPr id="32789" name="AutoShape 21"/>
          <p:cNvSpPr>
            <a:spLocks noChangeArrowheads="1"/>
          </p:cNvSpPr>
          <p:nvPr/>
        </p:nvSpPr>
        <p:spPr bwMode="auto">
          <a:xfrm rot="-24324304">
            <a:off x="7394575" y="793750"/>
            <a:ext cx="2327275" cy="288925"/>
          </a:xfrm>
          <a:prstGeom prst="roundRect">
            <a:avLst>
              <a:gd name="adj" fmla="val 50000"/>
            </a:avLst>
          </a:prstGeom>
          <a:solidFill>
            <a:schemeClr val="folHlink">
              <a:alpha val="30000"/>
            </a:schemeClr>
          </a:solidFill>
          <a:ln w="9525">
            <a:noFill/>
            <a:round/>
            <a:headEnd/>
            <a:tailEnd/>
          </a:ln>
          <a:effectLst/>
        </p:spPr>
        <p:txBody>
          <a:bodyPr wrap="none" anchor="ctr"/>
          <a:lstStyle/>
          <a:p>
            <a:endParaRPr lang="zh-CN" altLang="en-US"/>
          </a:p>
        </p:txBody>
      </p:sp>
      <p:sp>
        <p:nvSpPr>
          <p:cNvPr id="32790" name="AutoShape 22"/>
          <p:cNvSpPr>
            <a:spLocks noChangeArrowheads="1"/>
          </p:cNvSpPr>
          <p:nvPr/>
        </p:nvSpPr>
        <p:spPr bwMode="auto">
          <a:xfrm rot="-24324304">
            <a:off x="3559970" y="5364957"/>
            <a:ext cx="2867025" cy="287338"/>
          </a:xfrm>
          <a:prstGeom prst="roundRect">
            <a:avLst>
              <a:gd name="adj" fmla="val 50000"/>
            </a:avLst>
          </a:prstGeom>
          <a:solidFill>
            <a:schemeClr val="folHlink">
              <a:alpha val="30000"/>
            </a:schemeClr>
          </a:solidFill>
          <a:ln w="9525">
            <a:noFill/>
            <a:round/>
            <a:headEnd/>
            <a:tailEnd/>
          </a:ln>
          <a:effectLst/>
        </p:spPr>
        <p:txBody>
          <a:bodyPr wrap="none" anchor="ctr"/>
          <a:lstStyle/>
          <a:p>
            <a:endParaRPr lang="zh-CN" altLang="en-US"/>
          </a:p>
        </p:txBody>
      </p:sp>
      <p:sp>
        <p:nvSpPr>
          <p:cNvPr id="32791" name="AutoShape 23"/>
          <p:cNvSpPr>
            <a:spLocks noChangeArrowheads="1"/>
          </p:cNvSpPr>
          <p:nvPr/>
        </p:nvSpPr>
        <p:spPr bwMode="auto">
          <a:xfrm rot="-24324304">
            <a:off x="3786189" y="5213351"/>
            <a:ext cx="1336675" cy="269875"/>
          </a:xfrm>
          <a:prstGeom prst="roundRect">
            <a:avLst>
              <a:gd name="adj" fmla="val 50000"/>
            </a:avLst>
          </a:prstGeom>
          <a:solidFill>
            <a:schemeClr val="folHlink">
              <a:alpha val="30000"/>
            </a:schemeClr>
          </a:solidFill>
          <a:ln w="9525">
            <a:noFill/>
            <a:round/>
            <a:headEnd/>
            <a:tailEnd/>
          </a:ln>
          <a:effectLst/>
        </p:spPr>
        <p:txBody>
          <a:bodyPr wrap="none" anchor="ctr"/>
          <a:lstStyle/>
          <a:p>
            <a:endParaRPr lang="zh-CN" altLang="en-US"/>
          </a:p>
        </p:txBody>
      </p:sp>
      <p:sp>
        <p:nvSpPr>
          <p:cNvPr id="32792" name="AutoShape 24"/>
          <p:cNvSpPr>
            <a:spLocks noChangeArrowheads="1"/>
          </p:cNvSpPr>
          <p:nvPr/>
        </p:nvSpPr>
        <p:spPr bwMode="auto">
          <a:xfrm rot="-24324304">
            <a:off x="7385845" y="1027907"/>
            <a:ext cx="1336675" cy="271463"/>
          </a:xfrm>
          <a:prstGeom prst="roundRect">
            <a:avLst>
              <a:gd name="adj" fmla="val 50000"/>
            </a:avLst>
          </a:prstGeom>
          <a:solidFill>
            <a:schemeClr val="folHlink">
              <a:alpha val="30000"/>
            </a:schemeClr>
          </a:solidFill>
          <a:ln w="9525">
            <a:noFill/>
            <a:round/>
            <a:headEnd/>
            <a:tailEnd/>
          </a:ln>
          <a:effectLst/>
        </p:spPr>
        <p:txBody>
          <a:bodyPr wrap="none" anchor="ctr"/>
          <a:lstStyle/>
          <a:p>
            <a:endParaRPr lang="zh-CN" altLang="en-US"/>
          </a:p>
        </p:txBody>
      </p:sp>
      <p:sp>
        <p:nvSpPr>
          <p:cNvPr id="32793" name="AutoShape 25"/>
          <p:cNvSpPr>
            <a:spLocks noChangeArrowheads="1"/>
          </p:cNvSpPr>
          <p:nvPr/>
        </p:nvSpPr>
        <p:spPr bwMode="auto">
          <a:xfrm rot="-2725901">
            <a:off x="5241133" y="2451894"/>
            <a:ext cx="915987" cy="301625"/>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94" name="AutoShape 26"/>
          <p:cNvSpPr>
            <a:spLocks noChangeArrowheads="1"/>
          </p:cNvSpPr>
          <p:nvPr/>
        </p:nvSpPr>
        <p:spPr bwMode="auto">
          <a:xfrm rot="-2725901">
            <a:off x="4254501" y="3098801"/>
            <a:ext cx="1123950" cy="301625"/>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95" name="AutoShape 27"/>
          <p:cNvSpPr>
            <a:spLocks noChangeArrowheads="1"/>
          </p:cNvSpPr>
          <p:nvPr/>
        </p:nvSpPr>
        <p:spPr bwMode="auto">
          <a:xfrm rot="-2725901">
            <a:off x="5340351" y="1828800"/>
            <a:ext cx="1439863" cy="3032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noFill/>
            <a:round/>
            <a:headEnd/>
            <a:tailEnd/>
          </a:ln>
          <a:effectLst/>
        </p:spPr>
        <p:txBody>
          <a:bodyPr wrap="none" anchor="ctr"/>
          <a:lstStyle/>
          <a:p>
            <a:endParaRPr lang="zh-CN" altLang="en-US"/>
          </a:p>
        </p:txBody>
      </p:sp>
      <p:sp>
        <p:nvSpPr>
          <p:cNvPr id="32796" name="AutoShape 28"/>
          <p:cNvSpPr>
            <a:spLocks noChangeArrowheads="1"/>
          </p:cNvSpPr>
          <p:nvPr/>
        </p:nvSpPr>
        <p:spPr bwMode="auto">
          <a:xfrm rot="-2725518">
            <a:off x="7505700" y="3832225"/>
            <a:ext cx="1125538" cy="30003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97" name="AutoShape 29"/>
          <p:cNvSpPr>
            <a:spLocks noChangeArrowheads="1"/>
          </p:cNvSpPr>
          <p:nvPr/>
        </p:nvSpPr>
        <p:spPr bwMode="auto">
          <a:xfrm rot="-2725518">
            <a:off x="8176420" y="3474244"/>
            <a:ext cx="855662" cy="29845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798" name="AutoShape 30"/>
          <p:cNvSpPr>
            <a:spLocks noChangeArrowheads="1"/>
          </p:cNvSpPr>
          <p:nvPr/>
        </p:nvSpPr>
        <p:spPr bwMode="auto">
          <a:xfrm>
            <a:off x="5940425" y="1831976"/>
            <a:ext cx="4140200" cy="2757488"/>
          </a:xfrm>
          <a:prstGeom prst="parallelogram">
            <a:avLst>
              <a:gd name="adj" fmla="val 95835"/>
            </a:avLst>
          </a:prstGeom>
          <a:solidFill>
            <a:srgbClr val="EEFFBD"/>
          </a:solidFill>
          <a:ln w="9525">
            <a:noFill/>
            <a:miter lim="800000"/>
            <a:headEnd/>
            <a:tailEnd/>
          </a:ln>
          <a:effectLst/>
        </p:spPr>
        <p:txBody>
          <a:bodyPr wrap="none" anchor="ctr"/>
          <a:lstStyle/>
          <a:p>
            <a:endParaRPr lang="zh-CN" altLang="en-US"/>
          </a:p>
        </p:txBody>
      </p:sp>
      <p:sp>
        <p:nvSpPr>
          <p:cNvPr id="32799" name="AutoShape 31"/>
          <p:cNvSpPr>
            <a:spLocks noChangeArrowheads="1"/>
          </p:cNvSpPr>
          <p:nvPr/>
        </p:nvSpPr>
        <p:spPr bwMode="auto">
          <a:xfrm rot="-2725518">
            <a:off x="6630195" y="2456657"/>
            <a:ext cx="1125537" cy="29845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2800" name="WordArt 32"/>
          <p:cNvSpPr>
            <a:spLocks noChangeArrowheads="1" noChangeShapeType="1" noTextEdit="1"/>
          </p:cNvSpPr>
          <p:nvPr/>
        </p:nvSpPr>
        <p:spPr bwMode="auto">
          <a:xfrm rot="-2753011">
            <a:off x="6746875" y="3113088"/>
            <a:ext cx="3502025" cy="228600"/>
          </a:xfrm>
          <a:prstGeom prst="rect">
            <a:avLst/>
          </a:prstGeom>
        </p:spPr>
        <p:txBody>
          <a:bodyPr wrap="none" fromWordArt="1">
            <a:prstTxWarp prst="textPlain">
              <a:avLst>
                <a:gd name="adj" fmla="val 50000"/>
              </a:avLst>
            </a:prstTxWarp>
          </a:bodyPr>
          <a:lstStyle/>
          <a:p>
            <a:r>
              <a:rPr lang="zh-CN" altLang="en-US" sz="3600" kern="10" dirty="0">
                <a:ln w="9525">
                  <a:noFill/>
                  <a:round/>
                  <a:headEnd/>
                  <a:tailEnd/>
                </a:ln>
                <a:solidFill>
                  <a:srgbClr val="008000"/>
                </a:solidFill>
                <a:latin typeface="黑体"/>
                <a:ea typeface="黑体"/>
              </a:rPr>
              <a:t>实时播放各类资讯助您更好的“三讲”</a:t>
            </a:r>
          </a:p>
        </p:txBody>
      </p:sp>
      <p:sp>
        <p:nvSpPr>
          <p:cNvPr id="32801" name="Line 33"/>
          <p:cNvSpPr>
            <a:spLocks noChangeShapeType="1"/>
          </p:cNvSpPr>
          <p:nvPr/>
        </p:nvSpPr>
        <p:spPr bwMode="auto">
          <a:xfrm flipV="1">
            <a:off x="7426325" y="1844675"/>
            <a:ext cx="2654300" cy="2744788"/>
          </a:xfrm>
          <a:prstGeom prst="line">
            <a:avLst/>
          </a:prstGeom>
          <a:noFill/>
          <a:ln w="28575">
            <a:solidFill>
              <a:schemeClr val="bg1"/>
            </a:solidFill>
            <a:round/>
            <a:headEnd/>
            <a:tailEnd/>
          </a:ln>
          <a:effectLst/>
        </p:spPr>
        <p:txBody>
          <a:bodyPr/>
          <a:lstStyle/>
          <a:p>
            <a:endParaRPr lang="zh-CN" altLang="en-US"/>
          </a:p>
        </p:txBody>
      </p:sp>
      <p:sp>
        <p:nvSpPr>
          <p:cNvPr id="32802" name="AutoShape 34"/>
          <p:cNvSpPr>
            <a:spLocks noChangeArrowheads="1"/>
          </p:cNvSpPr>
          <p:nvPr/>
        </p:nvSpPr>
        <p:spPr bwMode="auto">
          <a:xfrm rot="-24324304">
            <a:off x="5227639" y="4718050"/>
            <a:ext cx="1336675" cy="269875"/>
          </a:xfrm>
          <a:prstGeom prst="roundRect">
            <a:avLst>
              <a:gd name="adj" fmla="val 50000"/>
            </a:avLst>
          </a:prstGeom>
          <a:solidFill>
            <a:schemeClr val="folHlink">
              <a:alpha val="30000"/>
            </a:schemeClr>
          </a:solidFill>
          <a:ln w="9525">
            <a:noFill/>
            <a:round/>
            <a:headEnd/>
            <a:tailEnd/>
          </a:ln>
          <a:effectLst/>
        </p:spPr>
        <p:txBody>
          <a:bodyPr wrap="none" anchor="ctr"/>
          <a:lstStyle/>
          <a:p>
            <a:endParaRPr lang="zh-CN" altLang="en-US"/>
          </a:p>
        </p:txBody>
      </p:sp>
      <p:sp>
        <p:nvSpPr>
          <p:cNvPr id="32803" name="Line 35"/>
          <p:cNvSpPr>
            <a:spLocks noChangeShapeType="1"/>
          </p:cNvSpPr>
          <p:nvPr/>
        </p:nvSpPr>
        <p:spPr bwMode="auto">
          <a:xfrm flipV="1">
            <a:off x="5940425" y="1844675"/>
            <a:ext cx="2655888" cy="2744788"/>
          </a:xfrm>
          <a:prstGeom prst="line">
            <a:avLst/>
          </a:prstGeom>
          <a:noFill/>
          <a:ln w="28575">
            <a:solidFill>
              <a:schemeClr val="bg1"/>
            </a:solidFill>
            <a:round/>
            <a:headEnd/>
            <a:tailEnd/>
          </a:ln>
          <a:effectLst/>
        </p:spPr>
        <p:txBody>
          <a:bodyPr/>
          <a:lstStyle/>
          <a:p>
            <a:endParaRPr lang="zh-CN" altLang="en-US"/>
          </a:p>
        </p:txBody>
      </p:sp>
      <p:sp>
        <p:nvSpPr>
          <p:cNvPr id="32804" name="Rectangle 36"/>
          <p:cNvSpPr>
            <a:spLocks noGrp="1" noChangeArrowheads="1"/>
          </p:cNvSpPr>
          <p:nvPr>
            <p:ph type="sldNum" sz="quarter" idx="4"/>
          </p:nvPr>
        </p:nvSpPr>
        <p:spPr/>
        <p:txBody>
          <a:bodyPr/>
          <a:lstStyle>
            <a:lvl1pPr>
              <a:defRPr>
                <a:solidFill>
                  <a:srgbClr val="008000"/>
                </a:solidFill>
              </a:defRPr>
            </a:lvl1pPr>
          </a:lstStyle>
          <a:p>
            <a:fld id="{D6DAF822-E3F6-4A94-88AF-4826F0097B0A}" type="slidenum">
              <a:rPr lang="en-US" altLang="zh-CN"/>
              <a:pPr/>
              <a:t>‹#›</a:t>
            </a:fld>
            <a:endParaRPr lang="en-US" altLang="zh-CN"/>
          </a:p>
        </p:txBody>
      </p:sp>
      <p:sp>
        <p:nvSpPr>
          <p:cNvPr id="32805" name="Rectangle 37"/>
          <p:cNvSpPr>
            <a:spLocks noGrp="1" noChangeArrowheads="1"/>
          </p:cNvSpPr>
          <p:nvPr>
            <p:ph type="ctrTitle"/>
          </p:nvPr>
        </p:nvSpPr>
        <p:spPr>
          <a:xfrm>
            <a:off x="676275" y="3065463"/>
            <a:ext cx="3914775" cy="1389062"/>
          </a:xfrm>
        </p:spPr>
        <p:txBody>
          <a:bodyPr/>
          <a:lstStyle>
            <a:lvl1pPr>
              <a:defRPr>
                <a:solidFill>
                  <a:schemeClr val="bg1"/>
                </a:solidFill>
              </a:defRPr>
            </a:lvl1pPr>
          </a:lstStyle>
          <a:p>
            <a:r>
              <a:rPr lang="zh-CN" altLang="en-US"/>
              <a:t>单击此处编辑母版标题样式</a:t>
            </a:r>
          </a:p>
        </p:txBody>
      </p:sp>
      <p:sp>
        <p:nvSpPr>
          <p:cNvPr id="32806" name="Rectangle 38"/>
          <p:cNvSpPr>
            <a:spLocks noGrp="1" noChangeArrowheads="1"/>
          </p:cNvSpPr>
          <p:nvPr>
            <p:ph type="subTitle" idx="1"/>
          </p:nvPr>
        </p:nvSpPr>
        <p:spPr>
          <a:xfrm>
            <a:off x="676275" y="4645025"/>
            <a:ext cx="3959225" cy="1069975"/>
          </a:xfrm>
        </p:spPr>
        <p:txBody>
          <a:bodyPr/>
          <a:lstStyle>
            <a:lvl1pPr marL="0" indent="0" algn="ctr">
              <a:buFont typeface="Wingdings" pitchFamily="2" charset="2"/>
              <a:buNone/>
              <a:defRPr>
                <a:ea typeface="黑体" pitchFamily="2" charset="-122"/>
              </a:defRPr>
            </a:lvl1pPr>
          </a:lstStyle>
          <a:p>
            <a:r>
              <a:rPr lang="zh-CN" altLang="en-US"/>
              <a:t>单击此处编辑母版副标题样式</a:t>
            </a:r>
          </a:p>
        </p:txBody>
      </p:sp>
      <p:pic>
        <p:nvPicPr>
          <p:cNvPr id="34" name="Picture 3"/>
          <p:cNvPicPr>
            <a:picLocks noChangeAspect="1" noChangeArrowheads="1"/>
          </p:cNvPicPr>
          <p:nvPr userDrawn="1"/>
        </p:nvPicPr>
        <p:blipFill>
          <a:blip r:embed="rId2" cstate="email">
            <a:clrChange>
              <a:clrFrom>
                <a:srgbClr val="000000">
                  <a:alpha val="0"/>
                </a:srgbClr>
              </a:clrFrom>
              <a:clrTo>
                <a:srgbClr val="000000">
                  <a:alpha val="0"/>
                </a:srgbClr>
              </a:clrTo>
            </a:clrChange>
          </a:blip>
          <a:srcRect/>
          <a:stretch>
            <a:fillRect/>
          </a:stretch>
        </p:blipFill>
        <p:spPr bwMode="auto">
          <a:xfrm>
            <a:off x="289136" y="322853"/>
            <a:ext cx="2643206" cy="4485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DDEF6848-8417-42DB-A503-8A0D20722C90}" type="slidenum">
              <a:rPr lang="en-US" altLang="zh-CN"/>
              <a:pPr/>
              <a:t>‹#›</a:t>
            </a:fld>
            <a:endParaRPr lang="en-US" altLang="zh-CN"/>
          </a:p>
        </p:txBody>
      </p:sp>
    </p:spTree>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925" y="4164014"/>
            <a:ext cx="8567738" cy="12874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925" y="2746376"/>
            <a:ext cx="8567738" cy="1417638"/>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灯片编号占位符 3"/>
          <p:cNvSpPr>
            <a:spLocks noGrp="1"/>
          </p:cNvSpPr>
          <p:nvPr>
            <p:ph type="sldNum" sz="quarter" idx="10"/>
          </p:nvPr>
        </p:nvSpPr>
        <p:spPr/>
        <p:txBody>
          <a:bodyPr/>
          <a:lstStyle>
            <a:lvl1pPr>
              <a:defRPr/>
            </a:lvl1pPr>
          </a:lstStyle>
          <a:p>
            <a:fld id="{60814E67-9DE0-4BDE-BCE5-74269DAFD8D5}" type="slidenum">
              <a:rPr lang="en-US" altLang="zh-CN"/>
              <a:pPr/>
              <a:t>‹#›</a:t>
            </a:fld>
            <a:endParaRPr lang="en-US" altLang="zh-CN"/>
          </a:p>
        </p:txBody>
      </p:sp>
    </p:spTree>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825" y="1439864"/>
            <a:ext cx="4459288"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16514" y="1439864"/>
            <a:ext cx="4460875"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p:txBody>
          <a:bodyPr/>
          <a:lstStyle>
            <a:lvl1pPr>
              <a:defRPr/>
            </a:lvl1pPr>
          </a:lstStyle>
          <a:p>
            <a:fld id="{8514F7F2-3ACD-4D28-BC0A-21AB5CE0D7E7}" type="slidenum">
              <a:rPr lang="en-US" altLang="zh-CN"/>
              <a:pPr/>
              <a:t>‹#›</a:t>
            </a:fld>
            <a:endParaRPr lang="en-US" altLang="zh-CN"/>
          </a:p>
        </p:txBody>
      </p:sp>
    </p:spTree>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4826" y="258763"/>
            <a:ext cx="9072563" cy="1081087"/>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825" y="1450976"/>
            <a:ext cx="4452938"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825" y="2055813"/>
            <a:ext cx="4452938"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1276" y="1450976"/>
            <a:ext cx="4456113"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1276" y="2055813"/>
            <a:ext cx="4456113"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灯片编号占位符 6"/>
          <p:cNvSpPr>
            <a:spLocks noGrp="1"/>
          </p:cNvSpPr>
          <p:nvPr>
            <p:ph type="sldNum" sz="quarter" idx="10"/>
          </p:nvPr>
        </p:nvSpPr>
        <p:spPr/>
        <p:txBody>
          <a:bodyPr/>
          <a:lstStyle>
            <a:lvl1pPr>
              <a:defRPr/>
            </a:lvl1pPr>
          </a:lstStyle>
          <a:p>
            <a:fld id="{FFE42389-771B-47DF-A6D6-F2531DABC74E}" type="slidenum">
              <a:rPr lang="en-US" altLang="zh-CN"/>
              <a:pPr/>
              <a:t>‹#›</a:t>
            </a:fld>
            <a:endParaRPr lang="en-US" altLang="zh-CN"/>
          </a:p>
        </p:txBody>
      </p:sp>
    </p:spTree>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灯片编号占位符 2"/>
          <p:cNvSpPr>
            <a:spLocks noGrp="1"/>
          </p:cNvSpPr>
          <p:nvPr>
            <p:ph type="sldNum" sz="quarter" idx="10"/>
          </p:nvPr>
        </p:nvSpPr>
        <p:spPr/>
        <p:txBody>
          <a:bodyPr/>
          <a:lstStyle>
            <a:lvl1pPr>
              <a:defRPr/>
            </a:lvl1pPr>
          </a:lstStyle>
          <a:p>
            <a:fld id="{6CE1DE59-8AB7-4ADB-896D-040D30D76D3D}" type="slidenum">
              <a:rPr lang="en-US" altLang="zh-CN"/>
              <a:pPr/>
              <a:t>‹#›</a:t>
            </a:fld>
            <a:endParaRPr lang="en-US" altLang="zh-CN"/>
          </a:p>
        </p:txBody>
      </p:sp>
    </p:spTree>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灯片编号占位符 1"/>
          <p:cNvSpPr>
            <a:spLocks noGrp="1"/>
          </p:cNvSpPr>
          <p:nvPr>
            <p:ph type="sldNum" sz="quarter" idx="10"/>
          </p:nvPr>
        </p:nvSpPr>
        <p:spPr/>
        <p:txBody>
          <a:bodyPr/>
          <a:lstStyle>
            <a:lvl1pPr>
              <a:defRPr/>
            </a:lvl1pPr>
          </a:lstStyle>
          <a:p>
            <a:fld id="{ABC078A9-E77F-441F-8E1B-EB99D3712815}" type="slidenum">
              <a:rPr lang="en-US" altLang="zh-CN"/>
              <a:pPr/>
              <a:t>‹#›</a:t>
            </a:fld>
            <a:endParaRPr lang="en-US" altLang="zh-CN"/>
          </a:p>
        </p:txBody>
      </p:sp>
    </p:spTree>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5" y="258763"/>
            <a:ext cx="3316288" cy="1096962"/>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764" y="258763"/>
            <a:ext cx="5635625" cy="5529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825" y="1355725"/>
            <a:ext cx="3316288" cy="44323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AFE390B4-E346-4096-BD3B-275747E4A2E1}" type="slidenum">
              <a:rPr lang="en-US" altLang="zh-CN"/>
              <a:pPr/>
              <a:t>‹#›</a:t>
            </a:fld>
            <a:endParaRPr lang="en-US" altLang="zh-CN"/>
          </a:p>
        </p:txBody>
      </p:sp>
    </p:spTree>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6439" y="4535489"/>
            <a:ext cx="6048375" cy="5365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6439" y="579439"/>
            <a:ext cx="6048375" cy="38877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6439" y="5072063"/>
            <a:ext cx="6048375" cy="760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灯片编号占位符 4"/>
          <p:cNvSpPr>
            <a:spLocks noGrp="1"/>
          </p:cNvSpPr>
          <p:nvPr>
            <p:ph type="sldNum" sz="quarter" idx="10"/>
          </p:nvPr>
        </p:nvSpPr>
        <p:spPr/>
        <p:txBody>
          <a:bodyPr/>
          <a:lstStyle>
            <a:lvl1pPr>
              <a:defRPr/>
            </a:lvl1pPr>
          </a:lstStyle>
          <a:p>
            <a:fld id="{F2461F5B-BE98-4B91-8114-FE99EDF955D2}" type="slidenum">
              <a:rPr lang="en-US" altLang="zh-CN"/>
              <a:pPr/>
              <a:t>‹#›</a:t>
            </a:fld>
            <a:endParaRPr lang="en-US" altLang="zh-CN"/>
          </a:p>
        </p:txBody>
      </p:sp>
    </p:spTree>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98DC8B02-8962-42F1-9166-D2A44DBBB7F6}" type="slidenum">
              <a:rPr lang="en-US" altLang="zh-CN"/>
              <a:pPr/>
              <a:t>‹#›</a:t>
            </a:fld>
            <a:endParaRPr lang="en-US" altLang="zh-CN"/>
          </a:p>
        </p:txBody>
      </p:sp>
    </p:spTree>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0438" y="225426"/>
            <a:ext cx="2266950" cy="549116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225426"/>
            <a:ext cx="6653213" cy="54911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灯片编号占位符 3"/>
          <p:cNvSpPr>
            <a:spLocks noGrp="1"/>
          </p:cNvSpPr>
          <p:nvPr>
            <p:ph type="sldNum" sz="quarter" idx="10"/>
          </p:nvPr>
        </p:nvSpPr>
        <p:spPr/>
        <p:txBody>
          <a:bodyPr/>
          <a:lstStyle>
            <a:lvl1pPr>
              <a:defRPr/>
            </a:lvl1pPr>
          </a:lstStyle>
          <a:p>
            <a:fld id="{58FAF648-6CD8-448F-B54B-03F022B64453}" type="slidenum">
              <a:rPr lang="en-US" altLang="zh-CN"/>
              <a:pPr/>
              <a:t>‹#›</a:t>
            </a:fld>
            <a:endParaRPr lang="en-US" altLang="zh-CN"/>
          </a:p>
        </p:txBody>
      </p:sp>
    </p:spTree>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504826" y="225426"/>
            <a:ext cx="9072563" cy="54911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灯片编号占位符 2"/>
          <p:cNvSpPr>
            <a:spLocks noGrp="1"/>
          </p:cNvSpPr>
          <p:nvPr>
            <p:ph type="sldNum" sz="quarter" idx="10"/>
          </p:nvPr>
        </p:nvSpPr>
        <p:spPr>
          <a:xfrm>
            <a:off x="7727950" y="6029325"/>
            <a:ext cx="2352675" cy="450850"/>
          </a:xfrm>
        </p:spPr>
        <p:txBody>
          <a:bodyPr/>
          <a:lstStyle>
            <a:lvl1pPr>
              <a:defRPr/>
            </a:lvl1pPr>
          </a:lstStyle>
          <a:p>
            <a:fld id="{8CBF7E00-8813-41A7-B905-425F1B6D0FAE}" type="slidenum">
              <a:rPr lang="en-US" altLang="zh-CN"/>
              <a:pPr/>
              <a:t>‹#›</a:t>
            </a:fld>
            <a:endParaRPr lang="en-US" altLang="zh-CN"/>
          </a:p>
        </p:txBody>
      </p:sp>
    </p:spTree>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55650" y="2012950"/>
            <a:ext cx="8569325" cy="1389063"/>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12888" y="3671888"/>
            <a:ext cx="7056438" cy="1655762"/>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E8016F5-DC68-4880-B370-8F67A9ED7F92}" type="slidenum">
              <a:rPr lang="en-US" altLang="zh-CN"/>
              <a:pPr/>
              <a:t>‹#›</a:t>
            </a:fld>
            <a:endParaRPr lang="en-US" altLang="zh-CN"/>
          </a:p>
        </p:txBody>
      </p:sp>
      <p:sp>
        <p:nvSpPr>
          <p:cNvPr id="7" name="Rectangle 2"/>
          <p:cNvSpPr txBox="1">
            <a:spLocks noChangeArrowheads="1"/>
          </p:cNvSpPr>
          <p:nvPr userDrawn="1"/>
        </p:nvSpPr>
        <p:spPr bwMode="auto">
          <a:xfrm>
            <a:off x="504826" y="258763"/>
            <a:ext cx="9072563" cy="10810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4400" b="0" i="0" u="none" strike="noStrike" kern="0" cap="none" spc="0" normalizeH="0" baseline="0" noProof="0" smtClean="0">
                <a:ln>
                  <a:noFill/>
                </a:ln>
                <a:solidFill>
                  <a:schemeClr val="tx2"/>
                </a:solidFill>
                <a:effectLst/>
                <a:uLnTx/>
                <a:uFillTx/>
                <a:latin typeface="+mj-lt"/>
                <a:ea typeface="+mj-ea"/>
                <a:cs typeface="+mj-cs"/>
              </a:rPr>
              <a:t>单击此处编辑母版标题样式</a:t>
            </a:r>
          </a:p>
        </p:txBody>
      </p:sp>
      <p:sp>
        <p:nvSpPr>
          <p:cNvPr id="8" name="AutoShape 9"/>
          <p:cNvSpPr>
            <a:spLocks noChangeArrowheads="1"/>
          </p:cNvSpPr>
          <p:nvPr userDrawn="1"/>
        </p:nvSpPr>
        <p:spPr bwMode="auto">
          <a:xfrm rot="5400000">
            <a:off x="3487739" y="-3487737"/>
            <a:ext cx="3105150" cy="10080625"/>
          </a:xfrm>
          <a:prstGeom prst="flowChartDelay">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w="9525" algn="ctr">
            <a:noFill/>
            <a:miter lim="800000"/>
            <a:headEnd/>
            <a:tailEnd/>
          </a:ln>
          <a:effectLst/>
        </p:spPr>
        <p:txBody>
          <a:bodyPr wrap="none" anchor="ctr"/>
          <a:lstStyle/>
          <a:p>
            <a:endParaRPr lang="zh-CN" altLang="en-US"/>
          </a:p>
        </p:txBody>
      </p:sp>
      <p:grpSp>
        <p:nvGrpSpPr>
          <p:cNvPr id="9" name="Group 10"/>
          <p:cNvGrpSpPr>
            <a:grpSpLocks/>
          </p:cNvGrpSpPr>
          <p:nvPr userDrawn="1"/>
        </p:nvGrpSpPr>
        <p:grpSpPr bwMode="auto">
          <a:xfrm>
            <a:off x="1709738" y="2160588"/>
            <a:ext cx="1035050" cy="1035050"/>
            <a:chOff x="3175" y="2353"/>
            <a:chExt cx="652" cy="652"/>
          </a:xfrm>
        </p:grpSpPr>
        <p:sp>
          <p:nvSpPr>
            <p:cNvPr id="10" name="Oval 11"/>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11" name="Oval 12"/>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12" name="Group 13"/>
          <p:cNvGrpSpPr>
            <a:grpSpLocks/>
          </p:cNvGrpSpPr>
          <p:nvPr userDrawn="1"/>
        </p:nvGrpSpPr>
        <p:grpSpPr bwMode="auto">
          <a:xfrm>
            <a:off x="9134475" y="1214439"/>
            <a:ext cx="946150" cy="946150"/>
            <a:chOff x="4025" y="2211"/>
            <a:chExt cx="596" cy="596"/>
          </a:xfrm>
        </p:grpSpPr>
        <p:sp>
          <p:nvSpPr>
            <p:cNvPr id="13" name="Oval 14"/>
            <p:cNvSpPr>
              <a:spLocks noChangeArrowheads="1"/>
            </p:cNvSpPr>
            <p:nvPr/>
          </p:nvSpPr>
          <p:spPr bwMode="auto">
            <a:xfrm>
              <a:off x="4025" y="2211"/>
              <a:ext cx="596" cy="596"/>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14" name="Oval 15"/>
            <p:cNvSpPr>
              <a:spLocks noChangeArrowheads="1"/>
            </p:cNvSpPr>
            <p:nvPr/>
          </p:nvSpPr>
          <p:spPr bwMode="auto">
            <a:xfrm>
              <a:off x="4167" y="235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15" name="Group 16"/>
          <p:cNvGrpSpPr>
            <a:grpSpLocks/>
          </p:cNvGrpSpPr>
          <p:nvPr userDrawn="1"/>
        </p:nvGrpSpPr>
        <p:grpSpPr bwMode="auto">
          <a:xfrm>
            <a:off x="9090025" y="1800225"/>
            <a:ext cx="630238" cy="630238"/>
            <a:chOff x="4025" y="2211"/>
            <a:chExt cx="596" cy="596"/>
          </a:xfrm>
        </p:grpSpPr>
        <p:sp>
          <p:nvSpPr>
            <p:cNvPr id="16" name="Oval 17"/>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17" name="Oval 18"/>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18" name="Group 19"/>
          <p:cNvGrpSpPr>
            <a:grpSpLocks/>
          </p:cNvGrpSpPr>
          <p:nvPr userDrawn="1"/>
        </p:nvGrpSpPr>
        <p:grpSpPr bwMode="auto">
          <a:xfrm>
            <a:off x="6211888" y="2700339"/>
            <a:ext cx="628650" cy="630237"/>
            <a:chOff x="4025" y="2211"/>
            <a:chExt cx="596" cy="596"/>
          </a:xfrm>
        </p:grpSpPr>
        <p:sp>
          <p:nvSpPr>
            <p:cNvPr id="19" name="Oval 20"/>
            <p:cNvSpPr>
              <a:spLocks noChangeArrowheads="1"/>
            </p:cNvSpPr>
            <p:nvPr/>
          </p:nvSpPr>
          <p:spPr bwMode="auto">
            <a:xfrm>
              <a:off x="4025" y="2211"/>
              <a:ext cx="596" cy="596"/>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20" name="Oval 21"/>
            <p:cNvSpPr>
              <a:spLocks noChangeArrowheads="1"/>
            </p:cNvSpPr>
            <p:nvPr/>
          </p:nvSpPr>
          <p:spPr bwMode="auto">
            <a:xfrm>
              <a:off x="4167" y="235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21" name="Group 22"/>
          <p:cNvGrpSpPr>
            <a:grpSpLocks/>
          </p:cNvGrpSpPr>
          <p:nvPr userDrawn="1"/>
        </p:nvGrpSpPr>
        <p:grpSpPr bwMode="auto">
          <a:xfrm>
            <a:off x="3914776" y="2249488"/>
            <a:ext cx="1484313" cy="1484312"/>
            <a:chOff x="3175" y="2353"/>
            <a:chExt cx="652" cy="652"/>
          </a:xfrm>
        </p:grpSpPr>
        <p:sp>
          <p:nvSpPr>
            <p:cNvPr id="22" name="Oval 23"/>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23" name="Oval 24"/>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24" name="Group 25"/>
          <p:cNvGrpSpPr>
            <a:grpSpLocks/>
          </p:cNvGrpSpPr>
          <p:nvPr userDrawn="1"/>
        </p:nvGrpSpPr>
        <p:grpSpPr bwMode="auto">
          <a:xfrm>
            <a:off x="-46038" y="1081088"/>
            <a:ext cx="1484313" cy="1484312"/>
            <a:chOff x="3175" y="2353"/>
            <a:chExt cx="652" cy="652"/>
          </a:xfrm>
        </p:grpSpPr>
        <p:sp>
          <p:nvSpPr>
            <p:cNvPr id="25" name="Oval 26"/>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26" name="Oval 27"/>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27" name="Group 28"/>
          <p:cNvGrpSpPr>
            <a:grpSpLocks/>
          </p:cNvGrpSpPr>
          <p:nvPr userDrawn="1"/>
        </p:nvGrpSpPr>
        <p:grpSpPr bwMode="auto">
          <a:xfrm>
            <a:off x="1260475" y="2160589"/>
            <a:ext cx="630238" cy="630237"/>
            <a:chOff x="4025" y="2211"/>
            <a:chExt cx="596" cy="596"/>
          </a:xfrm>
        </p:grpSpPr>
        <p:sp>
          <p:nvSpPr>
            <p:cNvPr id="28" name="Oval 29"/>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29" name="Oval 30"/>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30" name="Group 31"/>
          <p:cNvGrpSpPr>
            <a:grpSpLocks/>
          </p:cNvGrpSpPr>
          <p:nvPr userDrawn="1"/>
        </p:nvGrpSpPr>
        <p:grpSpPr bwMode="auto">
          <a:xfrm>
            <a:off x="4635500" y="1979614"/>
            <a:ext cx="630238" cy="630237"/>
            <a:chOff x="4025" y="2211"/>
            <a:chExt cx="596" cy="596"/>
          </a:xfrm>
        </p:grpSpPr>
        <p:sp>
          <p:nvSpPr>
            <p:cNvPr id="31" name="Oval 32"/>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32" name="Oval 33"/>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33" name="Group 34"/>
          <p:cNvGrpSpPr>
            <a:grpSpLocks/>
          </p:cNvGrpSpPr>
          <p:nvPr userDrawn="1"/>
        </p:nvGrpSpPr>
        <p:grpSpPr bwMode="auto">
          <a:xfrm>
            <a:off x="2565401" y="2025650"/>
            <a:ext cx="1484313" cy="1484313"/>
            <a:chOff x="3175" y="2353"/>
            <a:chExt cx="652" cy="652"/>
          </a:xfrm>
        </p:grpSpPr>
        <p:sp>
          <p:nvSpPr>
            <p:cNvPr id="34" name="Oval 35"/>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35" name="Oval 36"/>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36" name="Group 37"/>
          <p:cNvGrpSpPr>
            <a:grpSpLocks/>
          </p:cNvGrpSpPr>
          <p:nvPr userDrawn="1"/>
        </p:nvGrpSpPr>
        <p:grpSpPr bwMode="auto">
          <a:xfrm>
            <a:off x="5040312" y="1979613"/>
            <a:ext cx="1350963" cy="1350962"/>
            <a:chOff x="3175" y="2353"/>
            <a:chExt cx="652" cy="652"/>
          </a:xfrm>
        </p:grpSpPr>
        <p:sp>
          <p:nvSpPr>
            <p:cNvPr id="37" name="Oval 38"/>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38" name="Oval 39"/>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39" name="Group 40"/>
          <p:cNvGrpSpPr>
            <a:grpSpLocks/>
          </p:cNvGrpSpPr>
          <p:nvPr userDrawn="1"/>
        </p:nvGrpSpPr>
        <p:grpSpPr bwMode="auto">
          <a:xfrm>
            <a:off x="3554413" y="2790825"/>
            <a:ext cx="630238" cy="630238"/>
            <a:chOff x="4025" y="2211"/>
            <a:chExt cx="596" cy="596"/>
          </a:xfrm>
        </p:grpSpPr>
        <p:sp>
          <p:nvSpPr>
            <p:cNvPr id="40" name="Oval 41"/>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41" name="Oval 42"/>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42" name="Group 43"/>
          <p:cNvGrpSpPr>
            <a:grpSpLocks/>
          </p:cNvGrpSpPr>
          <p:nvPr userDrawn="1"/>
        </p:nvGrpSpPr>
        <p:grpSpPr bwMode="auto">
          <a:xfrm>
            <a:off x="7065962" y="1800226"/>
            <a:ext cx="1484313" cy="1484313"/>
            <a:chOff x="3175" y="2353"/>
            <a:chExt cx="652" cy="652"/>
          </a:xfrm>
        </p:grpSpPr>
        <p:sp>
          <p:nvSpPr>
            <p:cNvPr id="43" name="Oval 44"/>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44" name="Oval 45"/>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45" name="Group 46"/>
          <p:cNvGrpSpPr>
            <a:grpSpLocks/>
          </p:cNvGrpSpPr>
          <p:nvPr userDrawn="1"/>
        </p:nvGrpSpPr>
        <p:grpSpPr bwMode="auto">
          <a:xfrm>
            <a:off x="3509963" y="1484314"/>
            <a:ext cx="946150" cy="946150"/>
            <a:chOff x="4025" y="2211"/>
            <a:chExt cx="596" cy="596"/>
          </a:xfrm>
        </p:grpSpPr>
        <p:sp>
          <p:nvSpPr>
            <p:cNvPr id="46" name="Oval 47"/>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47" name="Oval 48"/>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48" name="Group 49"/>
          <p:cNvGrpSpPr>
            <a:grpSpLocks/>
          </p:cNvGrpSpPr>
          <p:nvPr userDrawn="1"/>
        </p:nvGrpSpPr>
        <p:grpSpPr bwMode="auto">
          <a:xfrm>
            <a:off x="7202487" y="1395413"/>
            <a:ext cx="944563" cy="946150"/>
            <a:chOff x="4025" y="2211"/>
            <a:chExt cx="596" cy="596"/>
          </a:xfrm>
        </p:grpSpPr>
        <p:sp>
          <p:nvSpPr>
            <p:cNvPr id="49" name="Oval 50"/>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50" name="Oval 51"/>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51" name="Group 52"/>
          <p:cNvGrpSpPr>
            <a:grpSpLocks/>
          </p:cNvGrpSpPr>
          <p:nvPr userDrawn="1"/>
        </p:nvGrpSpPr>
        <p:grpSpPr bwMode="auto">
          <a:xfrm>
            <a:off x="8461375" y="1979614"/>
            <a:ext cx="946150" cy="946150"/>
            <a:chOff x="4025" y="2211"/>
            <a:chExt cx="596" cy="596"/>
          </a:xfrm>
        </p:grpSpPr>
        <p:sp>
          <p:nvSpPr>
            <p:cNvPr id="52" name="Oval 53"/>
            <p:cNvSpPr>
              <a:spLocks noChangeArrowheads="1"/>
            </p:cNvSpPr>
            <p:nvPr/>
          </p:nvSpPr>
          <p:spPr bwMode="auto">
            <a:xfrm>
              <a:off x="4025" y="2211"/>
              <a:ext cx="596" cy="596"/>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53" name="Oval 54"/>
            <p:cNvSpPr>
              <a:spLocks noChangeArrowheads="1"/>
            </p:cNvSpPr>
            <p:nvPr/>
          </p:nvSpPr>
          <p:spPr bwMode="auto">
            <a:xfrm>
              <a:off x="4167" y="235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54" name="Group 55"/>
          <p:cNvGrpSpPr>
            <a:grpSpLocks/>
          </p:cNvGrpSpPr>
          <p:nvPr userDrawn="1"/>
        </p:nvGrpSpPr>
        <p:grpSpPr bwMode="auto">
          <a:xfrm>
            <a:off x="6435725" y="1979613"/>
            <a:ext cx="1035050" cy="1035050"/>
            <a:chOff x="3175" y="2353"/>
            <a:chExt cx="652" cy="652"/>
          </a:xfrm>
        </p:grpSpPr>
        <p:sp>
          <p:nvSpPr>
            <p:cNvPr id="55" name="Oval 56"/>
            <p:cNvSpPr>
              <a:spLocks noChangeArrowheads="1"/>
            </p:cNvSpPr>
            <p:nvPr/>
          </p:nvSpPr>
          <p:spPr bwMode="auto">
            <a:xfrm>
              <a:off x="3175" y="2353"/>
              <a:ext cx="652" cy="652"/>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56" name="Oval 57"/>
            <p:cNvSpPr>
              <a:spLocks noChangeArrowheads="1"/>
            </p:cNvSpPr>
            <p:nvPr/>
          </p:nvSpPr>
          <p:spPr bwMode="auto">
            <a:xfrm>
              <a:off x="3345" y="252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57" name="Group 58"/>
          <p:cNvGrpSpPr>
            <a:grpSpLocks/>
          </p:cNvGrpSpPr>
          <p:nvPr userDrawn="1"/>
        </p:nvGrpSpPr>
        <p:grpSpPr bwMode="auto">
          <a:xfrm>
            <a:off x="8054975" y="2025650"/>
            <a:ext cx="630238" cy="630238"/>
            <a:chOff x="4025" y="2211"/>
            <a:chExt cx="596" cy="596"/>
          </a:xfrm>
        </p:grpSpPr>
        <p:sp>
          <p:nvSpPr>
            <p:cNvPr id="58" name="Oval 59"/>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59" name="Oval 60"/>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grpSp>
        <p:nvGrpSpPr>
          <p:cNvPr id="60" name="Group 61"/>
          <p:cNvGrpSpPr>
            <a:grpSpLocks/>
          </p:cNvGrpSpPr>
          <p:nvPr userDrawn="1"/>
        </p:nvGrpSpPr>
        <p:grpSpPr bwMode="auto">
          <a:xfrm>
            <a:off x="900113" y="2205039"/>
            <a:ext cx="630238" cy="630237"/>
            <a:chOff x="4025" y="2211"/>
            <a:chExt cx="596" cy="596"/>
          </a:xfrm>
        </p:grpSpPr>
        <p:sp>
          <p:nvSpPr>
            <p:cNvPr id="61" name="Oval 62"/>
            <p:cNvSpPr>
              <a:spLocks noChangeArrowheads="1"/>
            </p:cNvSpPr>
            <p:nvPr/>
          </p:nvSpPr>
          <p:spPr bwMode="auto">
            <a:xfrm>
              <a:off x="4025" y="2211"/>
              <a:ext cx="596" cy="596"/>
            </a:xfrm>
            <a:prstGeom prst="ellipse">
              <a:avLst/>
            </a:prstGeom>
            <a:solidFill>
              <a:schemeClr val="bg1"/>
            </a:solidFill>
            <a:ln w="9525" algn="ctr">
              <a:solidFill>
                <a:srgbClr val="C00000"/>
              </a:solidFill>
              <a:round/>
              <a:headEnd/>
              <a:tailEnd/>
            </a:ln>
            <a:effectLst/>
          </p:spPr>
          <p:txBody>
            <a:bodyPr wrap="none" anchor="ctr"/>
            <a:lstStyle/>
            <a:p>
              <a:endParaRPr lang="zh-CN" altLang="en-US"/>
            </a:p>
          </p:txBody>
        </p:sp>
        <p:sp>
          <p:nvSpPr>
            <p:cNvPr id="62" name="Oval 63"/>
            <p:cNvSpPr>
              <a:spLocks noChangeArrowheads="1"/>
            </p:cNvSpPr>
            <p:nvPr/>
          </p:nvSpPr>
          <p:spPr bwMode="auto">
            <a:xfrm>
              <a:off x="4167" y="2353"/>
              <a:ext cx="312" cy="312"/>
            </a:xfrm>
            <a:prstGeom prst="ellipse">
              <a:avLst/>
            </a:prstGeom>
            <a:solidFill>
              <a:srgbClr val="FFCC00"/>
            </a:solidFill>
            <a:ln w="9525" algn="ctr">
              <a:solidFill>
                <a:srgbClr val="C00000"/>
              </a:solidFill>
              <a:round/>
              <a:headEnd/>
              <a:tailEnd/>
            </a:ln>
            <a:effectLst/>
          </p:spPr>
          <p:txBody>
            <a:bodyPr wrap="none" anchor="ctr"/>
            <a:lstStyle/>
            <a:p>
              <a:endParaRPr lang="zh-CN" altLang="en-US"/>
            </a:p>
          </p:txBody>
        </p:sp>
      </p:grpSp>
      <p:grpSp>
        <p:nvGrpSpPr>
          <p:cNvPr id="63" name="Group 64"/>
          <p:cNvGrpSpPr>
            <a:grpSpLocks/>
          </p:cNvGrpSpPr>
          <p:nvPr userDrawn="1"/>
        </p:nvGrpSpPr>
        <p:grpSpPr bwMode="auto">
          <a:xfrm>
            <a:off x="2070100" y="1979614"/>
            <a:ext cx="630238" cy="630237"/>
            <a:chOff x="4025" y="2211"/>
            <a:chExt cx="596" cy="596"/>
          </a:xfrm>
        </p:grpSpPr>
        <p:sp>
          <p:nvSpPr>
            <p:cNvPr id="64" name="Oval 65"/>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p>
          </p:txBody>
        </p:sp>
        <p:sp>
          <p:nvSpPr>
            <p:cNvPr id="65" name="Oval 66"/>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p>
          </p:txBody>
        </p:sp>
      </p:grpSp>
      <p:pic>
        <p:nvPicPr>
          <p:cNvPr id="66" name="Picture 3"/>
          <p:cNvPicPr>
            <a:picLocks noChangeAspect="1" noChangeArrowheads="1"/>
          </p:cNvPicPr>
          <p:nvPr userDrawn="1"/>
        </p:nvPicPr>
        <p:blipFill>
          <a:blip r:embed="rId2" cstate="email">
            <a:clrChange>
              <a:clrFrom>
                <a:srgbClr val="000000">
                  <a:alpha val="0"/>
                </a:srgbClr>
              </a:clrFrom>
              <a:clrTo>
                <a:srgbClr val="000000">
                  <a:alpha val="0"/>
                </a:srgbClr>
              </a:clrTo>
            </a:clrChange>
          </a:blip>
          <a:srcRect/>
          <a:stretch>
            <a:fillRect/>
          </a:stretch>
        </p:blipFill>
        <p:spPr bwMode="auto">
          <a:xfrm>
            <a:off x="7183454" y="5740418"/>
            <a:ext cx="2571767" cy="448513"/>
          </a:xfrm>
          <a:prstGeom prst="rect">
            <a:avLst/>
          </a:prstGeom>
          <a:noFill/>
          <a:ln w="9525">
            <a:noFill/>
            <a:miter lim="800000"/>
            <a:headEnd/>
            <a:tailEnd/>
          </a:ln>
        </p:spPr>
      </p:pic>
    </p:spTree>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BAF3003A-3532-46B8-A35E-7947F94B3E5C}" type="slidenum">
              <a:rPr lang="en-US" altLang="zh-CN"/>
              <a:pPr/>
              <a:t>‹#›</a:t>
            </a:fld>
            <a:endParaRPr lang="en-US" altLang="zh-CN"/>
          </a:p>
        </p:txBody>
      </p:sp>
    </p:spTree>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96925" y="4164014"/>
            <a:ext cx="8567738" cy="128746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96925" y="2746376"/>
            <a:ext cx="8567738" cy="1417638"/>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E6D7CB4-FE96-4679-833B-AD471BF095FF}" type="slidenum">
              <a:rPr lang="en-US" altLang="zh-CN"/>
              <a:pPr/>
              <a:t>‹#›</a:t>
            </a:fld>
            <a:endParaRPr lang="en-US" altLang="zh-CN"/>
          </a:p>
        </p:txBody>
      </p:sp>
    </p:spTree>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4825" y="1511301"/>
            <a:ext cx="4459288"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16514" y="1511301"/>
            <a:ext cx="4460875" cy="4276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57B44D5-C6E9-4D7D-9CB9-FC3E05C98811}" type="slidenum">
              <a:rPr lang="en-US" altLang="zh-CN"/>
              <a:pPr/>
              <a:t>‹#›</a:t>
            </a:fld>
            <a:endParaRPr lang="en-US" altLang="zh-CN"/>
          </a:p>
        </p:txBody>
      </p:sp>
    </p:spTree>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825" y="1450976"/>
            <a:ext cx="4452938"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4825" y="2055813"/>
            <a:ext cx="4452938"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21276" y="1450976"/>
            <a:ext cx="4456113" cy="6048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21276" y="2055813"/>
            <a:ext cx="4456113" cy="37322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D5FFEE11-86F1-439A-AD03-3B6CA370B19E}" type="slidenum">
              <a:rPr lang="en-US" altLang="zh-CN"/>
              <a:pPr/>
              <a:t>‹#›</a:t>
            </a:fld>
            <a:endParaRPr lang="en-US" altLang="zh-CN"/>
          </a:p>
        </p:txBody>
      </p:sp>
    </p:spTree>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14138E31-01FA-4A62-8612-6F6D94D0CB65}" type="slidenum">
              <a:rPr lang="en-US" altLang="zh-CN"/>
              <a:pPr/>
              <a:t>‹#›</a:t>
            </a:fld>
            <a:endParaRPr lang="en-US" altLang="zh-CN"/>
          </a:p>
        </p:txBody>
      </p:sp>
    </p:spTree>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080E1B59-06BA-4A20-9EC7-39BD1E1D97BC}" type="slidenum">
              <a:rPr lang="en-US" altLang="zh-CN"/>
              <a:pPr/>
              <a:t>‹#›</a:t>
            </a:fld>
            <a:endParaRPr lang="en-US" altLang="zh-CN"/>
          </a:p>
        </p:txBody>
      </p:sp>
    </p:spTree>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4825" y="258763"/>
            <a:ext cx="3316288" cy="1096962"/>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41764" y="258763"/>
            <a:ext cx="5635625" cy="5529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4825" y="1355725"/>
            <a:ext cx="3316288" cy="44323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96F1DE75-7393-4CF9-9ED2-AACE68F928DE}" type="slidenum">
              <a:rPr lang="en-US" altLang="zh-CN"/>
              <a:pPr/>
              <a:t>‹#›</a:t>
            </a:fld>
            <a:endParaRPr lang="en-US" altLang="zh-CN"/>
          </a:p>
        </p:txBody>
      </p:sp>
    </p:spTree>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76439" y="4535489"/>
            <a:ext cx="6048375" cy="53657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76439" y="579439"/>
            <a:ext cx="6048375" cy="38877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76439" y="5072063"/>
            <a:ext cx="6048375" cy="760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E4B6805E-9DFA-434C-97F9-367D8E91911C}" type="slidenum">
              <a:rPr lang="en-US" altLang="zh-CN"/>
              <a:pPr/>
              <a:t>‹#›</a:t>
            </a:fld>
            <a:endParaRPr lang="en-US" altLang="zh-CN"/>
          </a:p>
        </p:txBody>
      </p:sp>
    </p:spTree>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8827CFD-9A4B-45C2-B416-C23769B76352}" type="slidenum">
              <a:rPr lang="en-US" altLang="zh-CN"/>
              <a:pPr/>
              <a:t>‹#›</a:t>
            </a:fld>
            <a:endParaRPr lang="en-US" altLang="zh-CN"/>
          </a:p>
        </p:txBody>
      </p:sp>
    </p:spTree>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10438" y="258763"/>
            <a:ext cx="2266950" cy="5529262"/>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4826" y="258763"/>
            <a:ext cx="6653213" cy="552926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74B4354-F387-4BD3-A660-26F094BAAEEA}" type="slidenum">
              <a:rPr lang="en-US" altLang="zh-CN"/>
              <a:pPr/>
              <a:t>‹#›</a:t>
            </a:fld>
            <a:endParaRPr lang="en-US" altLang="zh-CN"/>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5.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image" Target="../media/image1.png"/><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image" Target="../media/image7.png"/><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image" Target="../media/image9.emf"/><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8.emf"/></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image" Target="../media/image8.emf"/><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theme" Target="../theme/theme5.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image" Target="../media/image10.png"/><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image" Target="../media/image9.emf"/></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6.xml"/><Relationship Id="rId13" Type="http://schemas.openxmlformats.org/officeDocument/2006/relationships/theme" Target="../theme/theme6.xml"/><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slideLayout" Target="../slideLayouts/slideLayout70.xml"/><Relationship Id="rId2" Type="http://schemas.openxmlformats.org/officeDocument/2006/relationships/slideLayout" Target="../slideLayouts/slideLayout60.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5" Type="http://schemas.openxmlformats.org/officeDocument/2006/relationships/image" Target="../media/image1.png"/><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 Id="rId14" Type="http://schemas.openxmlformats.org/officeDocument/2006/relationships/image" Target="../media/image7.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image" Target="../media/image10.png"/><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7.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8" name="图片 17" descr="马年和2014图标组合.png"/>
          <p:cNvPicPr>
            <a:picLocks noChangeAspect="1"/>
          </p:cNvPicPr>
          <p:nvPr/>
        </p:nvPicPr>
        <p:blipFill>
          <a:blip r:embed="rId15" cstate="email">
            <a:duotone>
              <a:schemeClr val="accent2">
                <a:shade val="45000"/>
                <a:satMod val="135000"/>
              </a:schemeClr>
              <a:prstClr val="white"/>
            </a:duotone>
          </a:blip>
          <a:stretch>
            <a:fillRect/>
          </a:stretch>
        </p:blipFill>
        <p:spPr>
          <a:xfrm>
            <a:off x="8369061" y="2"/>
            <a:ext cx="1685752" cy="2767570"/>
          </a:xfrm>
          <a:prstGeom prst="rect">
            <a:avLst/>
          </a:prstGeom>
        </p:spPr>
      </p:pic>
      <p:sp>
        <p:nvSpPr>
          <p:cNvPr id="2" name="标题占位符 1"/>
          <p:cNvSpPr>
            <a:spLocks noGrp="1"/>
          </p:cNvSpPr>
          <p:nvPr>
            <p:ph type="title"/>
          </p:nvPr>
        </p:nvSpPr>
        <p:spPr>
          <a:xfrm>
            <a:off x="504031" y="259509"/>
            <a:ext cx="9072563" cy="1080029"/>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4031" y="1512041"/>
            <a:ext cx="9072563" cy="4276616"/>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7" name="Rectangle 7"/>
          <p:cNvSpPr>
            <a:spLocks noChangeArrowheads="1"/>
          </p:cNvSpPr>
          <p:nvPr/>
        </p:nvSpPr>
        <p:spPr bwMode="auto">
          <a:xfrm>
            <a:off x="1" y="6094343"/>
            <a:ext cx="10080625" cy="382510"/>
          </a:xfrm>
          <a:prstGeom prst="rect">
            <a:avLst/>
          </a:prstGeom>
          <a:gradFill rotWithShape="1">
            <a:gsLst>
              <a:gs pos="0">
                <a:srgbClr val="800000"/>
              </a:gs>
              <a:gs pos="100000">
                <a:srgbClr val="CC0000"/>
              </a:gs>
            </a:gsLst>
            <a:lin ang="0" scaled="1"/>
          </a:gradFill>
          <a:ln w="9525">
            <a:noFill/>
            <a:miter lim="800000"/>
            <a:headEnd/>
            <a:tailEnd/>
          </a:ln>
          <a:effectLst/>
        </p:spPr>
        <p:txBody>
          <a:bodyPr wrap="none" anchor="ctr"/>
          <a:lstStyle/>
          <a:p>
            <a:endParaRPr lang="zh-CN" altLang="en-US"/>
          </a:p>
        </p:txBody>
      </p:sp>
      <p:sp>
        <p:nvSpPr>
          <p:cNvPr id="8" name="AutoShape 8"/>
          <p:cNvSpPr>
            <a:spLocks noChangeArrowheads="1"/>
          </p:cNvSpPr>
          <p:nvPr/>
        </p:nvSpPr>
        <p:spPr bwMode="auto">
          <a:xfrm>
            <a:off x="892555" y="5828259"/>
            <a:ext cx="393775" cy="510014"/>
          </a:xfrm>
          <a:prstGeom prst="upArrow">
            <a:avLst>
              <a:gd name="adj1" fmla="val 100000"/>
              <a:gd name="adj2" fmla="val 22163"/>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9" name="AutoShape 9"/>
          <p:cNvSpPr>
            <a:spLocks noChangeArrowheads="1"/>
          </p:cNvSpPr>
          <p:nvPr/>
        </p:nvSpPr>
        <p:spPr bwMode="auto">
          <a:xfrm>
            <a:off x="595038" y="5742756"/>
            <a:ext cx="395525" cy="723020"/>
          </a:xfrm>
          <a:prstGeom prst="upArrow">
            <a:avLst>
              <a:gd name="adj1" fmla="val 100000"/>
              <a:gd name="adj2" fmla="val 31280"/>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10" name="AutoShape 10"/>
          <p:cNvSpPr>
            <a:spLocks noChangeArrowheads="1"/>
          </p:cNvSpPr>
          <p:nvPr/>
        </p:nvSpPr>
        <p:spPr bwMode="auto">
          <a:xfrm>
            <a:off x="694794" y="6168768"/>
            <a:ext cx="297518" cy="297008"/>
          </a:xfrm>
          <a:prstGeom prst="upArrow">
            <a:avLst>
              <a:gd name="adj1" fmla="val 100000"/>
              <a:gd name="adj2" fmla="val 17082"/>
            </a:avLst>
          </a:prstGeom>
          <a:solidFill>
            <a:srgbClr val="FF0000">
              <a:alpha val="60001"/>
            </a:srgbClr>
          </a:solidFill>
          <a:ln w="9525" algn="ctr">
            <a:noFill/>
            <a:miter lim="800000"/>
            <a:headEnd/>
            <a:tailEnd/>
          </a:ln>
          <a:effectLst/>
        </p:spPr>
        <p:txBody>
          <a:bodyPr vert="eaVert" wrap="none" anchor="ctr"/>
          <a:lstStyle/>
          <a:p>
            <a:endParaRPr lang="zh-CN" altLang="en-US"/>
          </a:p>
        </p:txBody>
      </p:sp>
      <p:sp>
        <p:nvSpPr>
          <p:cNvPr id="11" name="AutoShape 11"/>
          <p:cNvSpPr>
            <a:spLocks noChangeArrowheads="1"/>
          </p:cNvSpPr>
          <p:nvPr/>
        </p:nvSpPr>
        <p:spPr bwMode="auto">
          <a:xfrm>
            <a:off x="346522" y="5955762"/>
            <a:ext cx="348272" cy="510014"/>
          </a:xfrm>
          <a:prstGeom prst="upArrow">
            <a:avLst>
              <a:gd name="adj1" fmla="val 100000"/>
              <a:gd name="adj2" fmla="val 25059"/>
            </a:avLst>
          </a:prstGeom>
          <a:solidFill>
            <a:srgbClr val="CC0000">
              <a:alpha val="60001"/>
            </a:srgbClr>
          </a:solidFill>
          <a:ln w="9525" algn="ctr">
            <a:noFill/>
            <a:miter lim="800000"/>
            <a:headEnd/>
            <a:tailEnd/>
          </a:ln>
          <a:effectLst/>
        </p:spPr>
        <p:txBody>
          <a:bodyPr vert="eaVert" wrap="none" anchor="ctr"/>
          <a:lstStyle/>
          <a:p>
            <a:endParaRPr lang="zh-CN" altLang="en-US"/>
          </a:p>
        </p:txBody>
      </p:sp>
      <p:sp>
        <p:nvSpPr>
          <p:cNvPr id="12" name="AutoShape 12"/>
          <p:cNvSpPr>
            <a:spLocks noChangeArrowheads="1"/>
          </p:cNvSpPr>
          <p:nvPr/>
        </p:nvSpPr>
        <p:spPr bwMode="auto">
          <a:xfrm>
            <a:off x="1092068" y="6210770"/>
            <a:ext cx="297518" cy="255007"/>
          </a:xfrm>
          <a:prstGeom prst="upArrow">
            <a:avLst>
              <a:gd name="adj1" fmla="val 100000"/>
              <a:gd name="adj2" fmla="val 14667"/>
            </a:avLst>
          </a:prstGeom>
          <a:solidFill>
            <a:srgbClr val="FF0000">
              <a:alpha val="60001"/>
            </a:srgbClr>
          </a:solidFill>
          <a:ln w="9525" algn="ctr">
            <a:noFill/>
            <a:miter lim="800000"/>
            <a:headEnd/>
            <a:tailEnd/>
          </a:ln>
          <a:effectLst/>
        </p:spPr>
        <p:txBody>
          <a:bodyPr vert="eaVert" wrap="none" anchor="ctr"/>
          <a:lstStyle/>
          <a:p>
            <a:endParaRPr lang="zh-CN" altLang="en-US"/>
          </a:p>
        </p:txBody>
      </p:sp>
      <p:sp>
        <p:nvSpPr>
          <p:cNvPr id="13" name="AutoShape 13"/>
          <p:cNvSpPr>
            <a:spLocks noChangeArrowheads="1"/>
          </p:cNvSpPr>
          <p:nvPr/>
        </p:nvSpPr>
        <p:spPr bwMode="auto">
          <a:xfrm>
            <a:off x="49003" y="6125268"/>
            <a:ext cx="295769" cy="340509"/>
          </a:xfrm>
          <a:prstGeom prst="upArrow">
            <a:avLst>
              <a:gd name="adj1" fmla="val 100000"/>
              <a:gd name="adj2" fmla="val 19700"/>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14" name="AutoShape 14"/>
          <p:cNvSpPr>
            <a:spLocks noChangeArrowheads="1"/>
          </p:cNvSpPr>
          <p:nvPr/>
        </p:nvSpPr>
        <p:spPr bwMode="auto">
          <a:xfrm>
            <a:off x="1240829" y="6125268"/>
            <a:ext cx="295768" cy="340509"/>
          </a:xfrm>
          <a:prstGeom prst="upArrow">
            <a:avLst>
              <a:gd name="adj1" fmla="val 100000"/>
              <a:gd name="adj2" fmla="val 19700"/>
            </a:avLst>
          </a:prstGeom>
          <a:gradFill rotWithShape="1">
            <a:gsLst>
              <a:gs pos="0">
                <a:srgbClr val="CC0000">
                  <a:alpha val="60001"/>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15" name="AutoShape 15"/>
          <p:cNvSpPr>
            <a:spLocks noChangeArrowheads="1"/>
          </p:cNvSpPr>
          <p:nvPr/>
        </p:nvSpPr>
        <p:spPr bwMode="auto">
          <a:xfrm>
            <a:off x="199512" y="6252770"/>
            <a:ext cx="295769" cy="213006"/>
          </a:xfrm>
          <a:prstGeom prst="upArrow">
            <a:avLst>
              <a:gd name="adj1" fmla="val 100000"/>
              <a:gd name="adj2" fmla="val 14667"/>
            </a:avLst>
          </a:prstGeom>
          <a:solidFill>
            <a:srgbClr val="FF0000">
              <a:alpha val="60001"/>
            </a:srgbClr>
          </a:solidFill>
          <a:ln w="9525" algn="ctr">
            <a:noFill/>
            <a:miter lim="800000"/>
            <a:headEnd/>
            <a:tailEnd/>
          </a:ln>
          <a:effectLst/>
        </p:spPr>
        <p:txBody>
          <a:bodyPr vert="eaVert" wrap="none" anchor="ctr"/>
          <a:lstStyle/>
          <a:p>
            <a:endParaRPr lang="zh-CN" altLang="en-US"/>
          </a:p>
        </p:txBody>
      </p:sp>
      <p:sp>
        <p:nvSpPr>
          <p:cNvPr id="16" name="WordArt 16"/>
          <p:cNvSpPr>
            <a:spLocks noChangeArrowheads="1" noChangeShapeType="1" noTextEdit="1"/>
          </p:cNvSpPr>
          <p:nvPr/>
        </p:nvSpPr>
        <p:spPr bwMode="auto">
          <a:xfrm>
            <a:off x="1536580" y="6125268"/>
            <a:ext cx="1141071" cy="255007"/>
          </a:xfrm>
          <a:prstGeom prst="rect">
            <a:avLst/>
          </a:prstGeom>
        </p:spPr>
        <p:txBody>
          <a:bodyPr wrap="none" fromWordArt="1">
            <a:prstTxWarp prst="textPlain">
              <a:avLst>
                <a:gd name="adj" fmla="val 50000"/>
              </a:avLst>
            </a:prstTxWarp>
          </a:bodyPr>
          <a:lstStyle/>
          <a:p>
            <a:r>
              <a:rPr lang="zh-CN" altLang="en-US" sz="3600" kern="10" dirty="0" smtClean="0">
                <a:ln w="9525">
                  <a:noFill/>
                  <a:round/>
                  <a:headEnd/>
                  <a:tailEnd/>
                </a:ln>
                <a:gradFill rotWithShape="1">
                  <a:gsLst>
                    <a:gs pos="0">
                      <a:srgbClr val="FFFFFF"/>
                    </a:gs>
                    <a:gs pos="100000">
                      <a:srgbClr val="FFD9D9"/>
                    </a:gs>
                  </a:gsLst>
                  <a:lin ang="5400000" scaled="1"/>
                </a:gradFill>
                <a:latin typeface="华文琥珀"/>
                <a:ea typeface="华文琥珀"/>
              </a:rPr>
              <a:t>华泰天空</a:t>
            </a:r>
            <a:endParaRPr lang="zh-CN" altLang="en-US" sz="3600" kern="10" dirty="0">
              <a:ln w="9525">
                <a:noFill/>
                <a:round/>
                <a:headEnd/>
                <a:tailEnd/>
              </a:ln>
              <a:gradFill rotWithShape="1">
                <a:gsLst>
                  <a:gs pos="0">
                    <a:srgbClr val="FFFFFF"/>
                  </a:gs>
                  <a:gs pos="100000">
                    <a:srgbClr val="FFD9D9"/>
                  </a:gs>
                </a:gsLst>
                <a:lin ang="5400000" scaled="1"/>
              </a:gradFill>
              <a:latin typeface="华文琥珀"/>
              <a:ea typeface="华文琥珀"/>
            </a:endParaRPr>
          </a:p>
        </p:txBody>
      </p:sp>
      <p:sp>
        <p:nvSpPr>
          <p:cNvPr id="17" name="Rectangle 6"/>
          <p:cNvSpPr txBox="1">
            <a:spLocks noChangeArrowheads="1"/>
          </p:cNvSpPr>
          <p:nvPr/>
        </p:nvSpPr>
        <p:spPr bwMode="auto">
          <a:xfrm>
            <a:off x="8519529" y="6050842"/>
            <a:ext cx="1561097" cy="426012"/>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lvl1pPr algn="r" defTabSz="1090613">
              <a:defRPr sz="1700" b="1">
                <a:solidFill>
                  <a:schemeClr val="bg1"/>
                </a:solidFill>
                <a:latin typeface="Times New Roman" pitchFamily="18" charset="0"/>
              </a:defRPr>
            </a:lvl1pPr>
          </a:lstStyle>
          <a:p>
            <a:pPr marL="0" marR="0" lvl="0" indent="0" algn="r" defTabSz="1090613" rtl="0" eaLnBrk="1" fontAlgn="auto" latinLnBrk="0" hangingPunct="1">
              <a:lnSpc>
                <a:spcPct val="100000"/>
              </a:lnSpc>
              <a:spcBef>
                <a:spcPts val="0"/>
              </a:spcBef>
              <a:spcAft>
                <a:spcPts val="0"/>
              </a:spcAft>
              <a:buClrTx/>
              <a:buSzTx/>
              <a:buFontTx/>
              <a:buNone/>
              <a:tabLst/>
              <a:defRPr/>
            </a:pPr>
            <a:fld id="{0FAAB9F1-6006-458B-8451-A060697E38D6}" type="slidenum">
              <a:rPr kumimoji="0" lang="en-US" altLang="zh-CN" sz="1700" b="1" i="0" u="none" strike="noStrike" kern="1200" cap="none" spc="0" normalizeH="0" baseline="0" noProof="0" smtClean="0">
                <a:ln>
                  <a:noFill/>
                </a:ln>
                <a:solidFill>
                  <a:schemeClr val="bg1"/>
                </a:solidFill>
                <a:effectLst/>
                <a:uLnTx/>
                <a:uFillTx/>
                <a:latin typeface="Times New Roman" pitchFamily="18" charset="0"/>
                <a:ea typeface="+mn-ea"/>
                <a:cs typeface="+mn-cs"/>
              </a:rPr>
              <a:pPr marL="0" marR="0" lvl="0" indent="0" algn="r" defTabSz="1090613" rtl="0" eaLnBrk="1" fontAlgn="auto" latinLnBrk="0" hangingPunct="1">
                <a:lnSpc>
                  <a:spcPct val="100000"/>
                </a:lnSpc>
                <a:spcBef>
                  <a:spcPts val="0"/>
                </a:spcBef>
                <a:spcAft>
                  <a:spcPts val="0"/>
                </a:spcAft>
                <a:buClrTx/>
                <a:buSzTx/>
                <a:buFontTx/>
                <a:buNone/>
                <a:tabLst/>
                <a:defRPr/>
              </a:pPr>
              <a:t>‹#›</a:t>
            </a:fld>
            <a:endParaRPr kumimoji="0" lang="en-US" altLang="zh-CN" sz="1700" b="1" i="0" u="none" strike="noStrike" kern="1200" cap="none" spc="0" normalizeH="0" baseline="0" noProof="0" dirty="0" smtClean="0">
              <a:ln>
                <a:noFill/>
              </a:ln>
              <a:solidFill>
                <a:schemeClr val="bg1"/>
              </a:solidFill>
              <a:effectLst/>
              <a:uLnTx/>
              <a:uFillTx/>
              <a:latin typeface="Times New Roman" pitchFamily="18" charset="0"/>
              <a:ea typeface="+mn-ea"/>
              <a:cs typeface="+mn-cs"/>
            </a:endParaRPr>
          </a:p>
        </p:txBody>
      </p:sp>
      <p:sp>
        <p:nvSpPr>
          <p:cNvPr id="4" name="日期占位符 3"/>
          <p:cNvSpPr>
            <a:spLocks noGrp="1"/>
          </p:cNvSpPr>
          <p:nvPr>
            <p:ph type="dt" sz="half" idx="2"/>
          </p:nvPr>
        </p:nvSpPr>
        <p:spPr>
          <a:xfrm>
            <a:off x="504031" y="6135190"/>
            <a:ext cx="2352146" cy="345009"/>
          </a:xfrm>
          <a:prstGeom prst="rect">
            <a:avLst/>
          </a:prstGeom>
        </p:spPr>
        <p:txBody>
          <a:bodyPr vert="horz" lIns="91440" tIns="45720" rIns="91440" bIns="45720" rtlCol="0" anchor="ctr"/>
          <a:lstStyle>
            <a:lvl1pPr algn="l">
              <a:defRPr sz="1200">
                <a:solidFill>
                  <a:schemeClr val="tx1">
                    <a:tint val="75000"/>
                  </a:schemeClr>
                </a:solidFill>
              </a:defRPr>
            </a:lvl1pPr>
          </a:lstStyle>
          <a:p>
            <a:fld id="{3E41657B-C240-4A66-B09F-C79D70C0702C}" type="datetimeFigureOut">
              <a:rPr lang="zh-CN" altLang="en-US" smtClean="0"/>
              <a:pPr/>
              <a:t>2014-1-17</a:t>
            </a:fld>
            <a:endParaRPr lang="zh-CN" altLang="en-US"/>
          </a:p>
        </p:txBody>
      </p:sp>
      <p:sp>
        <p:nvSpPr>
          <p:cNvPr id="5" name="页脚占位符 4"/>
          <p:cNvSpPr>
            <a:spLocks noGrp="1"/>
          </p:cNvSpPr>
          <p:nvPr>
            <p:ph type="ftr" sz="quarter" idx="3"/>
          </p:nvPr>
        </p:nvSpPr>
        <p:spPr>
          <a:xfrm>
            <a:off x="3444214" y="6135190"/>
            <a:ext cx="3192198" cy="345009"/>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nvPr>
        </p:nvSpPr>
        <p:spPr>
          <a:xfrm>
            <a:off x="7224448" y="6135190"/>
            <a:ext cx="2352146" cy="345009"/>
          </a:xfrm>
          <a:prstGeom prst="rect">
            <a:avLst/>
          </a:prstGeom>
        </p:spPr>
        <p:txBody>
          <a:bodyPr vert="horz" lIns="91440" tIns="45720" rIns="91440" bIns="45720" rtlCol="0" anchor="ctr"/>
          <a:lstStyle>
            <a:lvl1pPr algn="r">
              <a:defRPr sz="1200">
                <a:solidFill>
                  <a:schemeClr val="tx1">
                    <a:tint val="75000"/>
                  </a:schemeClr>
                </a:solidFill>
              </a:defRPr>
            </a:lvl1pPr>
          </a:lstStyle>
          <a:p>
            <a:fld id="{9E1212E0-94F8-4512-A95C-CF35A776390D}" type="slidenum">
              <a:rPr lang="zh-CN" altLang="en-US" smtClean="0"/>
              <a:pPr/>
              <a:t>‹#›</a:t>
            </a:fld>
            <a:endParaRPr lang="zh-CN" altLang="en-US"/>
          </a:p>
        </p:txBody>
      </p:sp>
      <p:pic>
        <p:nvPicPr>
          <p:cNvPr id="19" name="Picture 3"/>
          <p:cNvPicPr>
            <a:picLocks noChangeAspect="1" noChangeArrowheads="1"/>
          </p:cNvPicPr>
          <p:nvPr/>
        </p:nvPicPr>
        <p:blipFill>
          <a:blip r:embed="rId16" cstate="email">
            <a:clrChange>
              <a:clrFrom>
                <a:srgbClr val="000000">
                  <a:alpha val="0"/>
                </a:srgbClr>
              </a:clrFrom>
              <a:clrTo>
                <a:srgbClr val="000000">
                  <a:alpha val="0"/>
                </a:srgbClr>
              </a:clrTo>
            </a:clrChange>
          </a:blip>
          <a:srcRect/>
          <a:stretch>
            <a:fillRect/>
          </a:stretch>
        </p:blipFill>
        <p:spPr bwMode="auto">
          <a:xfrm>
            <a:off x="325405" y="362683"/>
            <a:ext cx="2428892" cy="44851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4" r:id="rId1"/>
    <p:sldLayoutId id="2147483649" r:id="rId2"/>
    <p:sldLayoutId id="2147483660"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txStyles>
    <p:titleStyle>
      <a:lvl1pPr algn="ctr" defTabSz="914400" rtl="0" eaLnBrk="1" latinLnBrk="0" hangingPunct="1">
        <a:spcBef>
          <a:spcPct val="0"/>
        </a:spcBef>
        <a:buNone/>
        <a:defRPr sz="4400" kern="1200">
          <a:solidFill>
            <a:schemeClr val="tx1"/>
          </a:solidFill>
          <a:latin typeface="微软雅黑" pitchFamily="34" charset="-122"/>
          <a:ea typeface="微软雅黑" pitchFamily="34" charset="-122"/>
          <a:cs typeface="+mj-cs"/>
        </a:defRPr>
      </a:lvl1pPr>
    </p:titleStyle>
    <p:bodyStyle>
      <a:lvl1pPr marL="342900" indent="-342900" algn="l" defTabSz="914400" rtl="0" eaLnBrk="1" latinLnBrk="0" hangingPunct="1">
        <a:spcBef>
          <a:spcPct val="20000"/>
        </a:spcBef>
        <a:buClr>
          <a:srgbClr val="C00000"/>
        </a:buClr>
        <a:buFont typeface="Wingdings" pitchFamily="2" charset="2"/>
        <a:buChar char="n"/>
        <a:defRPr sz="3200" kern="1200">
          <a:solidFill>
            <a:schemeClr val="tx1"/>
          </a:solidFill>
          <a:latin typeface="微软雅黑" pitchFamily="34" charset="-122"/>
          <a:ea typeface="微软雅黑" pitchFamily="34" charset="-122"/>
          <a:cs typeface="+mn-cs"/>
        </a:defRPr>
      </a:lvl1pPr>
      <a:lvl2pPr marL="742950" indent="-285750" algn="l" defTabSz="914400" rtl="0" eaLnBrk="1" latinLnBrk="0" hangingPunct="1">
        <a:spcBef>
          <a:spcPct val="20000"/>
        </a:spcBef>
        <a:buClr>
          <a:srgbClr val="C00000"/>
        </a:buClr>
        <a:buFont typeface="Wingdings" pitchFamily="2" charset="2"/>
        <a:buChar char="n"/>
        <a:defRPr sz="2800" kern="1200">
          <a:solidFill>
            <a:schemeClr val="tx1"/>
          </a:solidFill>
          <a:latin typeface="微软雅黑" pitchFamily="34" charset="-122"/>
          <a:ea typeface="微软雅黑" pitchFamily="34" charset="-122"/>
          <a:cs typeface="+mn-cs"/>
        </a:defRPr>
      </a:lvl2pPr>
      <a:lvl3pPr marL="1143000" indent="-228600" algn="l" defTabSz="914400" rtl="0" eaLnBrk="1" latinLnBrk="0" hangingPunct="1">
        <a:spcBef>
          <a:spcPct val="20000"/>
        </a:spcBef>
        <a:buClr>
          <a:srgbClr val="C00000"/>
        </a:buClr>
        <a:buFont typeface="Wingdings" pitchFamily="2" charset="2"/>
        <a:buChar char="n"/>
        <a:defRPr sz="2400" kern="1200">
          <a:solidFill>
            <a:schemeClr val="tx1"/>
          </a:solidFill>
          <a:latin typeface="微软雅黑" pitchFamily="34" charset="-122"/>
          <a:ea typeface="微软雅黑" pitchFamily="34" charset="-122"/>
          <a:cs typeface="+mn-cs"/>
        </a:defRPr>
      </a:lvl3pPr>
      <a:lvl4pPr marL="1600200" indent="-228600" algn="l" defTabSz="914400" rtl="0" eaLnBrk="1" latinLnBrk="0" hangingPunct="1">
        <a:spcBef>
          <a:spcPct val="20000"/>
        </a:spcBef>
        <a:buClr>
          <a:srgbClr val="C00000"/>
        </a:buClr>
        <a:buFont typeface="Wingdings" pitchFamily="2" charset="2"/>
        <a:buChar char="n"/>
        <a:defRPr sz="2000" kern="1200">
          <a:solidFill>
            <a:schemeClr val="tx1"/>
          </a:solidFill>
          <a:latin typeface="微软雅黑" pitchFamily="34" charset="-122"/>
          <a:ea typeface="微软雅黑" pitchFamily="34" charset="-122"/>
          <a:cs typeface="+mn-cs"/>
        </a:defRPr>
      </a:lvl4pPr>
      <a:lvl5pPr marL="2057400" indent="-228600" algn="l" defTabSz="914400" rtl="0" eaLnBrk="1" latinLnBrk="0" hangingPunct="1">
        <a:spcBef>
          <a:spcPct val="20000"/>
        </a:spcBef>
        <a:buClr>
          <a:srgbClr val="C00000"/>
        </a:buClr>
        <a:buFont typeface="Wingdings" pitchFamily="2" charset="2"/>
        <a:buChar char="n"/>
        <a:defRPr sz="2000" kern="1200">
          <a:solidFill>
            <a:schemeClr val="tx1"/>
          </a:solidFill>
          <a:latin typeface="微软雅黑" pitchFamily="34" charset="-122"/>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20264" name="Rectangle 40"/>
          <p:cNvSpPr>
            <a:spLocks noChangeArrowheads="1"/>
          </p:cNvSpPr>
          <p:nvPr/>
        </p:nvSpPr>
        <p:spPr bwMode="auto">
          <a:xfrm>
            <a:off x="0" y="6075363"/>
            <a:ext cx="10080625" cy="404812"/>
          </a:xfrm>
          <a:prstGeom prst="rect">
            <a:avLst/>
          </a:prstGeom>
          <a:gradFill rotWithShape="1">
            <a:gsLst>
              <a:gs pos="0">
                <a:srgbClr val="CC0000"/>
              </a:gs>
              <a:gs pos="100000">
                <a:srgbClr val="800000"/>
              </a:gs>
            </a:gsLst>
            <a:lin ang="5400000" scaled="1"/>
          </a:gradFill>
          <a:ln w="9525">
            <a:noFill/>
            <a:miter lim="800000"/>
            <a:headEnd/>
            <a:tailEnd/>
          </a:ln>
          <a:effectLst/>
        </p:spPr>
        <p:txBody>
          <a:bodyPr wrap="none" anchor="ctr"/>
          <a:lstStyle/>
          <a:p>
            <a:endParaRPr lang="zh-CN" altLang="en-US"/>
          </a:p>
        </p:txBody>
      </p:sp>
      <p:sp>
        <p:nvSpPr>
          <p:cNvPr id="820265" name="AutoShape 41"/>
          <p:cNvSpPr>
            <a:spLocks noChangeArrowheads="1"/>
          </p:cNvSpPr>
          <p:nvPr/>
        </p:nvSpPr>
        <p:spPr bwMode="auto">
          <a:xfrm>
            <a:off x="360363" y="5719763"/>
            <a:ext cx="406400" cy="355600"/>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0266" name="AutoShape 42"/>
          <p:cNvSpPr>
            <a:spLocks noChangeArrowheads="1"/>
          </p:cNvSpPr>
          <p:nvPr/>
        </p:nvSpPr>
        <p:spPr bwMode="auto">
          <a:xfrm>
            <a:off x="134937" y="5761038"/>
            <a:ext cx="449263" cy="404812"/>
          </a:xfrm>
          <a:prstGeom prst="star5">
            <a:avLst/>
          </a:prstGeom>
          <a:solidFill>
            <a:srgbClr val="CC0000">
              <a:alpha val="39999"/>
            </a:srgbClr>
          </a:solidFill>
          <a:ln w="9525" algn="ctr">
            <a:noFill/>
            <a:miter lim="800000"/>
            <a:headEnd/>
            <a:tailEnd/>
          </a:ln>
          <a:effectLst/>
        </p:spPr>
        <p:txBody>
          <a:bodyPr vert="eaVert" wrap="none" anchor="ctr"/>
          <a:lstStyle/>
          <a:p>
            <a:endParaRPr lang="zh-CN" altLang="en-US"/>
          </a:p>
        </p:txBody>
      </p:sp>
      <p:sp>
        <p:nvSpPr>
          <p:cNvPr id="820267" name="AutoShape 43"/>
          <p:cNvSpPr>
            <a:spLocks noChangeArrowheads="1"/>
          </p:cNvSpPr>
          <p:nvPr/>
        </p:nvSpPr>
        <p:spPr bwMode="auto">
          <a:xfrm>
            <a:off x="0" y="5878513"/>
            <a:ext cx="450850" cy="393700"/>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0268" name="AutoShape 44"/>
          <p:cNvSpPr>
            <a:spLocks noChangeArrowheads="1"/>
          </p:cNvSpPr>
          <p:nvPr/>
        </p:nvSpPr>
        <p:spPr bwMode="auto">
          <a:xfrm>
            <a:off x="269875" y="5959476"/>
            <a:ext cx="584200" cy="509588"/>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0269" name="AutoShape 45"/>
          <p:cNvSpPr>
            <a:spLocks noChangeArrowheads="1"/>
          </p:cNvSpPr>
          <p:nvPr/>
        </p:nvSpPr>
        <p:spPr bwMode="auto">
          <a:xfrm>
            <a:off x="495300" y="5819776"/>
            <a:ext cx="584200" cy="509588"/>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0271" name="AutoShape 47"/>
          <p:cNvSpPr>
            <a:spLocks noChangeArrowheads="1"/>
          </p:cNvSpPr>
          <p:nvPr/>
        </p:nvSpPr>
        <p:spPr bwMode="auto">
          <a:xfrm>
            <a:off x="809625" y="6030914"/>
            <a:ext cx="450850" cy="393700"/>
          </a:xfrm>
          <a:prstGeom prst="star5">
            <a:avLst/>
          </a:prstGeom>
          <a:gradFill rotWithShape="1">
            <a:gsLst>
              <a:gs pos="0">
                <a:srgbClr val="CC0000">
                  <a:alpha val="39999"/>
                </a:srgbClr>
              </a:gs>
              <a:gs pos="100000">
                <a:srgbClr val="CC0000">
                  <a:gamma/>
                  <a:shade val="46275"/>
                  <a:invGamma/>
                </a:srgbClr>
              </a:gs>
            </a:gsLst>
            <a:lin ang="5400000" scaled="1"/>
          </a:gradFill>
          <a:ln w="9525" algn="ctr">
            <a:noFill/>
            <a:miter lim="800000"/>
            <a:headEnd/>
            <a:tailEnd/>
          </a:ln>
          <a:effectLst/>
        </p:spPr>
        <p:txBody>
          <a:bodyPr vert="eaVert" wrap="none" anchor="ctr"/>
          <a:lstStyle/>
          <a:p>
            <a:endParaRPr lang="zh-CN" altLang="en-US"/>
          </a:p>
        </p:txBody>
      </p:sp>
      <p:sp>
        <p:nvSpPr>
          <p:cNvPr id="820272" name="WordArt 48"/>
          <p:cNvSpPr>
            <a:spLocks noChangeArrowheads="1" noChangeShapeType="1" noTextEdit="1"/>
          </p:cNvSpPr>
          <p:nvPr/>
        </p:nvSpPr>
        <p:spPr bwMode="auto">
          <a:xfrm>
            <a:off x="1349375" y="6119814"/>
            <a:ext cx="1035050" cy="269875"/>
          </a:xfrm>
          <a:prstGeom prst="rect">
            <a:avLst/>
          </a:prstGeom>
        </p:spPr>
        <p:txBody>
          <a:bodyPr wrap="none" fromWordArt="1">
            <a:prstTxWarp prst="textPlain">
              <a:avLst>
                <a:gd name="adj" fmla="val 50000"/>
              </a:avLst>
            </a:prstTxWarp>
          </a:bodyPr>
          <a:lstStyle/>
          <a:p>
            <a:r>
              <a:rPr lang="zh-CN" altLang="en-US" sz="3600" kern="10" dirty="0" smtClean="0">
                <a:ln w="9525">
                  <a:noFill/>
                  <a:round/>
                  <a:headEnd/>
                  <a:tailEnd/>
                </a:ln>
                <a:gradFill rotWithShape="1">
                  <a:gsLst>
                    <a:gs pos="0">
                      <a:srgbClr val="FFFFFF"/>
                    </a:gs>
                    <a:gs pos="100000">
                      <a:srgbClr val="FFD9D9"/>
                    </a:gs>
                  </a:gsLst>
                  <a:lin ang="5400000" scaled="1"/>
                </a:gradFill>
                <a:latin typeface="华文琥珀"/>
                <a:ea typeface="华文琥珀"/>
              </a:rPr>
              <a:t>华泰天空</a:t>
            </a:r>
            <a:endParaRPr lang="zh-CN" altLang="en-US" sz="3600" kern="10" dirty="0">
              <a:ln w="9525">
                <a:noFill/>
                <a:round/>
                <a:headEnd/>
                <a:tailEnd/>
              </a:ln>
              <a:gradFill rotWithShape="1">
                <a:gsLst>
                  <a:gs pos="0">
                    <a:srgbClr val="FFFFFF"/>
                  </a:gs>
                  <a:gs pos="100000">
                    <a:srgbClr val="FFD9D9"/>
                  </a:gs>
                </a:gsLst>
                <a:lin ang="5400000" scaled="1"/>
              </a:gradFill>
              <a:latin typeface="华文琥珀"/>
              <a:ea typeface="华文琥珀"/>
            </a:endParaRPr>
          </a:p>
        </p:txBody>
      </p:sp>
      <p:sp>
        <p:nvSpPr>
          <p:cNvPr id="820273" name="Rectangle 49"/>
          <p:cNvSpPr>
            <a:spLocks noGrp="1" noChangeArrowheads="1"/>
          </p:cNvSpPr>
          <p:nvPr>
            <p:ph type="title"/>
          </p:nvPr>
        </p:nvSpPr>
        <p:spPr bwMode="auto">
          <a:xfrm>
            <a:off x="504826" y="225425"/>
            <a:ext cx="9072563" cy="1079500"/>
          </a:xfrm>
          <a:prstGeom prst="rect">
            <a:avLst/>
          </a:prstGeom>
          <a:noFill/>
          <a:ln w="9525">
            <a:noFill/>
            <a:miter lim="800000"/>
            <a:headEnd/>
            <a:tailEnd/>
          </a:ln>
          <a:effectLst/>
        </p:spPr>
        <p:txBody>
          <a:bodyPr vert="horz" wrap="square" lIns="109033" tIns="54517" rIns="109033" bIns="54517" numCol="1" anchor="ctr" anchorCtr="0" compatLnSpc="1">
            <a:prstTxWarp prst="textNoShape">
              <a:avLst/>
            </a:prstTxWarp>
          </a:bodyPr>
          <a:lstStyle/>
          <a:p>
            <a:pPr lvl="0"/>
            <a:r>
              <a:rPr lang="zh-CN" altLang="en-US" smtClean="0"/>
              <a:t>单击此处编辑母版标题样式</a:t>
            </a:r>
          </a:p>
        </p:txBody>
      </p:sp>
      <p:sp>
        <p:nvSpPr>
          <p:cNvPr id="820274" name="Rectangle 50"/>
          <p:cNvSpPr>
            <a:spLocks noGrp="1" noChangeArrowheads="1"/>
          </p:cNvSpPr>
          <p:nvPr>
            <p:ph type="body" idx="1"/>
          </p:nvPr>
        </p:nvSpPr>
        <p:spPr bwMode="auto">
          <a:xfrm>
            <a:off x="504826" y="1439864"/>
            <a:ext cx="9072563" cy="4276725"/>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p>
            <a:pPr lvl="0"/>
            <a:r>
              <a:rPr lang="zh-CN" altLang="en-US" dirty="0" smtClean="0"/>
              <a:t>单击此处编辑母版文本样式</a:t>
            </a:r>
          </a:p>
          <a:p>
            <a:pPr lvl="1"/>
            <a:r>
              <a:rPr lang="zh-CN" altLang="en-US" dirty="0" smtClean="0"/>
              <a:t>第二级</a:t>
            </a:r>
          </a:p>
          <a:p>
            <a:pPr lvl="1"/>
            <a:endParaRPr lang="zh-CN" altLang="en-US" dirty="0" smtClean="0"/>
          </a:p>
          <a:p>
            <a:pPr lvl="1"/>
            <a:endParaRPr lang="zh-CN" altLang="en-US" dirty="0" smtClean="0"/>
          </a:p>
          <a:p>
            <a:pPr lvl="1"/>
            <a:endParaRPr lang="en-US" altLang="zh-CN" dirty="0" smtClean="0"/>
          </a:p>
        </p:txBody>
      </p:sp>
      <p:sp>
        <p:nvSpPr>
          <p:cNvPr id="820275" name="Rectangle 51"/>
          <p:cNvSpPr>
            <a:spLocks noGrp="1" noChangeArrowheads="1"/>
          </p:cNvSpPr>
          <p:nvPr>
            <p:ph type="sldNum" sz="quarter" idx="4"/>
          </p:nvPr>
        </p:nvSpPr>
        <p:spPr bwMode="auto">
          <a:xfrm>
            <a:off x="7696200" y="6030913"/>
            <a:ext cx="2352675" cy="4048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600" b="1">
                <a:solidFill>
                  <a:schemeClr val="bg1"/>
                </a:solidFill>
                <a:latin typeface="Times New Roman" pitchFamily="18" charset="0"/>
              </a:defRPr>
            </a:lvl1pPr>
          </a:lstStyle>
          <a:p>
            <a:fld id="{23EF1172-CA1A-48C5-9DFC-792DC2678709}" type="slidenum">
              <a:rPr lang="en-US" altLang="zh-CN"/>
              <a:pPr/>
              <a:t>‹#›</a:t>
            </a:fld>
            <a:endParaRPr lang="en-US" altLang="zh-CN"/>
          </a:p>
        </p:txBody>
      </p:sp>
      <p:pic>
        <p:nvPicPr>
          <p:cNvPr id="13" name="Picture 3"/>
          <p:cNvPicPr>
            <a:picLocks noChangeAspect="1" noChangeArrowheads="1"/>
          </p:cNvPicPr>
          <p:nvPr/>
        </p:nvPicPr>
        <p:blipFill>
          <a:blip r:embed="rId14" cstate="email">
            <a:clrChange>
              <a:clrFrom>
                <a:srgbClr val="000000">
                  <a:alpha val="0"/>
                </a:srgbClr>
              </a:clrFrom>
              <a:clrTo>
                <a:srgbClr val="000000">
                  <a:alpha val="0"/>
                </a:srgbClr>
              </a:clrTo>
            </a:clrChange>
          </a:blip>
          <a:srcRect/>
          <a:stretch>
            <a:fillRect/>
          </a:stretch>
        </p:blipFill>
        <p:spPr bwMode="auto">
          <a:xfrm>
            <a:off x="299209" y="327514"/>
            <a:ext cx="2526526" cy="448513"/>
          </a:xfrm>
          <a:prstGeom prst="rect">
            <a:avLst/>
          </a:prstGeom>
          <a:noFill/>
          <a:ln w="9525">
            <a:noFill/>
            <a:miter lim="800000"/>
            <a:headEnd/>
            <a:tailEnd/>
          </a:ln>
        </p:spPr>
      </p:pic>
      <p:pic>
        <p:nvPicPr>
          <p:cNvPr id="14" name="图片 13" descr="马年和2014图标组合.png"/>
          <p:cNvPicPr>
            <a:picLocks noChangeAspect="1"/>
          </p:cNvPicPr>
          <p:nvPr/>
        </p:nvPicPr>
        <p:blipFill>
          <a:blip r:embed="rId15" cstate="email"/>
          <a:stretch>
            <a:fillRect/>
          </a:stretch>
        </p:blipFill>
        <p:spPr>
          <a:xfrm>
            <a:off x="8369061" y="2"/>
            <a:ext cx="1685752" cy="2767570"/>
          </a:xfrm>
          <a:prstGeom prst="rect">
            <a:avLst/>
          </a:prstGeom>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p:timing>
    <p:tnLst>
      <p:par>
        <p:cTn id="1" dur="indefinite" restart="never" nodeType="tmRoot"/>
      </p:par>
    </p:tnLst>
  </p:timing>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黑体" pitchFamily="2" charset="-122"/>
        </a:defRPr>
      </a:lvl2pPr>
      <a:lvl3pPr algn="ctr" rtl="0" fontAlgn="base">
        <a:spcBef>
          <a:spcPct val="0"/>
        </a:spcBef>
        <a:spcAft>
          <a:spcPct val="0"/>
        </a:spcAft>
        <a:defRPr sz="4400">
          <a:solidFill>
            <a:schemeClr val="tx2"/>
          </a:solidFill>
          <a:latin typeface="Arial" charset="0"/>
          <a:ea typeface="黑体" pitchFamily="2" charset="-122"/>
        </a:defRPr>
      </a:lvl3pPr>
      <a:lvl4pPr algn="ctr" rtl="0" fontAlgn="base">
        <a:spcBef>
          <a:spcPct val="0"/>
        </a:spcBef>
        <a:spcAft>
          <a:spcPct val="0"/>
        </a:spcAft>
        <a:defRPr sz="4400">
          <a:solidFill>
            <a:schemeClr val="tx2"/>
          </a:solidFill>
          <a:latin typeface="Arial" charset="0"/>
          <a:ea typeface="黑体" pitchFamily="2" charset="-122"/>
        </a:defRPr>
      </a:lvl4pPr>
      <a:lvl5pPr algn="ctr" rtl="0" fontAlgn="base">
        <a:spcBef>
          <a:spcPct val="0"/>
        </a:spcBef>
        <a:spcAft>
          <a:spcPct val="0"/>
        </a:spcAft>
        <a:defRPr sz="4400">
          <a:solidFill>
            <a:schemeClr val="tx2"/>
          </a:solidFill>
          <a:latin typeface="Arial" charset="0"/>
          <a:ea typeface="黑体" pitchFamily="2" charset="-122"/>
        </a:defRPr>
      </a:lvl5pPr>
      <a:lvl6pPr marL="457200" algn="ctr" rtl="0" fontAlgn="base">
        <a:spcBef>
          <a:spcPct val="0"/>
        </a:spcBef>
        <a:spcAft>
          <a:spcPct val="0"/>
        </a:spcAft>
        <a:defRPr sz="4400">
          <a:solidFill>
            <a:schemeClr val="tx2"/>
          </a:solidFill>
          <a:latin typeface="Arial" charset="0"/>
          <a:ea typeface="黑体" pitchFamily="2" charset="-122"/>
        </a:defRPr>
      </a:lvl6pPr>
      <a:lvl7pPr marL="914400" algn="ctr" rtl="0" fontAlgn="base">
        <a:spcBef>
          <a:spcPct val="0"/>
        </a:spcBef>
        <a:spcAft>
          <a:spcPct val="0"/>
        </a:spcAft>
        <a:defRPr sz="4400">
          <a:solidFill>
            <a:schemeClr val="tx2"/>
          </a:solidFill>
          <a:latin typeface="Arial" charset="0"/>
          <a:ea typeface="黑体" pitchFamily="2" charset="-122"/>
        </a:defRPr>
      </a:lvl7pPr>
      <a:lvl8pPr marL="1371600" algn="ctr" rtl="0" fontAlgn="base">
        <a:spcBef>
          <a:spcPct val="0"/>
        </a:spcBef>
        <a:spcAft>
          <a:spcPct val="0"/>
        </a:spcAft>
        <a:defRPr sz="4400">
          <a:solidFill>
            <a:schemeClr val="tx2"/>
          </a:solidFill>
          <a:latin typeface="Arial" charset="0"/>
          <a:ea typeface="黑体" pitchFamily="2" charset="-122"/>
        </a:defRPr>
      </a:lvl8pPr>
      <a:lvl9pPr marL="1828800" algn="ctr" rtl="0" fontAlgn="base">
        <a:spcBef>
          <a:spcPct val="0"/>
        </a:spcBef>
        <a:spcAft>
          <a:spcPct val="0"/>
        </a:spcAft>
        <a:defRPr sz="4400">
          <a:solidFill>
            <a:schemeClr val="tx2"/>
          </a:solidFill>
          <a:latin typeface="Arial" charset="0"/>
          <a:ea typeface="黑体" pitchFamily="2" charset="-122"/>
        </a:defRPr>
      </a:lvl9pPr>
    </p:titleStyle>
    <p:bodyStyle>
      <a:lvl1pPr marL="342900" indent="-342900" algn="l" rtl="0" fontAlgn="base">
        <a:spcBef>
          <a:spcPct val="20000"/>
        </a:spcBef>
        <a:spcAft>
          <a:spcPct val="0"/>
        </a:spcAft>
        <a:buClr>
          <a:srgbClr val="CC0000"/>
        </a:buClr>
        <a:buFont typeface="Wingdings" pitchFamily="2" charset="2"/>
        <a:buChar char="n"/>
        <a:defRPr sz="3200">
          <a:solidFill>
            <a:schemeClr val="tx1"/>
          </a:solidFill>
          <a:latin typeface="微软雅黑" pitchFamily="34" charset="-122"/>
          <a:ea typeface="微软雅黑" pitchFamily="34" charset="-122"/>
          <a:cs typeface="+mn-cs"/>
        </a:defRPr>
      </a:lvl1pPr>
      <a:lvl2pPr marL="742950" indent="-285750" algn="l" rtl="0" fontAlgn="base">
        <a:spcBef>
          <a:spcPct val="20000"/>
        </a:spcBef>
        <a:spcAft>
          <a:spcPct val="0"/>
        </a:spcAft>
        <a:buChar char="–"/>
        <a:defRPr sz="2800">
          <a:solidFill>
            <a:schemeClr val="tx1"/>
          </a:solidFill>
          <a:latin typeface="微软雅黑" pitchFamily="34" charset="-122"/>
          <a:ea typeface="微软雅黑" pitchFamily="34" charset="-122"/>
        </a:defRPr>
      </a:lvl2pPr>
      <a:lvl3pPr marL="1143000" indent="-228600" algn="l" rtl="0" fontAlgn="base">
        <a:spcBef>
          <a:spcPct val="20000"/>
        </a:spcBef>
        <a:spcAft>
          <a:spcPct val="0"/>
        </a:spcAft>
        <a:buChar char="•"/>
        <a:defRPr sz="2400">
          <a:solidFill>
            <a:schemeClr val="tx1"/>
          </a:solidFill>
          <a:latin typeface="+mn-lt"/>
          <a:ea typeface="宋体" pitchFamily="2" charset="-122"/>
        </a:defRPr>
      </a:lvl3pPr>
      <a:lvl4pPr marL="1600200" indent="-228600" algn="l" rtl="0" fontAlgn="base">
        <a:spcBef>
          <a:spcPct val="20000"/>
        </a:spcBef>
        <a:spcAft>
          <a:spcPct val="0"/>
        </a:spcAft>
        <a:buChar char="–"/>
        <a:defRPr sz="2000">
          <a:solidFill>
            <a:schemeClr val="tx1"/>
          </a:solidFill>
          <a:latin typeface="+mn-lt"/>
          <a:ea typeface="宋体" pitchFamily="2" charset="-122"/>
        </a:defRPr>
      </a:lvl4pPr>
      <a:lvl5pPr marL="2057400" indent="-228600" algn="l" rtl="0" fontAlgn="base">
        <a:spcBef>
          <a:spcPct val="20000"/>
        </a:spcBef>
        <a:spcAft>
          <a:spcPct val="0"/>
        </a:spcAft>
        <a:buChar char="»"/>
        <a:defRPr sz="2000">
          <a:solidFill>
            <a:schemeClr val="tx1"/>
          </a:solidFill>
          <a:latin typeface="+mn-lt"/>
          <a:ea typeface="宋体" pitchFamily="2" charset="-122"/>
        </a:defRPr>
      </a:lvl5pPr>
      <a:lvl6pPr marL="2514600" indent="-228600" algn="l" rtl="0" fontAlgn="base">
        <a:spcBef>
          <a:spcPct val="20000"/>
        </a:spcBef>
        <a:spcAft>
          <a:spcPct val="0"/>
        </a:spcAft>
        <a:buChar char="»"/>
        <a:defRPr sz="2000">
          <a:solidFill>
            <a:schemeClr val="tx1"/>
          </a:solidFill>
          <a:latin typeface="+mn-lt"/>
          <a:ea typeface="宋体" pitchFamily="2" charset="-122"/>
        </a:defRPr>
      </a:lvl6pPr>
      <a:lvl7pPr marL="2971800" indent="-228600" algn="l" rtl="0" fontAlgn="base">
        <a:spcBef>
          <a:spcPct val="20000"/>
        </a:spcBef>
        <a:spcAft>
          <a:spcPct val="0"/>
        </a:spcAft>
        <a:buChar char="»"/>
        <a:defRPr sz="2000">
          <a:solidFill>
            <a:schemeClr val="tx1"/>
          </a:solidFill>
          <a:latin typeface="+mn-lt"/>
          <a:ea typeface="宋体" pitchFamily="2" charset="-122"/>
        </a:defRPr>
      </a:lvl7pPr>
      <a:lvl8pPr marL="3429000" indent="-228600" algn="l" rtl="0" fontAlgn="base">
        <a:spcBef>
          <a:spcPct val="20000"/>
        </a:spcBef>
        <a:spcAft>
          <a:spcPct val="0"/>
        </a:spcAft>
        <a:buChar char="»"/>
        <a:defRPr sz="2000">
          <a:solidFill>
            <a:schemeClr val="tx1"/>
          </a:solidFill>
          <a:latin typeface="+mn-lt"/>
          <a:ea typeface="宋体" pitchFamily="2" charset="-122"/>
        </a:defRPr>
      </a:lvl8pPr>
      <a:lvl9pPr marL="3886200" indent="-228600" algn="l" rtl="0" fontAlgn="base">
        <a:spcBef>
          <a:spcPct val="20000"/>
        </a:spcBef>
        <a:spcAft>
          <a:spcPct val="0"/>
        </a:spcAft>
        <a:buChar char="»"/>
        <a:defRPr sz="2000">
          <a:solidFill>
            <a:schemeClr val="tx1"/>
          </a:solidFill>
          <a:latin typeface="+mn-lt"/>
          <a:ea typeface="宋体"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9703" name="Rectangle 7"/>
          <p:cNvSpPr>
            <a:spLocks noChangeArrowheads="1"/>
          </p:cNvSpPr>
          <p:nvPr/>
        </p:nvSpPr>
        <p:spPr bwMode="auto">
          <a:xfrm>
            <a:off x="0" y="6075363"/>
            <a:ext cx="10080625" cy="404812"/>
          </a:xfrm>
          <a:prstGeom prst="rect">
            <a:avLst/>
          </a:prstGeom>
          <a:gradFill rotWithShape="1">
            <a:gsLst>
              <a:gs pos="0">
                <a:srgbClr val="003366"/>
              </a:gs>
              <a:gs pos="100000">
                <a:srgbClr val="006699"/>
              </a:gs>
            </a:gsLst>
            <a:lin ang="0" scaled="1"/>
          </a:gradFill>
          <a:ln w="9525">
            <a:noFill/>
            <a:miter lim="800000"/>
            <a:headEnd/>
            <a:tailEnd/>
          </a:ln>
          <a:effectLst/>
        </p:spPr>
        <p:txBody>
          <a:bodyPr wrap="none" anchor="ctr"/>
          <a:lstStyle/>
          <a:p>
            <a:endParaRPr lang="zh-CN" altLang="en-US"/>
          </a:p>
        </p:txBody>
      </p:sp>
      <p:sp>
        <p:nvSpPr>
          <p:cNvPr id="29704" name="Oval 8"/>
          <p:cNvSpPr>
            <a:spLocks noChangeArrowheads="1"/>
          </p:cNvSpPr>
          <p:nvPr/>
        </p:nvSpPr>
        <p:spPr bwMode="auto">
          <a:xfrm>
            <a:off x="990600" y="6076950"/>
            <a:ext cx="314325" cy="312738"/>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29705" name="Oval 9"/>
          <p:cNvSpPr>
            <a:spLocks noChangeArrowheads="1"/>
          </p:cNvSpPr>
          <p:nvPr/>
        </p:nvSpPr>
        <p:spPr bwMode="auto">
          <a:xfrm>
            <a:off x="450850" y="5737225"/>
            <a:ext cx="541338" cy="539750"/>
          </a:xfrm>
          <a:prstGeom prst="ellipse">
            <a:avLst/>
          </a:prstGeom>
          <a:gradFill rotWithShape="1">
            <a:gsLst>
              <a:gs pos="0">
                <a:srgbClr val="D3EBED">
                  <a:alpha val="39999"/>
                </a:srgbClr>
              </a:gs>
              <a:gs pos="100000">
                <a:srgbClr val="006699">
                  <a:alpha val="39999"/>
                </a:srgbClr>
              </a:gs>
            </a:gsLst>
            <a:lin ang="18900000" scaled="1"/>
          </a:gradFill>
          <a:ln w="9525" algn="ctr">
            <a:noFill/>
            <a:round/>
            <a:headEnd/>
            <a:tailEnd/>
          </a:ln>
          <a:effectLst/>
        </p:spPr>
        <p:txBody>
          <a:bodyPr wrap="none" anchor="ctr"/>
          <a:lstStyle/>
          <a:p>
            <a:endParaRPr lang="zh-CN" altLang="en-US"/>
          </a:p>
        </p:txBody>
      </p:sp>
      <p:sp>
        <p:nvSpPr>
          <p:cNvPr id="29706" name="Oval 10"/>
          <p:cNvSpPr>
            <a:spLocks noChangeArrowheads="1"/>
          </p:cNvSpPr>
          <p:nvPr/>
        </p:nvSpPr>
        <p:spPr bwMode="auto">
          <a:xfrm>
            <a:off x="585787" y="6121401"/>
            <a:ext cx="360363" cy="358775"/>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29707" name="Oval 11"/>
          <p:cNvSpPr>
            <a:spLocks noChangeArrowheads="1"/>
          </p:cNvSpPr>
          <p:nvPr/>
        </p:nvSpPr>
        <p:spPr bwMode="auto">
          <a:xfrm>
            <a:off x="317500" y="6165850"/>
            <a:ext cx="268288" cy="268288"/>
          </a:xfrm>
          <a:prstGeom prst="ellipse">
            <a:avLst/>
          </a:prstGeom>
          <a:gradFill rotWithShape="1">
            <a:gsLst>
              <a:gs pos="0">
                <a:srgbClr val="006699">
                  <a:alpha val="39999"/>
                </a:srgbClr>
              </a:gs>
              <a:gs pos="100000">
                <a:srgbClr val="006699">
                  <a:gamma/>
                  <a:shade val="46275"/>
                  <a:invGamma/>
                </a:srgbClr>
              </a:gs>
            </a:gsLst>
            <a:lin ang="5400000" scaled="1"/>
          </a:gradFill>
          <a:ln w="9525">
            <a:noFill/>
            <a:round/>
            <a:headEnd/>
            <a:tailEnd/>
          </a:ln>
          <a:effectLst/>
        </p:spPr>
        <p:txBody>
          <a:bodyPr wrap="none" anchor="ctr"/>
          <a:lstStyle/>
          <a:p>
            <a:endParaRPr lang="zh-CN" altLang="en-US"/>
          </a:p>
        </p:txBody>
      </p:sp>
      <p:sp>
        <p:nvSpPr>
          <p:cNvPr id="29708" name="Oval 12"/>
          <p:cNvSpPr>
            <a:spLocks noChangeArrowheads="1"/>
          </p:cNvSpPr>
          <p:nvPr/>
        </p:nvSpPr>
        <p:spPr bwMode="auto">
          <a:xfrm>
            <a:off x="900112" y="5807075"/>
            <a:ext cx="271463" cy="268288"/>
          </a:xfrm>
          <a:prstGeom prst="ellipse">
            <a:avLst/>
          </a:prstGeom>
          <a:gradFill rotWithShape="1">
            <a:gsLst>
              <a:gs pos="0">
                <a:srgbClr val="D3EBED">
                  <a:alpha val="39999"/>
                </a:srgbClr>
              </a:gs>
              <a:gs pos="100000">
                <a:srgbClr val="006699">
                  <a:alpha val="39999"/>
                </a:srgbClr>
              </a:gs>
            </a:gsLst>
            <a:lin ang="18900000" scaled="1"/>
          </a:gradFill>
          <a:ln w="9525" algn="ctr">
            <a:noFill/>
            <a:round/>
            <a:headEnd/>
            <a:tailEnd/>
          </a:ln>
          <a:effectLst/>
        </p:spPr>
        <p:txBody>
          <a:bodyPr wrap="none" anchor="ctr"/>
          <a:lstStyle/>
          <a:p>
            <a:endParaRPr lang="zh-CN" altLang="en-US"/>
          </a:p>
        </p:txBody>
      </p:sp>
      <p:sp>
        <p:nvSpPr>
          <p:cNvPr id="29709" name="Oval 13"/>
          <p:cNvSpPr>
            <a:spLocks noChangeArrowheads="1"/>
          </p:cNvSpPr>
          <p:nvPr/>
        </p:nvSpPr>
        <p:spPr bwMode="auto">
          <a:xfrm>
            <a:off x="855664" y="6121400"/>
            <a:ext cx="269875" cy="268288"/>
          </a:xfrm>
          <a:prstGeom prst="ellipse">
            <a:avLst/>
          </a:prstGeom>
          <a:gradFill rotWithShape="1">
            <a:gsLst>
              <a:gs pos="0">
                <a:srgbClr val="D3EBED">
                  <a:alpha val="39999"/>
                </a:srgbClr>
              </a:gs>
              <a:gs pos="100000">
                <a:srgbClr val="006699">
                  <a:alpha val="39999"/>
                </a:srgbClr>
              </a:gs>
            </a:gsLst>
            <a:lin ang="18900000" scaled="1"/>
          </a:gradFill>
          <a:ln w="9525" algn="ctr">
            <a:noFill/>
            <a:round/>
            <a:headEnd/>
            <a:tailEnd/>
          </a:ln>
          <a:effectLst/>
        </p:spPr>
        <p:txBody>
          <a:bodyPr wrap="none" anchor="ctr"/>
          <a:lstStyle/>
          <a:p>
            <a:endParaRPr lang="zh-CN" altLang="en-US"/>
          </a:p>
        </p:txBody>
      </p:sp>
      <p:sp>
        <p:nvSpPr>
          <p:cNvPr id="29710" name="Oval 14"/>
          <p:cNvSpPr>
            <a:spLocks noChangeArrowheads="1"/>
          </p:cNvSpPr>
          <p:nvPr/>
        </p:nvSpPr>
        <p:spPr bwMode="auto">
          <a:xfrm>
            <a:off x="90489" y="6075364"/>
            <a:ext cx="269875" cy="268287"/>
          </a:xfrm>
          <a:prstGeom prst="ellipse">
            <a:avLst/>
          </a:prstGeom>
          <a:gradFill rotWithShape="1">
            <a:gsLst>
              <a:gs pos="0">
                <a:srgbClr val="D3EBED">
                  <a:alpha val="39999"/>
                </a:srgbClr>
              </a:gs>
              <a:gs pos="100000">
                <a:srgbClr val="006699">
                  <a:alpha val="39999"/>
                </a:srgbClr>
              </a:gs>
            </a:gsLst>
            <a:lin ang="18900000" scaled="1"/>
          </a:gradFill>
          <a:ln w="9525" algn="ctr">
            <a:noFill/>
            <a:round/>
            <a:headEnd/>
            <a:tailEnd/>
          </a:ln>
          <a:effectLst/>
        </p:spPr>
        <p:txBody>
          <a:bodyPr wrap="none" anchor="ctr"/>
          <a:lstStyle/>
          <a:p>
            <a:endParaRPr lang="zh-CN" altLang="en-US"/>
          </a:p>
        </p:txBody>
      </p:sp>
      <p:sp>
        <p:nvSpPr>
          <p:cNvPr id="29711" name="Oval 15"/>
          <p:cNvSpPr>
            <a:spLocks noChangeArrowheads="1"/>
          </p:cNvSpPr>
          <p:nvPr/>
        </p:nvSpPr>
        <p:spPr bwMode="auto">
          <a:xfrm>
            <a:off x="0" y="6213475"/>
            <a:ext cx="223838" cy="222250"/>
          </a:xfrm>
          <a:prstGeom prst="ellipse">
            <a:avLst/>
          </a:prstGeom>
          <a:gradFill rotWithShape="1">
            <a:gsLst>
              <a:gs pos="0">
                <a:srgbClr val="006699">
                  <a:alpha val="39999"/>
                </a:srgbClr>
              </a:gs>
              <a:gs pos="100000">
                <a:srgbClr val="006699">
                  <a:gamma/>
                  <a:shade val="46275"/>
                  <a:invGamma/>
                </a:srgbClr>
              </a:gs>
            </a:gsLst>
            <a:lin ang="5400000" scaled="1"/>
          </a:gradFill>
          <a:ln w="9525" algn="ctr">
            <a:noFill/>
            <a:round/>
            <a:headEnd/>
            <a:tailEnd/>
          </a:ln>
          <a:effectLst/>
        </p:spPr>
        <p:txBody>
          <a:bodyPr wrap="none" anchor="ctr"/>
          <a:lstStyle/>
          <a:p>
            <a:endParaRPr lang="zh-CN" altLang="en-US"/>
          </a:p>
        </p:txBody>
      </p:sp>
      <p:sp>
        <p:nvSpPr>
          <p:cNvPr id="29712" name="WordArt 16"/>
          <p:cNvSpPr>
            <a:spLocks noChangeArrowheads="1" noChangeShapeType="1" noTextEdit="1"/>
          </p:cNvSpPr>
          <p:nvPr/>
        </p:nvSpPr>
        <p:spPr bwMode="auto">
          <a:xfrm>
            <a:off x="1349375" y="6119814"/>
            <a:ext cx="1035050" cy="269875"/>
          </a:xfrm>
          <a:prstGeom prst="rect">
            <a:avLst/>
          </a:prstGeom>
        </p:spPr>
        <p:txBody>
          <a:bodyPr wrap="none" fromWordArt="1">
            <a:prstTxWarp prst="textPlain">
              <a:avLst>
                <a:gd name="adj" fmla="val 50000"/>
              </a:avLst>
            </a:prstTxWarp>
          </a:bodyPr>
          <a:lstStyle/>
          <a:p>
            <a:r>
              <a:rPr lang="zh-CN" altLang="en-US" sz="3600" kern="10" dirty="0" smtClean="0">
                <a:ln w="9525">
                  <a:noFill/>
                  <a:round/>
                  <a:headEnd/>
                  <a:tailEnd/>
                </a:ln>
                <a:gradFill rotWithShape="1">
                  <a:gsLst>
                    <a:gs pos="0">
                      <a:srgbClr val="FFFFFF"/>
                    </a:gs>
                    <a:gs pos="100000">
                      <a:srgbClr val="CCFFFF"/>
                    </a:gs>
                  </a:gsLst>
                  <a:lin ang="5400000" scaled="1"/>
                </a:gradFill>
                <a:latin typeface="华文琥珀"/>
                <a:ea typeface="华文琥珀"/>
              </a:rPr>
              <a:t>华泰天空</a:t>
            </a:r>
            <a:endParaRPr lang="zh-CN" altLang="en-US" sz="3600" kern="10" dirty="0">
              <a:ln w="9525">
                <a:noFill/>
                <a:round/>
                <a:headEnd/>
                <a:tailEnd/>
              </a:ln>
              <a:gradFill rotWithShape="1">
                <a:gsLst>
                  <a:gs pos="0">
                    <a:srgbClr val="FFFFFF"/>
                  </a:gs>
                  <a:gs pos="100000">
                    <a:srgbClr val="CCFFFF"/>
                  </a:gs>
                </a:gsLst>
                <a:lin ang="5400000" scaled="1"/>
              </a:gradFill>
              <a:latin typeface="华文琥珀"/>
              <a:ea typeface="华文琥珀"/>
            </a:endParaRPr>
          </a:p>
        </p:txBody>
      </p:sp>
      <p:sp>
        <p:nvSpPr>
          <p:cNvPr id="29713" name="Rectangle 17"/>
          <p:cNvSpPr>
            <a:spLocks noGrp="1" noChangeArrowheads="1"/>
          </p:cNvSpPr>
          <p:nvPr>
            <p:ph type="title"/>
          </p:nvPr>
        </p:nvSpPr>
        <p:spPr bwMode="auto">
          <a:xfrm>
            <a:off x="504826" y="225425"/>
            <a:ext cx="9072563" cy="1079500"/>
          </a:xfrm>
          <a:prstGeom prst="rect">
            <a:avLst/>
          </a:prstGeom>
          <a:noFill/>
          <a:ln w="9525">
            <a:noFill/>
            <a:miter lim="800000"/>
            <a:headEnd/>
            <a:tailEnd/>
          </a:ln>
          <a:effectLst/>
        </p:spPr>
        <p:txBody>
          <a:bodyPr vert="horz" wrap="square" lIns="109033" tIns="54517" rIns="109033" bIns="54517" numCol="1" anchor="ctr" anchorCtr="0" compatLnSpc="1">
            <a:prstTxWarp prst="textNoShape">
              <a:avLst/>
            </a:prstTxWarp>
          </a:bodyPr>
          <a:lstStyle/>
          <a:p>
            <a:pPr lvl="0"/>
            <a:r>
              <a:rPr lang="zh-CN" altLang="en-US" smtClean="0"/>
              <a:t>单击此处编辑母版标题样式</a:t>
            </a:r>
          </a:p>
        </p:txBody>
      </p:sp>
      <p:sp>
        <p:nvSpPr>
          <p:cNvPr id="29714" name="Rectangle 18"/>
          <p:cNvSpPr>
            <a:spLocks noGrp="1" noChangeArrowheads="1"/>
          </p:cNvSpPr>
          <p:nvPr>
            <p:ph type="body" idx="1"/>
          </p:nvPr>
        </p:nvSpPr>
        <p:spPr bwMode="auto">
          <a:xfrm>
            <a:off x="504826" y="1439864"/>
            <a:ext cx="9072563" cy="4276725"/>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p>
            <a:pPr lvl="0"/>
            <a:r>
              <a:rPr lang="zh-CN" altLang="en-US" dirty="0" smtClean="0"/>
              <a:t>单击此处编辑母版文本样式</a:t>
            </a:r>
          </a:p>
          <a:p>
            <a:pPr lvl="1"/>
            <a:r>
              <a:rPr lang="zh-CN" altLang="en-US" dirty="0" smtClean="0"/>
              <a:t>第二级</a:t>
            </a:r>
          </a:p>
          <a:p>
            <a:pPr lvl="1"/>
            <a:endParaRPr lang="zh-CN" altLang="en-US" dirty="0" smtClean="0"/>
          </a:p>
          <a:p>
            <a:pPr lvl="1"/>
            <a:endParaRPr lang="en-US" altLang="zh-CN" dirty="0" smtClean="0"/>
          </a:p>
        </p:txBody>
      </p:sp>
      <p:sp>
        <p:nvSpPr>
          <p:cNvPr id="29715" name="Rectangle 19"/>
          <p:cNvSpPr>
            <a:spLocks noGrp="1" noChangeArrowheads="1"/>
          </p:cNvSpPr>
          <p:nvPr>
            <p:ph type="sldNum" sz="quarter" idx="4"/>
          </p:nvPr>
        </p:nvSpPr>
        <p:spPr bwMode="auto">
          <a:xfrm>
            <a:off x="7727950" y="6029325"/>
            <a:ext cx="2352675" cy="450850"/>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lvl1pPr algn="r" defTabSz="1090613">
              <a:defRPr sz="1700" b="1">
                <a:solidFill>
                  <a:schemeClr val="bg1"/>
                </a:solidFill>
                <a:latin typeface="Times New Roman" pitchFamily="18" charset="0"/>
              </a:defRPr>
            </a:lvl1pPr>
          </a:lstStyle>
          <a:p>
            <a:fld id="{EAD6BBA2-4B71-4282-8C65-AFAECDB50CAB}" type="slidenum">
              <a:rPr lang="en-US" altLang="zh-CN"/>
              <a:pPr/>
              <a:t>‹#›</a:t>
            </a:fld>
            <a:endParaRPr lang="en-US" altLang="zh-CN"/>
          </a:p>
        </p:txBody>
      </p:sp>
      <p:pic>
        <p:nvPicPr>
          <p:cNvPr id="15" name="图片 14" descr="马年和2014图标组合.png"/>
          <p:cNvPicPr>
            <a:picLocks noChangeAspect="1"/>
          </p:cNvPicPr>
          <p:nvPr/>
        </p:nvPicPr>
        <p:blipFill>
          <a:blip r:embed="rId13" cstate="email">
            <a:duotone>
              <a:schemeClr val="accent6">
                <a:shade val="45000"/>
                <a:satMod val="135000"/>
              </a:schemeClr>
              <a:prstClr val="white"/>
            </a:duotone>
          </a:blip>
          <a:stretch>
            <a:fillRect/>
          </a:stretch>
        </p:blipFill>
        <p:spPr>
          <a:xfrm>
            <a:off x="8369061" y="2"/>
            <a:ext cx="1685752" cy="2767570"/>
          </a:xfrm>
          <a:prstGeom prst="rect">
            <a:avLst/>
          </a:prstGeom>
        </p:spPr>
      </p:pic>
      <p:pic>
        <p:nvPicPr>
          <p:cNvPr id="16" name="Picture 3"/>
          <p:cNvPicPr>
            <a:picLocks noChangeAspect="1" noChangeArrowheads="1"/>
          </p:cNvPicPr>
          <p:nvPr/>
        </p:nvPicPr>
        <p:blipFill>
          <a:blip r:embed="rId14" cstate="email">
            <a:clrChange>
              <a:clrFrom>
                <a:srgbClr val="000000">
                  <a:alpha val="0"/>
                </a:srgbClr>
              </a:clrFrom>
              <a:clrTo>
                <a:srgbClr val="000000">
                  <a:alpha val="0"/>
                </a:srgbClr>
              </a:clrTo>
            </a:clrChange>
          </a:blip>
          <a:srcRect/>
          <a:stretch>
            <a:fillRect/>
          </a:stretch>
        </p:blipFill>
        <p:spPr bwMode="auto">
          <a:xfrm>
            <a:off x="299210" y="327514"/>
            <a:ext cx="2597962" cy="44851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ransition/>
  <p:timing>
    <p:tnLst>
      <p:par>
        <p:cTn id="1" dur="indefinite" restart="never" nodeType="tmRoot"/>
      </p:par>
    </p:tnLst>
  </p:timing>
  <p:hf hdr="0" ftr="0" dt="0"/>
  <p:txStyles>
    <p:titleStyle>
      <a:lvl1pPr algn="ctr" rtl="0" fontAlgn="base">
        <a:spcBef>
          <a:spcPct val="0"/>
        </a:spcBef>
        <a:spcAft>
          <a:spcPct val="0"/>
        </a:spcAft>
        <a:defRPr sz="4400">
          <a:solidFill>
            <a:srgbClr val="006699"/>
          </a:solidFill>
          <a:latin typeface="+mj-lt"/>
          <a:ea typeface="+mj-ea"/>
          <a:cs typeface="+mj-cs"/>
        </a:defRPr>
      </a:lvl1pPr>
      <a:lvl2pPr algn="ctr" rtl="0" fontAlgn="base">
        <a:spcBef>
          <a:spcPct val="0"/>
        </a:spcBef>
        <a:spcAft>
          <a:spcPct val="0"/>
        </a:spcAft>
        <a:defRPr sz="4400">
          <a:solidFill>
            <a:srgbClr val="006699"/>
          </a:solidFill>
          <a:latin typeface="Arial" charset="0"/>
          <a:ea typeface="黑体" pitchFamily="2" charset="-122"/>
        </a:defRPr>
      </a:lvl2pPr>
      <a:lvl3pPr algn="ctr" rtl="0" fontAlgn="base">
        <a:spcBef>
          <a:spcPct val="0"/>
        </a:spcBef>
        <a:spcAft>
          <a:spcPct val="0"/>
        </a:spcAft>
        <a:defRPr sz="4400">
          <a:solidFill>
            <a:srgbClr val="006699"/>
          </a:solidFill>
          <a:latin typeface="Arial" charset="0"/>
          <a:ea typeface="黑体" pitchFamily="2" charset="-122"/>
        </a:defRPr>
      </a:lvl3pPr>
      <a:lvl4pPr algn="ctr" rtl="0" fontAlgn="base">
        <a:spcBef>
          <a:spcPct val="0"/>
        </a:spcBef>
        <a:spcAft>
          <a:spcPct val="0"/>
        </a:spcAft>
        <a:defRPr sz="4400">
          <a:solidFill>
            <a:srgbClr val="006699"/>
          </a:solidFill>
          <a:latin typeface="Arial" charset="0"/>
          <a:ea typeface="黑体" pitchFamily="2" charset="-122"/>
        </a:defRPr>
      </a:lvl4pPr>
      <a:lvl5pPr algn="ctr" rtl="0" fontAlgn="base">
        <a:spcBef>
          <a:spcPct val="0"/>
        </a:spcBef>
        <a:spcAft>
          <a:spcPct val="0"/>
        </a:spcAft>
        <a:defRPr sz="4400">
          <a:solidFill>
            <a:srgbClr val="006699"/>
          </a:solidFill>
          <a:latin typeface="Arial" charset="0"/>
          <a:ea typeface="黑体" pitchFamily="2" charset="-122"/>
        </a:defRPr>
      </a:lvl5pPr>
      <a:lvl6pPr marL="457200" algn="ctr" rtl="0" fontAlgn="base">
        <a:spcBef>
          <a:spcPct val="0"/>
        </a:spcBef>
        <a:spcAft>
          <a:spcPct val="0"/>
        </a:spcAft>
        <a:defRPr sz="4400">
          <a:solidFill>
            <a:srgbClr val="006699"/>
          </a:solidFill>
          <a:latin typeface="Arial" charset="0"/>
          <a:ea typeface="黑体" pitchFamily="2" charset="-122"/>
        </a:defRPr>
      </a:lvl6pPr>
      <a:lvl7pPr marL="914400" algn="ctr" rtl="0" fontAlgn="base">
        <a:spcBef>
          <a:spcPct val="0"/>
        </a:spcBef>
        <a:spcAft>
          <a:spcPct val="0"/>
        </a:spcAft>
        <a:defRPr sz="4400">
          <a:solidFill>
            <a:srgbClr val="006699"/>
          </a:solidFill>
          <a:latin typeface="Arial" charset="0"/>
          <a:ea typeface="黑体" pitchFamily="2" charset="-122"/>
        </a:defRPr>
      </a:lvl7pPr>
      <a:lvl8pPr marL="1371600" algn="ctr" rtl="0" fontAlgn="base">
        <a:spcBef>
          <a:spcPct val="0"/>
        </a:spcBef>
        <a:spcAft>
          <a:spcPct val="0"/>
        </a:spcAft>
        <a:defRPr sz="4400">
          <a:solidFill>
            <a:srgbClr val="006699"/>
          </a:solidFill>
          <a:latin typeface="Arial" charset="0"/>
          <a:ea typeface="黑体" pitchFamily="2" charset="-122"/>
        </a:defRPr>
      </a:lvl8pPr>
      <a:lvl9pPr marL="1828800" algn="ctr" rtl="0" fontAlgn="base">
        <a:spcBef>
          <a:spcPct val="0"/>
        </a:spcBef>
        <a:spcAft>
          <a:spcPct val="0"/>
        </a:spcAft>
        <a:defRPr sz="4400">
          <a:solidFill>
            <a:srgbClr val="006699"/>
          </a:solidFill>
          <a:latin typeface="Arial" charset="0"/>
          <a:ea typeface="黑体" pitchFamily="2" charset="-122"/>
        </a:defRPr>
      </a:lvl9pPr>
    </p:titleStyle>
    <p:bodyStyle>
      <a:lvl1pPr marL="342900" indent="-342900" algn="l" rtl="0" fontAlgn="base">
        <a:spcBef>
          <a:spcPct val="20000"/>
        </a:spcBef>
        <a:spcAft>
          <a:spcPct val="0"/>
        </a:spcAft>
        <a:buClr>
          <a:srgbClr val="006699"/>
        </a:buClr>
        <a:buFont typeface="Wingdings" pitchFamily="2" charset="2"/>
        <a:buChar char="n"/>
        <a:defRPr sz="3200">
          <a:solidFill>
            <a:schemeClr val="tx1"/>
          </a:solidFill>
          <a:latin typeface="微软雅黑" pitchFamily="34" charset="-122"/>
          <a:ea typeface="微软雅黑" pitchFamily="34" charset="-122"/>
          <a:cs typeface="+mn-cs"/>
        </a:defRPr>
      </a:lvl1pPr>
      <a:lvl2pPr marL="742950" indent="-285750" algn="l" rtl="0" fontAlgn="base">
        <a:spcBef>
          <a:spcPct val="20000"/>
        </a:spcBef>
        <a:spcAft>
          <a:spcPct val="0"/>
        </a:spcAft>
        <a:buChar char="–"/>
        <a:defRPr sz="2800">
          <a:solidFill>
            <a:schemeClr val="tx1"/>
          </a:solidFill>
          <a:latin typeface="微软雅黑" pitchFamily="34" charset="-122"/>
          <a:ea typeface="微软雅黑" pitchFamily="34" charset="-122"/>
        </a:defRPr>
      </a:lvl2pPr>
      <a:lvl3pPr marL="1143000" indent="-228600" algn="l" rtl="0" fontAlgn="base">
        <a:spcBef>
          <a:spcPct val="20000"/>
        </a:spcBef>
        <a:spcAft>
          <a:spcPct val="0"/>
        </a:spcAft>
        <a:buChar char="•"/>
        <a:defRPr sz="2400">
          <a:solidFill>
            <a:schemeClr val="tx1"/>
          </a:solidFill>
          <a:latin typeface="+mn-lt"/>
          <a:ea typeface="宋体" pitchFamily="2" charset="-122"/>
        </a:defRPr>
      </a:lvl3pPr>
      <a:lvl4pPr marL="1600200" indent="-228600" algn="l" rtl="0" fontAlgn="base">
        <a:spcBef>
          <a:spcPct val="20000"/>
        </a:spcBef>
        <a:spcAft>
          <a:spcPct val="0"/>
        </a:spcAft>
        <a:buChar char="–"/>
        <a:defRPr sz="2000">
          <a:solidFill>
            <a:schemeClr val="tx1"/>
          </a:solidFill>
          <a:latin typeface="+mn-lt"/>
          <a:ea typeface="宋体" pitchFamily="2" charset="-122"/>
        </a:defRPr>
      </a:lvl4pPr>
      <a:lvl5pPr marL="2057400" indent="-228600" algn="l" rtl="0" fontAlgn="base">
        <a:spcBef>
          <a:spcPct val="20000"/>
        </a:spcBef>
        <a:spcAft>
          <a:spcPct val="0"/>
        </a:spcAft>
        <a:buChar char="»"/>
        <a:defRPr sz="2000">
          <a:solidFill>
            <a:schemeClr val="tx1"/>
          </a:solidFill>
          <a:latin typeface="+mn-lt"/>
          <a:ea typeface="宋体" pitchFamily="2" charset="-122"/>
        </a:defRPr>
      </a:lvl5pPr>
      <a:lvl6pPr marL="2514600" indent="-228600" algn="l" rtl="0" fontAlgn="base">
        <a:spcBef>
          <a:spcPct val="20000"/>
        </a:spcBef>
        <a:spcAft>
          <a:spcPct val="0"/>
        </a:spcAft>
        <a:buChar char="»"/>
        <a:defRPr sz="2000">
          <a:solidFill>
            <a:schemeClr val="tx1"/>
          </a:solidFill>
          <a:latin typeface="+mn-lt"/>
          <a:ea typeface="宋体" pitchFamily="2" charset="-122"/>
        </a:defRPr>
      </a:lvl6pPr>
      <a:lvl7pPr marL="2971800" indent="-228600" algn="l" rtl="0" fontAlgn="base">
        <a:spcBef>
          <a:spcPct val="20000"/>
        </a:spcBef>
        <a:spcAft>
          <a:spcPct val="0"/>
        </a:spcAft>
        <a:buChar char="»"/>
        <a:defRPr sz="2000">
          <a:solidFill>
            <a:schemeClr val="tx1"/>
          </a:solidFill>
          <a:latin typeface="+mn-lt"/>
          <a:ea typeface="宋体" pitchFamily="2" charset="-122"/>
        </a:defRPr>
      </a:lvl7pPr>
      <a:lvl8pPr marL="3429000" indent="-228600" algn="l" rtl="0" fontAlgn="base">
        <a:spcBef>
          <a:spcPct val="20000"/>
        </a:spcBef>
        <a:spcAft>
          <a:spcPct val="0"/>
        </a:spcAft>
        <a:buChar char="»"/>
        <a:defRPr sz="2000">
          <a:solidFill>
            <a:schemeClr val="tx1"/>
          </a:solidFill>
          <a:latin typeface="+mn-lt"/>
          <a:ea typeface="宋体" pitchFamily="2" charset="-122"/>
        </a:defRPr>
      </a:lvl8pPr>
      <a:lvl9pPr marL="3886200" indent="-228600" algn="l" rtl="0" fontAlgn="base">
        <a:spcBef>
          <a:spcPct val="20000"/>
        </a:spcBef>
        <a:spcAft>
          <a:spcPct val="0"/>
        </a:spcAft>
        <a:buChar char="»"/>
        <a:defRPr sz="2000">
          <a:solidFill>
            <a:schemeClr val="tx1"/>
          </a:solidFill>
          <a:latin typeface="+mn-lt"/>
          <a:ea typeface="宋体"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52" name="Rectangle 7"/>
          <p:cNvSpPr>
            <a:spLocks noChangeArrowheads="1"/>
          </p:cNvSpPr>
          <p:nvPr userDrawn="1"/>
        </p:nvSpPr>
        <p:spPr bwMode="auto">
          <a:xfrm>
            <a:off x="-7090" y="6071887"/>
            <a:ext cx="10080625" cy="404812"/>
          </a:xfrm>
          <a:prstGeom prst="rect">
            <a:avLst/>
          </a:prstGeom>
          <a:gradFill rotWithShape="1">
            <a:gsLst>
              <a:gs pos="0">
                <a:srgbClr val="006600"/>
              </a:gs>
              <a:gs pos="100000">
                <a:srgbClr val="006600">
                  <a:gamma/>
                  <a:shade val="69804"/>
                  <a:invGamma/>
                </a:srgbClr>
              </a:gs>
            </a:gsLst>
            <a:lin ang="5400000" scaled="1"/>
          </a:gradFill>
          <a:ln w="9525">
            <a:noFill/>
            <a:miter lim="800000"/>
            <a:headEnd/>
            <a:tailEnd/>
          </a:ln>
          <a:effectLst/>
        </p:spPr>
        <p:txBody>
          <a:bodyPr wrap="none" anchor="ctr"/>
          <a:lstStyle/>
          <a:p>
            <a:endParaRPr lang="zh-CN" altLang="en-US"/>
          </a:p>
        </p:txBody>
      </p:sp>
      <p:sp>
        <p:nvSpPr>
          <p:cNvPr id="153" name="AutoShape 8"/>
          <p:cNvSpPr>
            <a:spLocks noChangeArrowheads="1"/>
          </p:cNvSpPr>
          <p:nvPr userDrawn="1"/>
        </p:nvSpPr>
        <p:spPr bwMode="auto">
          <a:xfrm rot="18874482">
            <a:off x="161979" y="6006006"/>
            <a:ext cx="434975" cy="17938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54" name="AutoShape 9"/>
          <p:cNvSpPr>
            <a:spLocks noChangeArrowheads="1"/>
          </p:cNvSpPr>
          <p:nvPr userDrawn="1"/>
        </p:nvSpPr>
        <p:spPr bwMode="auto">
          <a:xfrm rot="18874482">
            <a:off x="619974" y="5843287"/>
            <a:ext cx="292100" cy="16510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55" name="AutoShape 10"/>
          <p:cNvSpPr>
            <a:spLocks noChangeArrowheads="1"/>
          </p:cNvSpPr>
          <p:nvPr userDrawn="1"/>
        </p:nvSpPr>
        <p:spPr bwMode="auto">
          <a:xfrm rot="18874482">
            <a:off x="957318" y="6204442"/>
            <a:ext cx="292100" cy="20796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56" name="AutoShape 11"/>
          <p:cNvSpPr>
            <a:spLocks noChangeArrowheads="1"/>
          </p:cNvSpPr>
          <p:nvPr userDrawn="1"/>
        </p:nvSpPr>
        <p:spPr bwMode="auto">
          <a:xfrm rot="18874482">
            <a:off x="485829" y="6383830"/>
            <a:ext cx="2921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57" name="AutoShape 12"/>
          <p:cNvSpPr>
            <a:spLocks noChangeArrowheads="1"/>
          </p:cNvSpPr>
          <p:nvPr userDrawn="1"/>
        </p:nvSpPr>
        <p:spPr bwMode="auto">
          <a:xfrm rot="18874482">
            <a:off x="339779" y="6102843"/>
            <a:ext cx="5842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58" name="AutoShape 13"/>
          <p:cNvSpPr>
            <a:spLocks noChangeArrowheads="1"/>
          </p:cNvSpPr>
          <p:nvPr userDrawn="1"/>
        </p:nvSpPr>
        <p:spPr bwMode="auto">
          <a:xfrm rot="18874482">
            <a:off x="145310" y="6252862"/>
            <a:ext cx="404813" cy="13493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59" name="AutoShape 14"/>
          <p:cNvSpPr>
            <a:spLocks noChangeArrowheads="1"/>
          </p:cNvSpPr>
          <p:nvPr userDrawn="1"/>
        </p:nvSpPr>
        <p:spPr bwMode="auto">
          <a:xfrm rot="18874482">
            <a:off x="-31696" y="6113955"/>
            <a:ext cx="292100" cy="20796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60" name="AutoShape 15"/>
          <p:cNvSpPr>
            <a:spLocks noChangeArrowheads="1"/>
          </p:cNvSpPr>
          <p:nvPr userDrawn="1"/>
        </p:nvSpPr>
        <p:spPr bwMode="auto">
          <a:xfrm rot="18874482">
            <a:off x="755704" y="6136180"/>
            <a:ext cx="2921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61" name="AutoShape 16"/>
          <p:cNvSpPr>
            <a:spLocks noChangeArrowheads="1"/>
          </p:cNvSpPr>
          <p:nvPr userDrawn="1"/>
        </p:nvSpPr>
        <p:spPr bwMode="auto">
          <a:xfrm rot="18874482">
            <a:off x="-80909" y="6342556"/>
            <a:ext cx="404813" cy="13335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62" name="AutoShape 17"/>
          <p:cNvSpPr>
            <a:spLocks noChangeArrowheads="1"/>
          </p:cNvSpPr>
          <p:nvPr userDrawn="1"/>
        </p:nvSpPr>
        <p:spPr bwMode="auto">
          <a:xfrm rot="18874482">
            <a:off x="609654" y="5990131"/>
            <a:ext cx="5842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163" name="WordArt 18"/>
          <p:cNvSpPr>
            <a:spLocks noChangeArrowheads="1" noChangeShapeType="1" noTextEdit="1"/>
          </p:cNvSpPr>
          <p:nvPr userDrawn="1"/>
        </p:nvSpPr>
        <p:spPr bwMode="auto">
          <a:xfrm>
            <a:off x="1253385" y="6116337"/>
            <a:ext cx="1035050" cy="269875"/>
          </a:xfrm>
          <a:prstGeom prst="rect">
            <a:avLst/>
          </a:prstGeom>
        </p:spPr>
        <p:txBody>
          <a:bodyPr wrap="none" fromWordArt="1">
            <a:prstTxWarp prst="textPlain">
              <a:avLst>
                <a:gd name="adj" fmla="val 50000"/>
              </a:avLst>
            </a:prstTxWarp>
          </a:bodyPr>
          <a:lstStyle/>
          <a:p>
            <a:r>
              <a:rPr lang="zh-CN" altLang="en-US" sz="3600" kern="10" dirty="0" smtClean="0">
                <a:ln w="9525">
                  <a:noFill/>
                  <a:round/>
                  <a:headEnd/>
                  <a:tailEnd/>
                </a:ln>
                <a:gradFill rotWithShape="1">
                  <a:gsLst>
                    <a:gs pos="0">
                      <a:srgbClr val="FFFFFF"/>
                    </a:gs>
                    <a:gs pos="100000">
                      <a:srgbClr val="CCFFCC"/>
                    </a:gs>
                  </a:gsLst>
                  <a:lin ang="5400000" scaled="1"/>
                </a:gradFill>
                <a:latin typeface="华文琥珀"/>
                <a:ea typeface="华文琥珀"/>
              </a:rPr>
              <a:t>华泰天空</a:t>
            </a:r>
            <a:endParaRPr lang="zh-CN" altLang="en-US" sz="3600" kern="10" dirty="0">
              <a:ln w="9525">
                <a:noFill/>
                <a:round/>
                <a:headEnd/>
                <a:tailEnd/>
              </a:ln>
              <a:gradFill rotWithShape="1">
                <a:gsLst>
                  <a:gs pos="0">
                    <a:srgbClr val="FFFFFF"/>
                  </a:gs>
                  <a:gs pos="100000">
                    <a:srgbClr val="CCFFCC"/>
                  </a:gs>
                </a:gsLst>
                <a:lin ang="5400000" scaled="1"/>
              </a:gradFill>
              <a:latin typeface="华文琥珀"/>
              <a:ea typeface="华文琥珀"/>
            </a:endParaRPr>
          </a:p>
        </p:txBody>
      </p:sp>
      <p:sp>
        <p:nvSpPr>
          <p:cNvPr id="164" name="Rectangle 21"/>
          <p:cNvSpPr txBox="1">
            <a:spLocks noChangeArrowheads="1"/>
          </p:cNvSpPr>
          <p:nvPr userDrawn="1"/>
        </p:nvSpPr>
        <p:spPr bwMode="auto">
          <a:xfrm>
            <a:off x="7720860" y="6025849"/>
            <a:ext cx="2352675" cy="450850"/>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lvl1pPr algn="r" defTabSz="1090613">
              <a:defRPr sz="1700" b="1">
                <a:solidFill>
                  <a:schemeClr val="bg1"/>
                </a:solidFill>
                <a:latin typeface="Times New Roman" pitchFamily="18" charset="0"/>
              </a:defRPr>
            </a:lvl1pPr>
          </a:lstStyle>
          <a:p>
            <a:pPr marL="0" marR="0" lvl="0" indent="0" algn="r" defTabSz="1090613" rtl="0" eaLnBrk="1" fontAlgn="auto" latinLnBrk="0" hangingPunct="1">
              <a:lnSpc>
                <a:spcPct val="100000"/>
              </a:lnSpc>
              <a:spcBef>
                <a:spcPts val="0"/>
              </a:spcBef>
              <a:spcAft>
                <a:spcPts val="0"/>
              </a:spcAft>
              <a:buClrTx/>
              <a:buSzTx/>
              <a:buFontTx/>
              <a:buNone/>
              <a:tabLst/>
              <a:defRPr/>
            </a:pPr>
            <a:fld id="{B801431E-D4C5-4C52-ACF2-C7FCF6C373D5}" type="slidenum">
              <a:rPr kumimoji="0" lang="en-US" altLang="zh-CN" sz="1700" b="1" i="0" u="none" strike="noStrike" kern="1200" cap="none" spc="0" normalizeH="0" baseline="0" noProof="0" smtClean="0">
                <a:ln>
                  <a:noFill/>
                </a:ln>
                <a:solidFill>
                  <a:schemeClr val="bg1"/>
                </a:solidFill>
                <a:effectLst/>
                <a:uLnTx/>
                <a:uFillTx/>
                <a:latin typeface="Times New Roman" pitchFamily="18" charset="0"/>
                <a:ea typeface="+mn-ea"/>
                <a:cs typeface="+mn-cs"/>
              </a:rPr>
              <a:pPr marL="0" marR="0" lvl="0" indent="0" algn="r" defTabSz="1090613" rtl="0" eaLnBrk="1" fontAlgn="auto" latinLnBrk="0" hangingPunct="1">
                <a:lnSpc>
                  <a:spcPct val="100000"/>
                </a:lnSpc>
                <a:spcBef>
                  <a:spcPts val="0"/>
                </a:spcBef>
                <a:spcAft>
                  <a:spcPts val="0"/>
                </a:spcAft>
                <a:buClrTx/>
                <a:buSzTx/>
                <a:buFontTx/>
                <a:buNone/>
                <a:tabLst/>
                <a:defRPr/>
              </a:pPr>
              <a:t>‹#›</a:t>
            </a:fld>
            <a:endParaRPr kumimoji="0" lang="en-US" altLang="zh-CN" sz="1700" b="1" i="0" u="none" strike="noStrike" kern="1200" cap="none" spc="0" normalizeH="0" baseline="0" noProof="0">
              <a:ln>
                <a:noFill/>
              </a:ln>
              <a:solidFill>
                <a:schemeClr val="bg1"/>
              </a:solidFill>
              <a:effectLst/>
              <a:uLnTx/>
              <a:uFillTx/>
              <a:latin typeface="Times New Roman" pitchFamily="18" charset="0"/>
              <a:ea typeface="+mn-ea"/>
              <a:cs typeface="+mn-cs"/>
            </a:endParaRPr>
          </a:p>
        </p:txBody>
      </p:sp>
      <p:pic>
        <p:nvPicPr>
          <p:cNvPr id="88" name="Picture 3"/>
          <p:cNvPicPr>
            <a:picLocks noChangeAspect="1" noChangeArrowheads="1"/>
          </p:cNvPicPr>
          <p:nvPr/>
        </p:nvPicPr>
        <p:blipFill>
          <a:blip r:embed="rId13" cstate="email">
            <a:clrChange>
              <a:clrFrom>
                <a:srgbClr val="000000">
                  <a:alpha val="0"/>
                </a:srgbClr>
              </a:clrFrom>
              <a:clrTo>
                <a:srgbClr val="000000">
                  <a:alpha val="0"/>
                </a:srgbClr>
              </a:clrTo>
            </a:clrChange>
          </a:blip>
          <a:srcRect/>
          <a:stretch>
            <a:fillRect/>
          </a:stretch>
        </p:blipFill>
        <p:spPr bwMode="auto">
          <a:xfrm>
            <a:off x="277414" y="322853"/>
            <a:ext cx="2643206" cy="448513"/>
          </a:xfrm>
          <a:prstGeom prst="rect">
            <a:avLst/>
          </a:prstGeom>
          <a:noFill/>
          <a:ln w="9525">
            <a:noFill/>
            <a:miter lim="800000"/>
            <a:headEnd/>
            <a:tailEnd/>
          </a:ln>
        </p:spPr>
      </p:pic>
      <p:sp>
        <p:nvSpPr>
          <p:cNvPr id="86" name="灯片编号占位符 1"/>
          <p:cNvSpPr>
            <a:spLocks noGrp="1"/>
          </p:cNvSpPr>
          <p:nvPr>
            <p:ph type="sldNum" sz="quarter" idx="4"/>
          </p:nvPr>
        </p:nvSpPr>
        <p:spPr>
          <a:xfrm>
            <a:off x="7727950" y="6029325"/>
            <a:ext cx="2352675" cy="450850"/>
          </a:xfrm>
          <a:prstGeom prst="rect">
            <a:avLst/>
          </a:prstGeom>
        </p:spPr>
        <p:txBody>
          <a:bodyPr/>
          <a:lstStyle/>
          <a:p>
            <a:fld id="{651DDCE7-2F82-41D4-BC31-2ACED3E5A829}" type="slidenum">
              <a:rPr lang="en-US" altLang="zh-CN"/>
              <a:pPr/>
              <a:t>‹#›</a:t>
            </a:fld>
            <a:endParaRPr lang="en-US" altLang="zh-CN"/>
          </a:p>
        </p:txBody>
      </p:sp>
      <p:sp>
        <p:nvSpPr>
          <p:cNvPr id="93" name="Rectangle 7"/>
          <p:cNvSpPr>
            <a:spLocks noChangeArrowheads="1"/>
          </p:cNvSpPr>
          <p:nvPr userDrawn="1"/>
        </p:nvSpPr>
        <p:spPr bwMode="auto">
          <a:xfrm>
            <a:off x="468281" y="6242050"/>
            <a:ext cx="2133600" cy="476250"/>
          </a:xfrm>
          <a:prstGeom prst="rect">
            <a:avLst/>
          </a:prstGeom>
          <a:noFill/>
          <a:ln w="9525">
            <a:noFill/>
            <a:miter lim="800000"/>
            <a:headEnd/>
            <a:tailEnd/>
          </a:ln>
          <a:effectLst/>
        </p:spPr>
        <p:txBody>
          <a:bodyPr/>
          <a:lstStyle/>
          <a:p>
            <a:pPr algn="l"/>
            <a:endParaRPr lang="en-US" altLang="zh-CN" sz="1400"/>
          </a:p>
        </p:txBody>
      </p:sp>
      <p:sp>
        <p:nvSpPr>
          <p:cNvPr id="94" name="AutoShape 8"/>
          <p:cNvSpPr>
            <a:spLocks noChangeArrowheads="1"/>
          </p:cNvSpPr>
          <p:nvPr userDrawn="1"/>
        </p:nvSpPr>
        <p:spPr bwMode="auto">
          <a:xfrm rot="13500000">
            <a:off x="1920876" y="5218113"/>
            <a:ext cx="1116012" cy="563563"/>
          </a:xfrm>
          <a:prstGeom prst="leftRightArrow">
            <a:avLst>
              <a:gd name="adj1" fmla="val 100000"/>
              <a:gd name="adj2" fmla="val 50937"/>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5" name="AutoShape 9"/>
          <p:cNvSpPr>
            <a:spLocks noChangeArrowheads="1"/>
          </p:cNvSpPr>
          <p:nvPr userDrawn="1"/>
        </p:nvSpPr>
        <p:spPr bwMode="auto">
          <a:xfrm rot="19003601">
            <a:off x="3490913" y="404814"/>
            <a:ext cx="2160588" cy="1095375"/>
          </a:xfrm>
          <a:prstGeom prst="leftRightArrow">
            <a:avLst>
              <a:gd name="adj1" fmla="val 100000"/>
              <a:gd name="adj2" fmla="val 50736"/>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6" name="AutoShape 10"/>
          <p:cNvSpPr>
            <a:spLocks noChangeArrowheads="1"/>
          </p:cNvSpPr>
          <p:nvPr userDrawn="1"/>
        </p:nvSpPr>
        <p:spPr bwMode="auto">
          <a:xfrm rot="19003601">
            <a:off x="3276600" y="476251"/>
            <a:ext cx="1079500" cy="547688"/>
          </a:xfrm>
          <a:prstGeom prst="leftRightArrow">
            <a:avLst>
              <a:gd name="adj1" fmla="val 100000"/>
              <a:gd name="adj2" fmla="val 50699"/>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7" name="AutoShape 11"/>
          <p:cNvSpPr>
            <a:spLocks noChangeArrowheads="1"/>
          </p:cNvSpPr>
          <p:nvPr userDrawn="1"/>
        </p:nvSpPr>
        <p:spPr bwMode="auto">
          <a:xfrm rot="19003601">
            <a:off x="4572001" y="908051"/>
            <a:ext cx="900113" cy="455613"/>
          </a:xfrm>
          <a:prstGeom prst="leftRightArrow">
            <a:avLst>
              <a:gd name="adj1" fmla="val 100000"/>
              <a:gd name="adj2" fmla="val 50817"/>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8" name="AutoShape 12"/>
          <p:cNvSpPr>
            <a:spLocks noChangeArrowheads="1"/>
          </p:cNvSpPr>
          <p:nvPr userDrawn="1"/>
        </p:nvSpPr>
        <p:spPr bwMode="auto">
          <a:xfrm rot="13500000">
            <a:off x="-234950" y="2403476"/>
            <a:ext cx="5184775" cy="2628900"/>
          </a:xfrm>
          <a:prstGeom prst="leftRightArrow">
            <a:avLst>
              <a:gd name="adj1" fmla="val 100000"/>
              <a:gd name="adj2" fmla="val 50730"/>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9" name="AutoShape 13"/>
          <p:cNvSpPr>
            <a:spLocks noChangeArrowheads="1"/>
          </p:cNvSpPr>
          <p:nvPr userDrawn="1"/>
        </p:nvSpPr>
        <p:spPr bwMode="auto">
          <a:xfrm rot="13500000">
            <a:off x="1576388" y="1744662"/>
            <a:ext cx="1346200" cy="682625"/>
          </a:xfrm>
          <a:prstGeom prst="leftRightArrow">
            <a:avLst>
              <a:gd name="adj1" fmla="val 100000"/>
              <a:gd name="adj2" fmla="val 50727"/>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100" name="AutoShape 14"/>
          <p:cNvSpPr>
            <a:spLocks noChangeArrowheads="1"/>
          </p:cNvSpPr>
          <p:nvPr userDrawn="1"/>
        </p:nvSpPr>
        <p:spPr bwMode="auto">
          <a:xfrm rot="13500000">
            <a:off x="3197226" y="5983287"/>
            <a:ext cx="900112" cy="455613"/>
          </a:xfrm>
          <a:prstGeom prst="leftRightArrow">
            <a:avLst>
              <a:gd name="adj1" fmla="val 100000"/>
              <a:gd name="adj2" fmla="val 50817"/>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101" name="AutoShape 15"/>
          <p:cNvSpPr>
            <a:spLocks noChangeArrowheads="1"/>
          </p:cNvSpPr>
          <p:nvPr userDrawn="1"/>
        </p:nvSpPr>
        <p:spPr bwMode="auto">
          <a:xfrm rot="13500000">
            <a:off x="2390775" y="5591175"/>
            <a:ext cx="1417637" cy="944563"/>
          </a:xfrm>
          <a:prstGeom prst="leftRightArrow">
            <a:avLst>
              <a:gd name="adj1" fmla="val 100000"/>
              <a:gd name="adj2" fmla="val 53454"/>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102" name="AutoShape 16"/>
          <p:cNvSpPr>
            <a:spLocks noChangeArrowheads="1"/>
          </p:cNvSpPr>
          <p:nvPr userDrawn="1"/>
        </p:nvSpPr>
        <p:spPr bwMode="auto">
          <a:xfrm rot="13500000">
            <a:off x="-381794" y="4883944"/>
            <a:ext cx="2655888" cy="1346200"/>
          </a:xfrm>
          <a:prstGeom prst="leftRightArrow">
            <a:avLst>
              <a:gd name="adj1" fmla="val 100000"/>
              <a:gd name="adj2" fmla="val 50747"/>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103" name="AutoShape 17"/>
          <p:cNvSpPr>
            <a:spLocks noChangeArrowheads="1"/>
          </p:cNvSpPr>
          <p:nvPr userDrawn="1"/>
        </p:nvSpPr>
        <p:spPr bwMode="auto">
          <a:xfrm rot="13500000">
            <a:off x="24607" y="3583781"/>
            <a:ext cx="3590925" cy="1408113"/>
          </a:xfrm>
          <a:prstGeom prst="leftRightArrow">
            <a:avLst>
              <a:gd name="adj1" fmla="val 100000"/>
              <a:gd name="adj2" fmla="val 52940"/>
            </a:avLst>
          </a:prstGeom>
          <a:gradFill rotWithShape="1">
            <a:gsLst>
              <a:gs pos="0">
                <a:srgbClr val="003366">
                  <a:alpha val="80000"/>
                </a:srgbClr>
              </a:gs>
              <a:gs pos="100000">
                <a:schemeClr val="accent2">
                  <a:alpha val="80000"/>
                </a:schemeClr>
              </a:gs>
            </a:gsLst>
            <a:lin ang="0" scaled="1"/>
          </a:gradFill>
          <a:ln w="9525">
            <a:noFill/>
            <a:miter lim="800000"/>
            <a:headEnd/>
            <a:tailEnd/>
          </a:ln>
          <a:effectLst/>
        </p:spPr>
        <p:txBody>
          <a:bodyPr wrap="none" anchor="ctr"/>
          <a:lstStyle/>
          <a:p>
            <a:endParaRPr lang="zh-CN" altLang="en-US"/>
          </a:p>
        </p:txBody>
      </p:sp>
      <p:sp>
        <p:nvSpPr>
          <p:cNvPr id="104" name="AutoShape 18"/>
          <p:cNvSpPr>
            <a:spLocks noChangeArrowheads="1"/>
          </p:cNvSpPr>
          <p:nvPr userDrawn="1"/>
        </p:nvSpPr>
        <p:spPr bwMode="auto">
          <a:xfrm rot="13500000">
            <a:off x="59532" y="3623469"/>
            <a:ext cx="2665412" cy="1701800"/>
          </a:xfrm>
          <a:prstGeom prst="leftRightArrow">
            <a:avLst>
              <a:gd name="adj1" fmla="val 100000"/>
              <a:gd name="adj2" fmla="val 49539"/>
            </a:avLst>
          </a:prstGeom>
          <a:gradFill rotWithShape="1">
            <a:gsLst>
              <a:gs pos="0">
                <a:srgbClr val="003366">
                  <a:alpha val="80000"/>
                </a:srgbClr>
              </a:gs>
              <a:gs pos="100000">
                <a:srgbClr val="000066">
                  <a:alpha val="80000"/>
                </a:srgbClr>
              </a:gs>
            </a:gsLst>
            <a:lin ang="0" scaled="1"/>
          </a:gradFill>
          <a:ln w="9525">
            <a:noFill/>
            <a:miter lim="800000"/>
            <a:headEnd/>
            <a:tailEnd/>
          </a:ln>
          <a:effectLst/>
        </p:spPr>
        <p:txBody>
          <a:bodyPr wrap="none" anchor="ctr"/>
          <a:lstStyle/>
          <a:p>
            <a:endParaRPr lang="zh-CN" altLang="en-US"/>
          </a:p>
        </p:txBody>
      </p:sp>
      <p:sp>
        <p:nvSpPr>
          <p:cNvPr id="105" name="AutoShape 19"/>
          <p:cNvSpPr>
            <a:spLocks noChangeArrowheads="1"/>
          </p:cNvSpPr>
          <p:nvPr userDrawn="1"/>
        </p:nvSpPr>
        <p:spPr bwMode="auto">
          <a:xfrm rot="19003601">
            <a:off x="1908176" y="2060576"/>
            <a:ext cx="3490913" cy="1368425"/>
          </a:xfrm>
          <a:prstGeom prst="leftRightArrow">
            <a:avLst>
              <a:gd name="adj1" fmla="val 100000"/>
              <a:gd name="adj2" fmla="val 52958"/>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106" name="AutoShape 20"/>
          <p:cNvSpPr>
            <a:spLocks noChangeArrowheads="1"/>
          </p:cNvSpPr>
          <p:nvPr userDrawn="1"/>
        </p:nvSpPr>
        <p:spPr bwMode="auto">
          <a:xfrm rot="19003601">
            <a:off x="2916237" y="3429000"/>
            <a:ext cx="2138363" cy="1423988"/>
          </a:xfrm>
          <a:prstGeom prst="leftRightArrow">
            <a:avLst>
              <a:gd name="adj1" fmla="val 100000"/>
              <a:gd name="adj2" fmla="val 53483"/>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107" name="AutoShape 21"/>
          <p:cNvSpPr>
            <a:spLocks noChangeArrowheads="1"/>
          </p:cNvSpPr>
          <p:nvPr userDrawn="1"/>
        </p:nvSpPr>
        <p:spPr bwMode="auto">
          <a:xfrm rot="13500000">
            <a:off x="-161130" y="2402682"/>
            <a:ext cx="3490912" cy="1368425"/>
          </a:xfrm>
          <a:prstGeom prst="leftRightArrow">
            <a:avLst>
              <a:gd name="adj1" fmla="val 100000"/>
              <a:gd name="adj2" fmla="val 52958"/>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108" name="AutoShape 22"/>
          <p:cNvSpPr>
            <a:spLocks noChangeArrowheads="1"/>
          </p:cNvSpPr>
          <p:nvPr userDrawn="1"/>
        </p:nvSpPr>
        <p:spPr bwMode="auto">
          <a:xfrm rot="19003601">
            <a:off x="4175126" y="260351"/>
            <a:ext cx="792163" cy="401638"/>
          </a:xfrm>
          <a:prstGeom prst="leftRightArrow">
            <a:avLst>
              <a:gd name="adj1" fmla="val 100000"/>
              <a:gd name="adj2" fmla="val 50733"/>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109" name="AutoShape 23"/>
          <p:cNvSpPr>
            <a:spLocks noChangeArrowheads="1"/>
          </p:cNvSpPr>
          <p:nvPr userDrawn="1"/>
        </p:nvSpPr>
        <p:spPr bwMode="auto">
          <a:xfrm rot="13500000">
            <a:off x="-380999" y="1784350"/>
            <a:ext cx="2438400" cy="955675"/>
          </a:xfrm>
          <a:prstGeom prst="leftRightArrow">
            <a:avLst>
              <a:gd name="adj1" fmla="val 100000"/>
              <a:gd name="adj2" fmla="val 52967"/>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110" name="AutoShape 24"/>
          <p:cNvSpPr>
            <a:spLocks noChangeArrowheads="1"/>
          </p:cNvSpPr>
          <p:nvPr userDrawn="1"/>
        </p:nvSpPr>
        <p:spPr bwMode="auto">
          <a:xfrm rot="8100000">
            <a:off x="-58738" y="2411413"/>
            <a:ext cx="4283076" cy="2108200"/>
          </a:xfrm>
          <a:prstGeom prst="leftRightArrow">
            <a:avLst>
              <a:gd name="adj1" fmla="val 100000"/>
              <a:gd name="adj2" fmla="val 49596"/>
            </a:avLst>
          </a:prstGeom>
          <a:gradFill rotWithShape="1">
            <a:gsLst>
              <a:gs pos="0">
                <a:srgbClr val="001E00">
                  <a:alpha val="70000"/>
                </a:srgbClr>
              </a:gs>
              <a:gs pos="100000">
                <a:srgbClr val="004C00">
                  <a:alpha val="70000"/>
                </a:srgbClr>
              </a:gs>
            </a:gsLst>
            <a:lin ang="0" scaled="1"/>
          </a:gradFill>
          <a:ln w="9525">
            <a:noFill/>
            <a:miter lim="800000"/>
            <a:headEnd/>
            <a:tailEnd/>
          </a:ln>
          <a:effectLst/>
        </p:spPr>
        <p:txBody>
          <a:bodyPr wrap="none" anchor="ctr"/>
          <a:lstStyle/>
          <a:p>
            <a:endParaRPr lang="zh-CN" altLang="en-US"/>
          </a:p>
        </p:txBody>
      </p:sp>
      <p:sp>
        <p:nvSpPr>
          <p:cNvPr id="111" name="AutoShape 25"/>
          <p:cNvSpPr>
            <a:spLocks noChangeArrowheads="1"/>
          </p:cNvSpPr>
          <p:nvPr userDrawn="1"/>
        </p:nvSpPr>
        <p:spPr bwMode="auto">
          <a:xfrm rot="13500000">
            <a:off x="-492124" y="2506663"/>
            <a:ext cx="3095625" cy="1212850"/>
          </a:xfrm>
          <a:prstGeom prst="leftRightArrow">
            <a:avLst>
              <a:gd name="adj1" fmla="val 100000"/>
              <a:gd name="adj2" fmla="val 52985"/>
            </a:avLst>
          </a:prstGeom>
          <a:gradFill rotWithShape="1">
            <a:gsLst>
              <a:gs pos="0">
                <a:srgbClr val="001E00">
                  <a:alpha val="70000"/>
                </a:srgbClr>
              </a:gs>
              <a:gs pos="100000">
                <a:srgbClr val="004C00">
                  <a:alpha val="70000"/>
                </a:srgbClr>
              </a:gs>
            </a:gsLst>
            <a:lin ang="0" scaled="1"/>
          </a:gradFill>
          <a:ln w="9525">
            <a:noFill/>
            <a:miter lim="800000"/>
            <a:headEnd/>
            <a:tailEnd/>
          </a:ln>
          <a:effectLst/>
        </p:spPr>
        <p:txBody>
          <a:bodyPr wrap="none" anchor="ctr"/>
          <a:lstStyle/>
          <a:p>
            <a:endParaRPr lang="zh-CN" altLang="en-US"/>
          </a:p>
        </p:txBody>
      </p:sp>
      <p:sp>
        <p:nvSpPr>
          <p:cNvPr id="112" name="AutoShape 26"/>
          <p:cNvSpPr>
            <a:spLocks noChangeArrowheads="1"/>
          </p:cNvSpPr>
          <p:nvPr userDrawn="1"/>
        </p:nvSpPr>
        <p:spPr bwMode="auto">
          <a:xfrm rot="19003601">
            <a:off x="-180975" y="1989139"/>
            <a:ext cx="4752975" cy="1862137"/>
          </a:xfrm>
          <a:prstGeom prst="leftRightArrow">
            <a:avLst>
              <a:gd name="adj1" fmla="val 100000"/>
              <a:gd name="adj2" fmla="val 50068"/>
            </a:avLst>
          </a:prstGeom>
          <a:gradFill rotWithShape="1">
            <a:gsLst>
              <a:gs pos="0">
                <a:srgbClr val="003366">
                  <a:alpha val="80000"/>
                </a:srgbClr>
              </a:gs>
              <a:gs pos="100000">
                <a:schemeClr val="accent2">
                  <a:alpha val="80000"/>
                </a:schemeClr>
              </a:gs>
            </a:gsLst>
            <a:lin ang="0" scaled="1"/>
          </a:gradFill>
          <a:ln w="9525">
            <a:noFill/>
            <a:miter lim="800000"/>
            <a:headEnd/>
            <a:tailEnd/>
          </a:ln>
          <a:effectLst/>
        </p:spPr>
        <p:txBody>
          <a:bodyPr wrap="none" anchor="ctr"/>
          <a:lstStyle/>
          <a:p>
            <a:endParaRPr lang="zh-CN" altLang="en-US"/>
          </a:p>
        </p:txBody>
      </p:sp>
      <p:sp>
        <p:nvSpPr>
          <p:cNvPr id="113" name="AutoShape 27"/>
          <p:cNvSpPr>
            <a:spLocks noChangeArrowheads="1"/>
          </p:cNvSpPr>
          <p:nvPr userDrawn="1"/>
        </p:nvSpPr>
        <p:spPr bwMode="auto">
          <a:xfrm rot="19003601">
            <a:off x="1619250" y="1052513"/>
            <a:ext cx="2555875" cy="1001712"/>
          </a:xfrm>
          <a:prstGeom prst="leftRightArrow">
            <a:avLst>
              <a:gd name="adj1" fmla="val 100000"/>
              <a:gd name="adj2" fmla="val 52967"/>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114" name="AutoShape 28"/>
          <p:cNvSpPr>
            <a:spLocks noChangeArrowheads="1"/>
          </p:cNvSpPr>
          <p:nvPr userDrawn="1"/>
        </p:nvSpPr>
        <p:spPr bwMode="auto">
          <a:xfrm rot="18923882">
            <a:off x="180975" y="1968500"/>
            <a:ext cx="4173538" cy="2921000"/>
          </a:xfrm>
          <a:prstGeom prst="leftRightArrow">
            <a:avLst>
              <a:gd name="adj1" fmla="val 100000"/>
              <a:gd name="adj2" fmla="val 50888"/>
            </a:avLst>
          </a:prstGeom>
          <a:solidFill>
            <a:schemeClr val="bg1"/>
          </a:solidFill>
          <a:ln w="9525">
            <a:noFill/>
            <a:miter lim="800000"/>
            <a:headEnd/>
            <a:tailEnd/>
          </a:ln>
          <a:effectLst/>
        </p:spPr>
        <p:txBody>
          <a:bodyPr wrap="none" anchor="ctr"/>
          <a:lstStyle/>
          <a:p>
            <a:endParaRPr lang="zh-CN" altLang="en-US"/>
          </a:p>
        </p:txBody>
      </p:sp>
      <p:sp>
        <p:nvSpPr>
          <p:cNvPr id="115" name="AutoShape 29"/>
          <p:cNvSpPr>
            <a:spLocks noChangeArrowheads="1"/>
          </p:cNvSpPr>
          <p:nvPr userDrawn="1"/>
        </p:nvSpPr>
        <p:spPr bwMode="auto">
          <a:xfrm rot="13500000">
            <a:off x="1047751" y="5368925"/>
            <a:ext cx="1439863" cy="728663"/>
          </a:xfrm>
          <a:prstGeom prst="leftRightArrow">
            <a:avLst>
              <a:gd name="adj1" fmla="val 100000"/>
              <a:gd name="adj2" fmla="val 50828"/>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116" name="AutoShape 30"/>
          <p:cNvSpPr>
            <a:spLocks noChangeArrowheads="1"/>
          </p:cNvSpPr>
          <p:nvPr userDrawn="1"/>
        </p:nvSpPr>
        <p:spPr bwMode="auto">
          <a:xfrm rot="19003601">
            <a:off x="4572000" y="90488"/>
            <a:ext cx="1081088" cy="547687"/>
          </a:xfrm>
          <a:prstGeom prst="leftRightArrow">
            <a:avLst>
              <a:gd name="adj1" fmla="val 100000"/>
              <a:gd name="adj2" fmla="val 50773"/>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117" name="WordArt 32"/>
          <p:cNvSpPr>
            <a:spLocks noChangeArrowheads="1" noChangeShapeType="1" noTextEdit="1"/>
          </p:cNvSpPr>
          <p:nvPr userDrawn="1"/>
        </p:nvSpPr>
        <p:spPr bwMode="auto">
          <a:xfrm>
            <a:off x="1019175" y="2586038"/>
            <a:ext cx="520700" cy="406400"/>
          </a:xfrm>
          <a:prstGeom prst="rect">
            <a:avLst/>
          </a:prstGeom>
        </p:spPr>
        <p:txBody>
          <a:bodyPr wrap="none" fromWordArt="1">
            <a:prstTxWarp prst="textPlain">
              <a:avLst>
                <a:gd name="adj" fmla="val 50000"/>
              </a:avLst>
            </a:prstTxWarp>
          </a:bodyPr>
          <a:lstStyle/>
          <a:p>
            <a:r>
              <a:rPr lang="zh-CN" altLang="en-US" sz="3600" b="1"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黑体"/>
                <a:ea typeface="黑体"/>
              </a:rPr>
              <a:t>从</a:t>
            </a:r>
          </a:p>
        </p:txBody>
      </p:sp>
      <p:sp>
        <p:nvSpPr>
          <p:cNvPr id="118" name="WordArt 33"/>
          <p:cNvSpPr>
            <a:spLocks noChangeArrowheads="1" noChangeShapeType="1" noTextEdit="1"/>
          </p:cNvSpPr>
          <p:nvPr userDrawn="1"/>
        </p:nvSpPr>
        <p:spPr bwMode="auto">
          <a:xfrm>
            <a:off x="3035301" y="2589214"/>
            <a:ext cx="474663" cy="407987"/>
          </a:xfrm>
          <a:prstGeom prst="rect">
            <a:avLst/>
          </a:prstGeom>
        </p:spPr>
        <p:txBody>
          <a:bodyPr wrap="none" fromWordArt="1">
            <a:prstTxWarp prst="textPlain">
              <a:avLst>
                <a:gd name="adj" fmla="val 50000"/>
              </a:avLst>
            </a:prstTxWarp>
          </a:bodyPr>
          <a:lstStyle/>
          <a:p>
            <a:r>
              <a:rPr lang="zh-CN" altLang="en-US" sz="3600" b="1"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黑体"/>
                <a:ea typeface="黑体"/>
              </a:rPr>
              <a:t>到</a:t>
            </a:r>
          </a:p>
        </p:txBody>
      </p:sp>
      <p:sp>
        <p:nvSpPr>
          <p:cNvPr id="119" name="WordArt 34"/>
          <p:cNvSpPr>
            <a:spLocks noChangeArrowheads="1" noChangeShapeType="1" noTextEdit="1"/>
          </p:cNvSpPr>
          <p:nvPr userDrawn="1"/>
        </p:nvSpPr>
        <p:spPr bwMode="auto">
          <a:xfrm>
            <a:off x="1017587" y="4416426"/>
            <a:ext cx="2017713" cy="236538"/>
          </a:xfrm>
          <a:prstGeom prst="rect">
            <a:avLst/>
          </a:prstGeom>
        </p:spPr>
        <p:txBody>
          <a:bodyPr wrap="none" fromWordArt="1">
            <a:prstTxWarp prst="textPlain">
              <a:avLst>
                <a:gd name="adj" fmla="val 50000"/>
              </a:avLst>
            </a:prstTxWarp>
          </a:bodyPr>
          <a:lstStyle/>
          <a:p>
            <a:r>
              <a:rPr lang="en-US" altLang="zh-CN" sz="3600"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Impact"/>
              </a:rPr>
              <a:t>GOOD TO GREAT</a:t>
            </a:r>
            <a:endParaRPr lang="zh-CN" altLang="en-US" sz="3600"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Impact"/>
            </a:endParaRPr>
          </a:p>
        </p:txBody>
      </p:sp>
      <p:sp>
        <p:nvSpPr>
          <p:cNvPr id="120" name="WordArt 35"/>
          <p:cNvSpPr>
            <a:spLocks noChangeArrowheads="1" noChangeShapeType="1" noTextEdit="1"/>
          </p:cNvSpPr>
          <p:nvPr userDrawn="1"/>
        </p:nvSpPr>
        <p:spPr bwMode="auto">
          <a:xfrm>
            <a:off x="2857500" y="1628776"/>
            <a:ext cx="890588" cy="296863"/>
          </a:xfrm>
          <a:prstGeom prst="rect">
            <a:avLst/>
          </a:prstGeom>
        </p:spPr>
        <p:txBody>
          <a:bodyPr wrap="none" fromWordArt="1">
            <a:prstTxWarp prst="textPlain">
              <a:avLst>
                <a:gd name="adj" fmla="val 50000"/>
              </a:avLst>
            </a:prstTxWarp>
          </a:bodyPr>
          <a:lstStyle/>
          <a:p>
            <a:r>
              <a:rPr lang="en-US" altLang="zh-CN" sz="3600" kern="10" spc="-180" dirty="0" smtClean="0">
                <a:ln w="9525">
                  <a:noFill/>
                  <a:round/>
                  <a:headEnd/>
                  <a:tailEnd/>
                </a:ln>
                <a:solidFill>
                  <a:schemeClr val="bg1"/>
                </a:solidFill>
                <a:effectLst>
                  <a:outerShdw dist="35921" dir="2700000" algn="ctr" rotWithShape="0">
                    <a:schemeClr val="tx1"/>
                  </a:outerShdw>
                </a:effectLst>
                <a:latin typeface="Arial Black"/>
              </a:rPr>
              <a:t>2014</a:t>
            </a:r>
            <a:endParaRPr lang="zh-CN" altLang="en-US" sz="3600" kern="10" spc="-180" dirty="0">
              <a:ln w="9525">
                <a:noFill/>
                <a:round/>
                <a:headEnd/>
                <a:tailEnd/>
              </a:ln>
              <a:solidFill>
                <a:schemeClr val="bg1"/>
              </a:solidFill>
              <a:effectLst>
                <a:outerShdw dist="35921" dir="2700000" algn="ctr" rotWithShape="0">
                  <a:schemeClr val="tx1"/>
                </a:outerShdw>
              </a:effectLst>
              <a:latin typeface="Arial Black"/>
            </a:endParaRPr>
          </a:p>
        </p:txBody>
      </p:sp>
      <p:pic>
        <p:nvPicPr>
          <p:cNvPr id="121" name="Picture 36" descr="卓越"/>
          <p:cNvPicPr>
            <a:picLocks noChangeAspect="1" noChangeArrowheads="1"/>
          </p:cNvPicPr>
          <p:nvPr userDrawn="1"/>
        </p:nvPicPr>
        <p:blipFill>
          <a:blip r:embed="rId14"/>
          <a:srcRect/>
          <a:stretch>
            <a:fillRect/>
          </a:stretch>
        </p:blipFill>
        <p:spPr bwMode="auto">
          <a:xfrm>
            <a:off x="1017588" y="3140075"/>
            <a:ext cx="2344738" cy="1157288"/>
          </a:xfrm>
          <a:prstGeom prst="rect">
            <a:avLst/>
          </a:prstGeom>
          <a:noFill/>
        </p:spPr>
      </p:pic>
      <p:grpSp>
        <p:nvGrpSpPr>
          <p:cNvPr id="122" name="Group 37"/>
          <p:cNvGrpSpPr>
            <a:grpSpLocks/>
          </p:cNvGrpSpPr>
          <p:nvPr userDrawn="1"/>
        </p:nvGrpSpPr>
        <p:grpSpPr bwMode="auto">
          <a:xfrm>
            <a:off x="3492501" y="765175"/>
            <a:ext cx="214313" cy="214313"/>
            <a:chOff x="839" y="2750"/>
            <a:chExt cx="181" cy="181"/>
          </a:xfrm>
        </p:grpSpPr>
        <p:sp>
          <p:nvSpPr>
            <p:cNvPr id="123" name="Line 38"/>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24" name="Line 39"/>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25" name="Line 40"/>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26" name="Group 41"/>
          <p:cNvGrpSpPr>
            <a:grpSpLocks/>
          </p:cNvGrpSpPr>
          <p:nvPr userDrawn="1"/>
        </p:nvGrpSpPr>
        <p:grpSpPr bwMode="auto">
          <a:xfrm>
            <a:off x="684212" y="2492375"/>
            <a:ext cx="214313" cy="214313"/>
            <a:chOff x="839" y="2750"/>
            <a:chExt cx="181" cy="181"/>
          </a:xfrm>
        </p:grpSpPr>
        <p:sp>
          <p:nvSpPr>
            <p:cNvPr id="127" name="Line 42"/>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28" name="Line 43"/>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29" name="Line 44"/>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30" name="Group 45"/>
          <p:cNvGrpSpPr>
            <a:grpSpLocks/>
          </p:cNvGrpSpPr>
          <p:nvPr userDrawn="1"/>
        </p:nvGrpSpPr>
        <p:grpSpPr bwMode="auto">
          <a:xfrm>
            <a:off x="2124076" y="5229225"/>
            <a:ext cx="214313" cy="214313"/>
            <a:chOff x="839" y="2750"/>
            <a:chExt cx="181" cy="181"/>
          </a:xfrm>
        </p:grpSpPr>
        <p:sp>
          <p:nvSpPr>
            <p:cNvPr id="131" name="Line 46"/>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32" name="Line 47"/>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33" name="Line 48"/>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34" name="Group 49"/>
          <p:cNvGrpSpPr>
            <a:grpSpLocks/>
          </p:cNvGrpSpPr>
          <p:nvPr userDrawn="1"/>
        </p:nvGrpSpPr>
        <p:grpSpPr bwMode="auto">
          <a:xfrm>
            <a:off x="468312" y="4508501"/>
            <a:ext cx="214313" cy="214313"/>
            <a:chOff x="839" y="2750"/>
            <a:chExt cx="181" cy="181"/>
          </a:xfrm>
        </p:grpSpPr>
        <p:sp>
          <p:nvSpPr>
            <p:cNvPr id="135" name="Line 50"/>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36" name="Line 51"/>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37" name="Line 52"/>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38" name="Group 53"/>
          <p:cNvGrpSpPr>
            <a:grpSpLocks/>
          </p:cNvGrpSpPr>
          <p:nvPr userDrawn="1"/>
        </p:nvGrpSpPr>
        <p:grpSpPr bwMode="auto">
          <a:xfrm>
            <a:off x="4572001" y="1628775"/>
            <a:ext cx="214313" cy="214313"/>
            <a:chOff x="839" y="2750"/>
            <a:chExt cx="181" cy="181"/>
          </a:xfrm>
        </p:grpSpPr>
        <p:sp>
          <p:nvSpPr>
            <p:cNvPr id="139" name="Line 54"/>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40" name="Line 55"/>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41" name="Line 56"/>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42" name="Group 57"/>
          <p:cNvGrpSpPr>
            <a:grpSpLocks/>
          </p:cNvGrpSpPr>
          <p:nvPr userDrawn="1"/>
        </p:nvGrpSpPr>
        <p:grpSpPr bwMode="auto">
          <a:xfrm>
            <a:off x="3419476" y="4508501"/>
            <a:ext cx="214313" cy="214313"/>
            <a:chOff x="839" y="2750"/>
            <a:chExt cx="181" cy="181"/>
          </a:xfrm>
        </p:grpSpPr>
        <p:sp>
          <p:nvSpPr>
            <p:cNvPr id="143" name="Line 58"/>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44" name="Line 59"/>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45" name="Line 60"/>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146" name="Group 61"/>
          <p:cNvGrpSpPr>
            <a:grpSpLocks/>
          </p:cNvGrpSpPr>
          <p:nvPr userDrawn="1"/>
        </p:nvGrpSpPr>
        <p:grpSpPr bwMode="auto">
          <a:xfrm>
            <a:off x="827087" y="6165850"/>
            <a:ext cx="214313" cy="214313"/>
            <a:chOff x="839" y="2750"/>
            <a:chExt cx="181" cy="181"/>
          </a:xfrm>
        </p:grpSpPr>
        <p:sp>
          <p:nvSpPr>
            <p:cNvPr id="147" name="Line 62"/>
            <p:cNvSpPr>
              <a:spLocks noChangeShapeType="1"/>
            </p:cNvSpPr>
            <p:nvPr/>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148" name="Line 63"/>
            <p:cNvSpPr>
              <a:spLocks noChangeShapeType="1"/>
            </p:cNvSpPr>
            <p:nvPr/>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149" name="Line 64"/>
            <p:cNvSpPr>
              <a:spLocks noChangeShapeType="1"/>
            </p:cNvSpPr>
            <p:nvPr/>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pic>
        <p:nvPicPr>
          <p:cNvPr id="150" name="Picture 65" descr="优秀"/>
          <p:cNvPicPr>
            <a:picLocks noChangeAspect="1" noChangeArrowheads="1"/>
          </p:cNvPicPr>
          <p:nvPr userDrawn="1"/>
        </p:nvPicPr>
        <p:blipFill>
          <a:blip r:embed="rId15"/>
          <a:srcRect/>
          <a:stretch>
            <a:fillRect/>
          </a:stretch>
        </p:blipFill>
        <p:spPr bwMode="auto">
          <a:xfrm>
            <a:off x="1619250" y="2392364"/>
            <a:ext cx="1368425" cy="642937"/>
          </a:xfrm>
          <a:prstGeom prst="rect">
            <a:avLst/>
          </a:prstGeom>
          <a:noFill/>
        </p:spPr>
      </p:pic>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iming>
    <p:tnLst>
      <p:par>
        <p:cTn id="1" dur="indefinite" restart="never" nodeType="tmRoot"/>
      </p:par>
    </p:tnLst>
  </p:timing>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23650" name="Rectangle 2"/>
          <p:cNvSpPr>
            <a:spLocks noGrp="1" noChangeArrowheads="1"/>
          </p:cNvSpPr>
          <p:nvPr>
            <p:ph type="dt" sz="half" idx="2"/>
          </p:nvPr>
        </p:nvSpPr>
        <p:spPr bwMode="auto">
          <a:xfrm>
            <a:off x="4632325" y="5894388"/>
            <a:ext cx="2352675" cy="4492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atin typeface="微软雅黑" pitchFamily="34" charset="-122"/>
                <a:ea typeface="微软雅黑" pitchFamily="34" charset="-122"/>
              </a:defRPr>
            </a:lvl1pPr>
          </a:lstStyle>
          <a:p>
            <a:endParaRPr lang="en-US" altLang="zh-CN" dirty="0"/>
          </a:p>
        </p:txBody>
      </p:sp>
      <p:sp>
        <p:nvSpPr>
          <p:cNvPr id="923651" name="AutoShape 3"/>
          <p:cNvSpPr>
            <a:spLocks noChangeArrowheads="1"/>
          </p:cNvSpPr>
          <p:nvPr/>
        </p:nvSpPr>
        <p:spPr bwMode="auto">
          <a:xfrm rot="29700000">
            <a:off x="3810001" y="-68263"/>
            <a:ext cx="1230313" cy="534988"/>
          </a:xfrm>
          <a:prstGeom prst="leftRightArrow">
            <a:avLst>
              <a:gd name="adj1" fmla="val 100000"/>
              <a:gd name="adj2" fmla="val 59153"/>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3652" name="AutoShape 4"/>
          <p:cNvSpPr>
            <a:spLocks noChangeArrowheads="1"/>
          </p:cNvSpPr>
          <p:nvPr/>
        </p:nvSpPr>
        <p:spPr bwMode="auto">
          <a:xfrm rot="-2596399">
            <a:off x="5911851" y="-68263"/>
            <a:ext cx="1192213" cy="517526"/>
          </a:xfrm>
          <a:prstGeom prst="leftRightArrow">
            <a:avLst>
              <a:gd name="adj1" fmla="val 100000"/>
              <a:gd name="adj2" fmla="val 59256"/>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3653" name="AutoShape 5"/>
          <p:cNvSpPr>
            <a:spLocks noChangeArrowheads="1"/>
          </p:cNvSpPr>
          <p:nvPr/>
        </p:nvSpPr>
        <p:spPr bwMode="auto">
          <a:xfrm rot="-2596399">
            <a:off x="5516563" y="-68262"/>
            <a:ext cx="992188" cy="431801"/>
          </a:xfrm>
          <a:prstGeom prst="leftRightArrow">
            <a:avLst>
              <a:gd name="adj1" fmla="val 100000"/>
              <a:gd name="adj2" fmla="val 59104"/>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3654" name="AutoShape 6"/>
          <p:cNvSpPr>
            <a:spLocks noChangeArrowheads="1"/>
          </p:cNvSpPr>
          <p:nvPr/>
        </p:nvSpPr>
        <p:spPr bwMode="auto">
          <a:xfrm rot="8100000">
            <a:off x="3214689" y="-93662"/>
            <a:ext cx="1292225" cy="596901"/>
          </a:xfrm>
          <a:prstGeom prst="leftRightArrow">
            <a:avLst>
              <a:gd name="adj1" fmla="val 100000"/>
              <a:gd name="adj2" fmla="val 55686"/>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3655" name="AutoShape 7"/>
          <p:cNvSpPr>
            <a:spLocks noChangeArrowheads="1"/>
          </p:cNvSpPr>
          <p:nvPr/>
        </p:nvSpPr>
        <p:spPr bwMode="auto">
          <a:xfrm rot="8100000">
            <a:off x="7762875" y="-58738"/>
            <a:ext cx="1485900" cy="644526"/>
          </a:xfrm>
          <a:prstGeom prst="leftRightArrow">
            <a:avLst>
              <a:gd name="adj1" fmla="val 100000"/>
              <a:gd name="adj2" fmla="val 59300"/>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3656" name="AutoShape 8"/>
          <p:cNvSpPr>
            <a:spLocks noChangeArrowheads="1"/>
          </p:cNvSpPr>
          <p:nvPr/>
        </p:nvSpPr>
        <p:spPr bwMode="auto">
          <a:xfrm rot="13500000">
            <a:off x="-509587" y="-39687"/>
            <a:ext cx="1130301" cy="666751"/>
          </a:xfrm>
          <a:prstGeom prst="leftRightArrow">
            <a:avLst>
              <a:gd name="adj1" fmla="val 100000"/>
              <a:gd name="adj2" fmla="val 43605"/>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3657" name="AutoShape 9"/>
          <p:cNvSpPr>
            <a:spLocks noChangeArrowheads="1"/>
          </p:cNvSpPr>
          <p:nvPr/>
        </p:nvSpPr>
        <p:spPr bwMode="auto">
          <a:xfrm rot="13500000">
            <a:off x="246063" y="-119063"/>
            <a:ext cx="995363" cy="773113"/>
          </a:xfrm>
          <a:prstGeom prst="leftRightArrow">
            <a:avLst>
              <a:gd name="adj1" fmla="val 100000"/>
              <a:gd name="adj2" fmla="val 45854"/>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3658" name="AutoShape 10"/>
          <p:cNvSpPr>
            <a:spLocks noChangeArrowheads="1"/>
          </p:cNvSpPr>
          <p:nvPr/>
        </p:nvSpPr>
        <p:spPr bwMode="auto">
          <a:xfrm rot="13500000">
            <a:off x="492126" y="-171450"/>
            <a:ext cx="1463676" cy="939800"/>
          </a:xfrm>
          <a:prstGeom prst="leftRightArrow">
            <a:avLst>
              <a:gd name="adj1" fmla="val 100000"/>
              <a:gd name="adj2" fmla="val 42217"/>
            </a:avLst>
          </a:prstGeom>
          <a:gradFill rotWithShape="1">
            <a:gsLst>
              <a:gs pos="0">
                <a:srgbClr val="003366">
                  <a:alpha val="80000"/>
                </a:srgbClr>
              </a:gs>
              <a:gs pos="100000">
                <a:srgbClr val="000066">
                  <a:alpha val="80000"/>
                </a:srgbClr>
              </a:gs>
            </a:gsLst>
            <a:lin ang="0" scaled="1"/>
          </a:gradFill>
          <a:ln w="9525">
            <a:noFill/>
            <a:miter lim="800000"/>
            <a:headEnd/>
            <a:tailEnd/>
          </a:ln>
          <a:effectLst/>
        </p:spPr>
        <p:txBody>
          <a:bodyPr wrap="none" anchor="ctr"/>
          <a:lstStyle/>
          <a:p>
            <a:endParaRPr lang="zh-CN" altLang="en-US"/>
          </a:p>
        </p:txBody>
      </p:sp>
      <p:sp>
        <p:nvSpPr>
          <p:cNvPr id="923659" name="AutoShape 11"/>
          <p:cNvSpPr>
            <a:spLocks noChangeArrowheads="1"/>
          </p:cNvSpPr>
          <p:nvPr/>
        </p:nvSpPr>
        <p:spPr bwMode="auto">
          <a:xfrm rot="-2596399">
            <a:off x="2260600" y="-379412"/>
            <a:ext cx="1825625" cy="1035051"/>
          </a:xfrm>
          <a:prstGeom prst="leftRightArrow">
            <a:avLst>
              <a:gd name="adj1" fmla="val 100000"/>
              <a:gd name="adj2" fmla="val 60770"/>
            </a:avLst>
          </a:prstGeom>
          <a:gradFill rotWithShape="1">
            <a:gsLst>
              <a:gs pos="0">
                <a:schemeClr val="accent2">
                  <a:alpha val="80000"/>
                </a:schemeClr>
              </a:gs>
              <a:gs pos="100000">
                <a:srgbClr val="3399FF">
                  <a:alpha val="80000"/>
                </a:srgbClr>
              </a:gs>
            </a:gsLst>
            <a:lin ang="0" scaled="1"/>
          </a:gradFill>
          <a:ln w="9525">
            <a:noFill/>
            <a:miter lim="800000"/>
            <a:headEnd/>
            <a:tailEnd/>
          </a:ln>
          <a:effectLst/>
        </p:spPr>
        <p:txBody>
          <a:bodyPr wrap="none" anchor="ctr"/>
          <a:lstStyle/>
          <a:p>
            <a:endParaRPr lang="zh-CN" altLang="en-US"/>
          </a:p>
        </p:txBody>
      </p:sp>
      <p:sp>
        <p:nvSpPr>
          <p:cNvPr id="923660" name="AutoShape 12"/>
          <p:cNvSpPr>
            <a:spLocks noChangeArrowheads="1"/>
          </p:cNvSpPr>
          <p:nvPr/>
        </p:nvSpPr>
        <p:spPr bwMode="auto">
          <a:xfrm rot="-2596399">
            <a:off x="911225" y="-296862"/>
            <a:ext cx="1722438" cy="982663"/>
          </a:xfrm>
          <a:prstGeom prst="leftRightArrow">
            <a:avLst>
              <a:gd name="adj1" fmla="val 100000"/>
              <a:gd name="adj2" fmla="val 62428"/>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3661" name="AutoShape 13"/>
          <p:cNvSpPr>
            <a:spLocks noChangeArrowheads="1"/>
          </p:cNvSpPr>
          <p:nvPr/>
        </p:nvSpPr>
        <p:spPr bwMode="auto">
          <a:xfrm rot="-2596399">
            <a:off x="8374062" y="-68262"/>
            <a:ext cx="874713" cy="381001"/>
          </a:xfrm>
          <a:prstGeom prst="leftRightArrow">
            <a:avLst>
              <a:gd name="adj1" fmla="val 100000"/>
              <a:gd name="adj2" fmla="val 59054"/>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sp>
        <p:nvSpPr>
          <p:cNvPr id="923662" name="AutoShape 14"/>
          <p:cNvSpPr>
            <a:spLocks noChangeArrowheads="1"/>
          </p:cNvSpPr>
          <p:nvPr/>
        </p:nvSpPr>
        <p:spPr bwMode="auto">
          <a:xfrm rot="29700000">
            <a:off x="8515351" y="-231775"/>
            <a:ext cx="2081213" cy="877888"/>
          </a:xfrm>
          <a:prstGeom prst="leftRightArrow">
            <a:avLst>
              <a:gd name="adj1" fmla="val 100000"/>
              <a:gd name="adj2" fmla="val 57874"/>
            </a:avLst>
          </a:prstGeom>
          <a:gradFill rotWithShape="1">
            <a:gsLst>
              <a:gs pos="0">
                <a:srgbClr val="001E00">
                  <a:alpha val="70000"/>
                </a:srgbClr>
              </a:gs>
              <a:gs pos="100000">
                <a:srgbClr val="004C00">
                  <a:alpha val="70000"/>
                </a:srgbClr>
              </a:gs>
            </a:gsLst>
            <a:lin ang="0" scaled="1"/>
          </a:gradFill>
          <a:ln w="9525">
            <a:noFill/>
            <a:miter lim="800000"/>
            <a:headEnd/>
            <a:tailEnd/>
          </a:ln>
          <a:effectLst/>
        </p:spPr>
        <p:txBody>
          <a:bodyPr wrap="none" anchor="ctr"/>
          <a:lstStyle/>
          <a:p>
            <a:endParaRPr lang="zh-CN" altLang="en-US"/>
          </a:p>
        </p:txBody>
      </p:sp>
      <p:sp>
        <p:nvSpPr>
          <p:cNvPr id="923663" name="AutoShape 15"/>
          <p:cNvSpPr>
            <a:spLocks noChangeArrowheads="1"/>
          </p:cNvSpPr>
          <p:nvPr/>
        </p:nvSpPr>
        <p:spPr bwMode="auto">
          <a:xfrm rot="-2596399">
            <a:off x="6708776" y="41276"/>
            <a:ext cx="1230313" cy="544513"/>
          </a:xfrm>
          <a:prstGeom prst="leftRightArrow">
            <a:avLst>
              <a:gd name="adj1" fmla="val 100000"/>
              <a:gd name="adj2" fmla="val 64897"/>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3664" name="AutoShape 16"/>
          <p:cNvSpPr>
            <a:spLocks noChangeArrowheads="1"/>
          </p:cNvSpPr>
          <p:nvPr/>
        </p:nvSpPr>
        <p:spPr bwMode="auto">
          <a:xfrm rot="13500000">
            <a:off x="-108744" y="-50006"/>
            <a:ext cx="885826" cy="525463"/>
          </a:xfrm>
          <a:prstGeom prst="leftRightArrow">
            <a:avLst>
              <a:gd name="adj1" fmla="val 100000"/>
              <a:gd name="adj2" fmla="val 43363"/>
            </a:avLst>
          </a:prstGeom>
          <a:gradFill rotWithShape="1">
            <a:gsLst>
              <a:gs pos="0">
                <a:srgbClr val="33CC33">
                  <a:alpha val="60001"/>
                </a:srgbClr>
              </a:gs>
              <a:gs pos="100000">
                <a:srgbClr val="99CC00">
                  <a:alpha val="60001"/>
                </a:srgbClr>
              </a:gs>
            </a:gsLst>
            <a:lin ang="0" scaled="1"/>
          </a:gradFill>
          <a:ln w="9525">
            <a:noFill/>
            <a:miter lim="800000"/>
            <a:headEnd/>
            <a:tailEnd/>
          </a:ln>
          <a:effectLst/>
        </p:spPr>
        <p:txBody>
          <a:bodyPr wrap="none" anchor="ctr"/>
          <a:lstStyle/>
          <a:p>
            <a:endParaRPr lang="zh-CN" altLang="en-US"/>
          </a:p>
        </p:txBody>
      </p:sp>
      <p:sp>
        <p:nvSpPr>
          <p:cNvPr id="923665" name="AutoShape 17"/>
          <p:cNvSpPr>
            <a:spLocks noChangeArrowheads="1"/>
          </p:cNvSpPr>
          <p:nvPr/>
        </p:nvSpPr>
        <p:spPr bwMode="auto">
          <a:xfrm rot="-2596399">
            <a:off x="6497638" y="-22225"/>
            <a:ext cx="954088" cy="476250"/>
          </a:xfrm>
          <a:prstGeom prst="leftRightArrow">
            <a:avLst>
              <a:gd name="adj1" fmla="val 100000"/>
              <a:gd name="adj2" fmla="val 51530"/>
            </a:avLst>
          </a:prstGeom>
          <a:gradFill rotWithShape="1">
            <a:gsLst>
              <a:gs pos="0">
                <a:srgbClr val="3399FF">
                  <a:alpha val="80000"/>
                </a:srgbClr>
              </a:gs>
              <a:gs pos="100000">
                <a:schemeClr val="accent1">
                  <a:alpha val="80000"/>
                </a:schemeClr>
              </a:gs>
            </a:gsLst>
            <a:lin ang="0" scaled="1"/>
          </a:gradFill>
          <a:ln w="9525">
            <a:noFill/>
            <a:miter lim="800000"/>
            <a:headEnd/>
            <a:tailEnd/>
          </a:ln>
          <a:effectLst/>
        </p:spPr>
        <p:txBody>
          <a:bodyPr wrap="none" anchor="ctr"/>
          <a:lstStyle/>
          <a:p>
            <a:endParaRPr lang="zh-CN" altLang="en-US"/>
          </a:p>
        </p:txBody>
      </p:sp>
      <p:grpSp>
        <p:nvGrpSpPr>
          <p:cNvPr id="2" name="Group 18"/>
          <p:cNvGrpSpPr>
            <a:grpSpLocks/>
          </p:cNvGrpSpPr>
          <p:nvPr/>
        </p:nvGrpSpPr>
        <p:grpSpPr bwMode="auto">
          <a:xfrm>
            <a:off x="7978775" y="655639"/>
            <a:ext cx="236538" cy="201612"/>
            <a:chOff x="839" y="2750"/>
            <a:chExt cx="181" cy="181"/>
          </a:xfrm>
        </p:grpSpPr>
        <p:sp>
          <p:nvSpPr>
            <p:cNvPr id="923667" name="Line 19"/>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668" name="Line 20"/>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669" name="Line 21"/>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3" name="Group 22"/>
          <p:cNvGrpSpPr>
            <a:grpSpLocks/>
          </p:cNvGrpSpPr>
          <p:nvPr/>
        </p:nvGrpSpPr>
        <p:grpSpPr bwMode="auto">
          <a:xfrm>
            <a:off x="9169400" y="1471613"/>
            <a:ext cx="234950" cy="203200"/>
            <a:chOff x="839" y="2750"/>
            <a:chExt cx="181" cy="181"/>
          </a:xfrm>
        </p:grpSpPr>
        <p:sp>
          <p:nvSpPr>
            <p:cNvPr id="923671" name="Line 23"/>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672" name="Line 24"/>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673" name="Line 25"/>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4" name="Group 26"/>
          <p:cNvGrpSpPr>
            <a:grpSpLocks/>
          </p:cNvGrpSpPr>
          <p:nvPr/>
        </p:nvGrpSpPr>
        <p:grpSpPr bwMode="auto">
          <a:xfrm>
            <a:off x="6230938" y="177800"/>
            <a:ext cx="234950" cy="203200"/>
            <a:chOff x="839" y="2750"/>
            <a:chExt cx="181" cy="181"/>
          </a:xfrm>
        </p:grpSpPr>
        <p:sp>
          <p:nvSpPr>
            <p:cNvPr id="923675" name="Line 27"/>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676" name="Line 28"/>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677" name="Line 29"/>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sp>
        <p:nvSpPr>
          <p:cNvPr id="923678" name="AutoShape 30"/>
          <p:cNvSpPr>
            <a:spLocks noChangeArrowheads="1"/>
          </p:cNvSpPr>
          <p:nvPr/>
        </p:nvSpPr>
        <p:spPr bwMode="auto">
          <a:xfrm rot="-2596399">
            <a:off x="4405314" y="-366712"/>
            <a:ext cx="1825625" cy="1035051"/>
          </a:xfrm>
          <a:prstGeom prst="leftRightArrow">
            <a:avLst>
              <a:gd name="adj1" fmla="val 100000"/>
              <a:gd name="adj2" fmla="val 60770"/>
            </a:avLst>
          </a:prstGeom>
          <a:gradFill rotWithShape="1">
            <a:gsLst>
              <a:gs pos="0">
                <a:schemeClr val="accent2">
                  <a:alpha val="80000"/>
                </a:schemeClr>
              </a:gs>
              <a:gs pos="100000">
                <a:srgbClr val="3399FF">
                  <a:alpha val="80000"/>
                </a:srgbClr>
              </a:gs>
            </a:gsLst>
            <a:lin ang="0" scaled="1"/>
          </a:gradFill>
          <a:ln w="9525" algn="ctr">
            <a:noFill/>
            <a:miter lim="800000"/>
            <a:headEnd/>
            <a:tailEnd/>
          </a:ln>
          <a:effectLst/>
        </p:spPr>
        <p:txBody>
          <a:bodyPr wrap="none" anchor="ctr"/>
          <a:lstStyle/>
          <a:p>
            <a:endParaRPr lang="zh-CN" altLang="en-US"/>
          </a:p>
        </p:txBody>
      </p:sp>
      <p:sp>
        <p:nvSpPr>
          <p:cNvPr id="923679" name="AutoShape 31"/>
          <p:cNvSpPr>
            <a:spLocks noChangeArrowheads="1"/>
          </p:cNvSpPr>
          <p:nvPr/>
        </p:nvSpPr>
        <p:spPr bwMode="auto">
          <a:xfrm rot="-2596399">
            <a:off x="1741488" y="-76199"/>
            <a:ext cx="1665288" cy="912813"/>
          </a:xfrm>
          <a:prstGeom prst="leftRightArrow">
            <a:avLst>
              <a:gd name="adj1" fmla="val 100000"/>
              <a:gd name="adj2" fmla="val 61893"/>
            </a:avLst>
          </a:prstGeom>
          <a:gradFill rotWithShape="1">
            <a:gsLst>
              <a:gs pos="0">
                <a:srgbClr val="003300">
                  <a:alpha val="70000"/>
                </a:srgbClr>
              </a:gs>
              <a:gs pos="100000">
                <a:srgbClr val="99CC00">
                  <a:alpha val="70000"/>
                </a:srgbClr>
              </a:gs>
            </a:gsLst>
            <a:lin ang="0" scaled="1"/>
          </a:gradFill>
          <a:ln w="9525">
            <a:noFill/>
            <a:miter lim="800000"/>
            <a:headEnd/>
            <a:tailEnd/>
          </a:ln>
          <a:effectLst/>
        </p:spPr>
        <p:txBody>
          <a:bodyPr wrap="none" anchor="ctr"/>
          <a:lstStyle/>
          <a:p>
            <a:endParaRPr lang="zh-CN" altLang="en-US"/>
          </a:p>
        </p:txBody>
      </p:sp>
      <p:sp>
        <p:nvSpPr>
          <p:cNvPr id="923680" name="AutoShape 32"/>
          <p:cNvSpPr>
            <a:spLocks noChangeArrowheads="1"/>
          </p:cNvSpPr>
          <p:nvPr/>
        </p:nvSpPr>
        <p:spPr bwMode="auto">
          <a:xfrm rot="-2596399">
            <a:off x="7024689" y="-296862"/>
            <a:ext cx="1825625" cy="1035051"/>
          </a:xfrm>
          <a:prstGeom prst="leftRightArrow">
            <a:avLst>
              <a:gd name="adj1" fmla="val 100000"/>
              <a:gd name="adj2" fmla="val 60770"/>
            </a:avLst>
          </a:prstGeom>
          <a:gradFill rotWithShape="1">
            <a:gsLst>
              <a:gs pos="0">
                <a:srgbClr val="33CC33">
                  <a:alpha val="60001"/>
                </a:srgbClr>
              </a:gs>
              <a:gs pos="100000">
                <a:srgbClr val="99CC00">
                  <a:alpha val="60001"/>
                </a:srgbClr>
              </a:gs>
            </a:gsLst>
            <a:lin ang="0" scaled="1"/>
          </a:gradFill>
          <a:ln w="9525" algn="ctr">
            <a:noFill/>
            <a:miter lim="800000"/>
            <a:headEnd/>
            <a:tailEnd/>
          </a:ln>
          <a:effectLst/>
        </p:spPr>
        <p:txBody>
          <a:bodyPr wrap="none" anchor="ctr"/>
          <a:lstStyle/>
          <a:p>
            <a:endParaRPr lang="zh-CN" altLang="en-US"/>
          </a:p>
        </p:txBody>
      </p:sp>
      <p:grpSp>
        <p:nvGrpSpPr>
          <p:cNvPr id="5" name="Group 33"/>
          <p:cNvGrpSpPr>
            <a:grpSpLocks/>
          </p:cNvGrpSpPr>
          <p:nvPr/>
        </p:nvGrpSpPr>
        <p:grpSpPr bwMode="auto">
          <a:xfrm>
            <a:off x="4802189" y="384176"/>
            <a:ext cx="238125" cy="201613"/>
            <a:chOff x="839" y="2750"/>
            <a:chExt cx="181" cy="181"/>
          </a:xfrm>
        </p:grpSpPr>
        <p:sp>
          <p:nvSpPr>
            <p:cNvPr id="923682" name="Line 34"/>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683" name="Line 35"/>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684" name="Line 36"/>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6" name="Group 37"/>
          <p:cNvGrpSpPr>
            <a:grpSpLocks/>
          </p:cNvGrpSpPr>
          <p:nvPr/>
        </p:nvGrpSpPr>
        <p:grpSpPr bwMode="auto">
          <a:xfrm>
            <a:off x="4010025" y="111126"/>
            <a:ext cx="234950" cy="201613"/>
            <a:chOff x="839" y="2750"/>
            <a:chExt cx="181" cy="181"/>
          </a:xfrm>
        </p:grpSpPr>
        <p:sp>
          <p:nvSpPr>
            <p:cNvPr id="923686" name="Line 38"/>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687" name="Line 39"/>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688" name="Line 40"/>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grpSp>
        <p:nvGrpSpPr>
          <p:cNvPr id="7" name="Group 41"/>
          <p:cNvGrpSpPr>
            <a:grpSpLocks/>
          </p:cNvGrpSpPr>
          <p:nvPr/>
        </p:nvGrpSpPr>
        <p:grpSpPr bwMode="auto">
          <a:xfrm>
            <a:off x="7821614" y="382588"/>
            <a:ext cx="231775" cy="203200"/>
            <a:chOff x="839" y="2750"/>
            <a:chExt cx="181" cy="181"/>
          </a:xfrm>
        </p:grpSpPr>
        <p:sp>
          <p:nvSpPr>
            <p:cNvPr id="923690" name="Line 42"/>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691" name="Line 43"/>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692" name="Line 44"/>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sp>
        <p:nvSpPr>
          <p:cNvPr id="923693" name="Rectangle 45"/>
          <p:cNvSpPr>
            <a:spLocks noChangeArrowheads="1"/>
          </p:cNvSpPr>
          <p:nvPr/>
        </p:nvSpPr>
        <p:spPr bwMode="auto">
          <a:xfrm>
            <a:off x="1" y="30164"/>
            <a:ext cx="3770313" cy="612775"/>
          </a:xfrm>
          <a:prstGeom prst="rect">
            <a:avLst/>
          </a:prstGeom>
          <a:solidFill>
            <a:schemeClr val="bg1">
              <a:alpha val="80000"/>
            </a:schemeClr>
          </a:solidFill>
          <a:ln w="9525">
            <a:noFill/>
            <a:miter lim="800000"/>
            <a:headEnd/>
            <a:tailEnd/>
          </a:ln>
          <a:effectLst/>
        </p:spPr>
        <p:txBody>
          <a:bodyPr wrap="none" anchor="ctr"/>
          <a:lstStyle/>
          <a:p>
            <a:endParaRPr lang="zh-CN" altLang="en-US"/>
          </a:p>
        </p:txBody>
      </p:sp>
      <p:sp>
        <p:nvSpPr>
          <p:cNvPr id="923694" name="WordArt 46"/>
          <p:cNvSpPr>
            <a:spLocks noChangeArrowheads="1" noChangeShapeType="1" noTextEdit="1"/>
          </p:cNvSpPr>
          <p:nvPr/>
        </p:nvSpPr>
        <p:spPr bwMode="auto">
          <a:xfrm>
            <a:off x="119064" y="41276"/>
            <a:ext cx="352425" cy="233363"/>
          </a:xfrm>
          <a:prstGeom prst="rect">
            <a:avLst/>
          </a:prstGeom>
        </p:spPr>
        <p:txBody>
          <a:bodyPr wrap="none" fromWordArt="1">
            <a:prstTxWarp prst="textPlain">
              <a:avLst>
                <a:gd name="adj" fmla="val 50000"/>
              </a:avLst>
            </a:prstTxWarp>
          </a:bodyPr>
          <a:lstStyle/>
          <a:p>
            <a:r>
              <a:rPr lang="zh-CN" altLang="en-US" sz="3600" b="1" kern="10">
                <a:ln w="9525">
                  <a:noFill/>
                  <a:round/>
                  <a:headEnd/>
                  <a:tailEnd/>
                </a:ln>
                <a:gradFill rotWithShape="1">
                  <a:gsLst>
                    <a:gs pos="0">
                      <a:schemeClr val="folHlink"/>
                    </a:gs>
                    <a:gs pos="100000">
                      <a:srgbClr val="004C00"/>
                    </a:gs>
                  </a:gsLst>
                  <a:lin ang="5400000" scaled="1"/>
                </a:gradFill>
                <a:latin typeface="黑体"/>
                <a:ea typeface="黑体"/>
              </a:rPr>
              <a:t>从</a:t>
            </a:r>
          </a:p>
        </p:txBody>
      </p:sp>
      <p:sp>
        <p:nvSpPr>
          <p:cNvPr id="923695" name="WordArt 47"/>
          <p:cNvSpPr>
            <a:spLocks noChangeArrowheads="1" noChangeShapeType="1" noTextEdit="1"/>
          </p:cNvSpPr>
          <p:nvPr/>
        </p:nvSpPr>
        <p:spPr bwMode="auto">
          <a:xfrm>
            <a:off x="1416050" y="41275"/>
            <a:ext cx="319088" cy="234950"/>
          </a:xfrm>
          <a:prstGeom prst="rect">
            <a:avLst/>
          </a:prstGeom>
        </p:spPr>
        <p:txBody>
          <a:bodyPr wrap="none" fromWordArt="1">
            <a:prstTxWarp prst="textPlain">
              <a:avLst>
                <a:gd name="adj" fmla="val 50000"/>
              </a:avLst>
            </a:prstTxWarp>
          </a:bodyPr>
          <a:lstStyle/>
          <a:p>
            <a:r>
              <a:rPr lang="zh-CN" altLang="en-US" sz="3600" b="1" kern="10">
                <a:ln w="9525">
                  <a:noFill/>
                  <a:round/>
                  <a:headEnd/>
                  <a:tailEnd/>
                </a:ln>
                <a:gradFill rotWithShape="1">
                  <a:gsLst>
                    <a:gs pos="0">
                      <a:schemeClr val="folHlink"/>
                    </a:gs>
                    <a:gs pos="100000">
                      <a:srgbClr val="004C00"/>
                    </a:gs>
                  </a:gsLst>
                  <a:lin ang="5400000" scaled="1"/>
                </a:gradFill>
                <a:latin typeface="黑体"/>
                <a:ea typeface="黑体"/>
              </a:rPr>
              <a:t>到</a:t>
            </a:r>
          </a:p>
        </p:txBody>
      </p:sp>
      <p:sp>
        <p:nvSpPr>
          <p:cNvPr id="923696" name="WordArt 48"/>
          <p:cNvSpPr>
            <a:spLocks noChangeArrowheads="1" noChangeShapeType="1" noTextEdit="1"/>
          </p:cNvSpPr>
          <p:nvPr/>
        </p:nvSpPr>
        <p:spPr bwMode="auto">
          <a:xfrm>
            <a:off x="119063" y="463550"/>
            <a:ext cx="1587500" cy="134938"/>
          </a:xfrm>
          <a:prstGeom prst="rect">
            <a:avLst/>
          </a:prstGeom>
        </p:spPr>
        <p:txBody>
          <a:bodyPr wrap="none" fromWordArt="1">
            <a:prstTxWarp prst="textPlain">
              <a:avLst>
                <a:gd name="adj" fmla="val 50000"/>
              </a:avLst>
            </a:prstTxWarp>
          </a:bodyPr>
          <a:lstStyle/>
          <a:p>
            <a:r>
              <a:rPr lang="en-US" altLang="zh-CN" sz="3600"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Impact"/>
              </a:rPr>
              <a:t>GOOD TO GREAT</a:t>
            </a:r>
            <a:endParaRPr lang="zh-CN" altLang="en-US" sz="3600" kern="10">
              <a:ln w="9525">
                <a:noFill/>
                <a:round/>
                <a:headEnd/>
                <a:tailEnd/>
              </a:ln>
              <a:gradFill rotWithShape="1">
                <a:gsLst>
                  <a:gs pos="0">
                    <a:schemeClr val="folHlink"/>
                  </a:gs>
                  <a:gs pos="100000">
                    <a:srgbClr val="004C00"/>
                  </a:gs>
                </a:gsLst>
                <a:lin ang="5400000" scaled="1"/>
              </a:gradFill>
              <a:effectLst>
                <a:outerShdw dist="35921" dir="2700000" algn="ctr" rotWithShape="0">
                  <a:schemeClr val="tx1"/>
                </a:outerShdw>
              </a:effectLst>
              <a:latin typeface="Impact"/>
            </a:endParaRPr>
          </a:p>
        </p:txBody>
      </p:sp>
      <p:pic>
        <p:nvPicPr>
          <p:cNvPr id="923697" name="Picture 49" descr="卓越"/>
          <p:cNvPicPr>
            <a:picLocks noChangeAspect="1" noChangeArrowheads="1"/>
          </p:cNvPicPr>
          <p:nvPr/>
        </p:nvPicPr>
        <p:blipFill>
          <a:blip r:embed="rId13"/>
          <a:srcRect/>
          <a:stretch>
            <a:fillRect/>
          </a:stretch>
        </p:blipFill>
        <p:spPr bwMode="auto">
          <a:xfrm>
            <a:off x="1757362" y="49214"/>
            <a:ext cx="1268413" cy="536575"/>
          </a:xfrm>
          <a:prstGeom prst="rect">
            <a:avLst/>
          </a:prstGeom>
          <a:noFill/>
        </p:spPr>
      </p:pic>
      <p:grpSp>
        <p:nvGrpSpPr>
          <p:cNvPr id="8" name="Group 50"/>
          <p:cNvGrpSpPr>
            <a:grpSpLocks/>
          </p:cNvGrpSpPr>
          <p:nvPr/>
        </p:nvGrpSpPr>
        <p:grpSpPr bwMode="auto">
          <a:xfrm>
            <a:off x="7897813" y="4397375"/>
            <a:ext cx="236538" cy="201613"/>
            <a:chOff x="839" y="2750"/>
            <a:chExt cx="181" cy="181"/>
          </a:xfrm>
        </p:grpSpPr>
        <p:sp>
          <p:nvSpPr>
            <p:cNvPr id="923699" name="Line 51"/>
            <p:cNvSpPr>
              <a:spLocks noChangeShapeType="1"/>
            </p:cNvSpPr>
            <p:nvPr userDrawn="1"/>
          </p:nvSpPr>
          <p:spPr bwMode="auto">
            <a:xfrm flipV="1">
              <a:off x="839" y="2750"/>
              <a:ext cx="181" cy="181"/>
            </a:xfrm>
            <a:prstGeom prst="line">
              <a:avLst/>
            </a:prstGeom>
            <a:noFill/>
            <a:ln w="25400">
              <a:solidFill>
                <a:schemeClr val="bg1"/>
              </a:solidFill>
              <a:round/>
              <a:headEnd/>
              <a:tailEnd/>
            </a:ln>
            <a:effectLst/>
          </p:spPr>
          <p:txBody>
            <a:bodyPr/>
            <a:lstStyle/>
            <a:p>
              <a:endParaRPr lang="zh-CN" altLang="en-US"/>
            </a:p>
          </p:txBody>
        </p:sp>
        <p:sp>
          <p:nvSpPr>
            <p:cNvPr id="923700" name="Line 52"/>
            <p:cNvSpPr>
              <a:spLocks noChangeShapeType="1"/>
            </p:cNvSpPr>
            <p:nvPr userDrawn="1"/>
          </p:nvSpPr>
          <p:spPr bwMode="auto">
            <a:xfrm flipH="1">
              <a:off x="884" y="2750"/>
              <a:ext cx="136" cy="0"/>
            </a:xfrm>
            <a:prstGeom prst="line">
              <a:avLst/>
            </a:prstGeom>
            <a:noFill/>
            <a:ln w="25400">
              <a:solidFill>
                <a:schemeClr val="bg1"/>
              </a:solidFill>
              <a:round/>
              <a:headEnd/>
              <a:tailEnd/>
            </a:ln>
            <a:effectLst/>
          </p:spPr>
          <p:txBody>
            <a:bodyPr/>
            <a:lstStyle/>
            <a:p>
              <a:endParaRPr lang="zh-CN" altLang="en-US"/>
            </a:p>
          </p:txBody>
        </p:sp>
        <p:sp>
          <p:nvSpPr>
            <p:cNvPr id="923701" name="Line 53"/>
            <p:cNvSpPr>
              <a:spLocks noChangeShapeType="1"/>
            </p:cNvSpPr>
            <p:nvPr userDrawn="1"/>
          </p:nvSpPr>
          <p:spPr bwMode="auto">
            <a:xfrm>
              <a:off x="1020" y="2750"/>
              <a:ext cx="0" cy="136"/>
            </a:xfrm>
            <a:prstGeom prst="line">
              <a:avLst/>
            </a:prstGeom>
            <a:noFill/>
            <a:ln w="25400">
              <a:solidFill>
                <a:schemeClr val="bg1"/>
              </a:solidFill>
              <a:round/>
              <a:headEnd/>
              <a:tailEnd/>
            </a:ln>
            <a:effectLst/>
          </p:spPr>
          <p:txBody>
            <a:bodyPr/>
            <a:lstStyle/>
            <a:p>
              <a:endParaRPr lang="zh-CN" altLang="en-US"/>
            </a:p>
          </p:txBody>
        </p:sp>
      </p:grpSp>
      <p:pic>
        <p:nvPicPr>
          <p:cNvPr id="923702" name="Picture 54" descr="优秀"/>
          <p:cNvPicPr>
            <a:picLocks noChangeAspect="1" noChangeArrowheads="1"/>
          </p:cNvPicPr>
          <p:nvPr/>
        </p:nvPicPr>
        <p:blipFill>
          <a:blip r:embed="rId14"/>
          <a:srcRect/>
          <a:stretch>
            <a:fillRect/>
          </a:stretch>
        </p:blipFill>
        <p:spPr bwMode="auto">
          <a:xfrm>
            <a:off x="515938" y="111125"/>
            <a:ext cx="871538" cy="349250"/>
          </a:xfrm>
          <a:prstGeom prst="rect">
            <a:avLst/>
          </a:prstGeom>
          <a:noFill/>
        </p:spPr>
      </p:pic>
      <p:sp>
        <p:nvSpPr>
          <p:cNvPr id="923703" name="WordArt 55"/>
          <p:cNvSpPr>
            <a:spLocks noChangeArrowheads="1" noChangeShapeType="1" noTextEdit="1"/>
          </p:cNvSpPr>
          <p:nvPr/>
        </p:nvSpPr>
        <p:spPr bwMode="auto">
          <a:xfrm>
            <a:off x="3082925" y="66676"/>
            <a:ext cx="636588" cy="180975"/>
          </a:xfrm>
          <a:prstGeom prst="rect">
            <a:avLst/>
          </a:prstGeom>
        </p:spPr>
        <p:txBody>
          <a:bodyPr wrap="none" fromWordArt="1">
            <a:prstTxWarp prst="textPlain">
              <a:avLst>
                <a:gd name="adj" fmla="val 50000"/>
              </a:avLst>
            </a:prstTxWarp>
          </a:bodyPr>
          <a:lstStyle/>
          <a:p>
            <a:r>
              <a:rPr lang="en-US" altLang="zh-CN" sz="3600" kern="10" spc="-180" dirty="0" smtClean="0">
                <a:ln w="9525">
                  <a:noFill/>
                  <a:round/>
                  <a:headEnd/>
                  <a:tailEnd/>
                </a:ln>
                <a:solidFill>
                  <a:schemeClr val="folHlink"/>
                </a:solidFill>
                <a:latin typeface="Arial Black"/>
              </a:rPr>
              <a:t>2014</a:t>
            </a:r>
            <a:endParaRPr lang="zh-CN" altLang="en-US" sz="3600" kern="10" spc="-180" dirty="0">
              <a:ln w="9525">
                <a:noFill/>
                <a:round/>
                <a:headEnd/>
                <a:tailEnd/>
              </a:ln>
              <a:solidFill>
                <a:schemeClr val="folHlink"/>
              </a:solidFill>
              <a:latin typeface="Arial Black"/>
            </a:endParaRPr>
          </a:p>
        </p:txBody>
      </p:sp>
      <p:pic>
        <p:nvPicPr>
          <p:cNvPr id="57" name="Picture 3"/>
          <p:cNvPicPr>
            <a:picLocks noChangeAspect="1" noChangeArrowheads="1"/>
          </p:cNvPicPr>
          <p:nvPr/>
        </p:nvPicPr>
        <p:blipFill>
          <a:blip r:embed="rId15" cstate="email">
            <a:clrChange>
              <a:clrFrom>
                <a:srgbClr val="000000">
                  <a:alpha val="0"/>
                </a:srgbClr>
              </a:clrFrom>
              <a:clrTo>
                <a:srgbClr val="000000">
                  <a:alpha val="0"/>
                </a:srgbClr>
              </a:clrTo>
            </a:clrChange>
          </a:blip>
          <a:srcRect/>
          <a:stretch>
            <a:fillRect/>
          </a:stretch>
        </p:blipFill>
        <p:spPr bwMode="auto">
          <a:xfrm>
            <a:off x="7183454" y="5720533"/>
            <a:ext cx="2571767" cy="44851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iming>
    <p:tnLst>
      <p:par>
        <p:cTn id="1" dur="indefinite" restart="never" nodeType="tmRoot"/>
      </p:par>
    </p:tnLst>
  </p:timing>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7" name="Picture 3"/>
          <p:cNvPicPr>
            <a:picLocks noChangeAspect="1" noChangeArrowheads="1"/>
          </p:cNvPicPr>
          <p:nvPr userDrawn="1"/>
        </p:nvPicPr>
        <p:blipFill>
          <a:blip r:embed="rId14" cstate="email">
            <a:clrChange>
              <a:clrFrom>
                <a:srgbClr val="000000">
                  <a:alpha val="0"/>
                </a:srgbClr>
              </a:clrFrom>
              <a:clrTo>
                <a:srgbClr val="000000">
                  <a:alpha val="0"/>
                </a:srgbClr>
              </a:clrTo>
            </a:clrChange>
          </a:blip>
          <a:srcRect/>
          <a:stretch>
            <a:fillRect/>
          </a:stretch>
        </p:blipFill>
        <p:spPr bwMode="auto">
          <a:xfrm>
            <a:off x="312583" y="322853"/>
            <a:ext cx="2643206" cy="448513"/>
          </a:xfrm>
          <a:prstGeom prst="rect">
            <a:avLst/>
          </a:prstGeom>
          <a:noFill/>
          <a:ln w="9525">
            <a:noFill/>
            <a:miter lim="800000"/>
            <a:headEnd/>
            <a:tailEnd/>
          </a:ln>
        </p:spPr>
      </p:pic>
      <p:sp>
        <p:nvSpPr>
          <p:cNvPr id="31751" name="Rectangle 7"/>
          <p:cNvSpPr>
            <a:spLocks noChangeArrowheads="1"/>
          </p:cNvSpPr>
          <p:nvPr/>
        </p:nvSpPr>
        <p:spPr bwMode="auto">
          <a:xfrm>
            <a:off x="0" y="6075363"/>
            <a:ext cx="10080625" cy="404812"/>
          </a:xfrm>
          <a:prstGeom prst="rect">
            <a:avLst/>
          </a:prstGeom>
          <a:gradFill rotWithShape="1">
            <a:gsLst>
              <a:gs pos="0">
                <a:srgbClr val="006600"/>
              </a:gs>
              <a:gs pos="100000">
                <a:srgbClr val="006600">
                  <a:gamma/>
                  <a:shade val="69804"/>
                  <a:invGamma/>
                </a:srgbClr>
              </a:gs>
            </a:gsLst>
            <a:lin ang="5400000" scaled="1"/>
          </a:gradFill>
          <a:ln w="9525">
            <a:noFill/>
            <a:miter lim="800000"/>
            <a:headEnd/>
            <a:tailEnd/>
          </a:ln>
          <a:effectLst/>
        </p:spPr>
        <p:txBody>
          <a:bodyPr wrap="none" anchor="ctr"/>
          <a:lstStyle/>
          <a:p>
            <a:endParaRPr lang="zh-CN" altLang="en-US"/>
          </a:p>
        </p:txBody>
      </p:sp>
      <p:sp>
        <p:nvSpPr>
          <p:cNvPr id="31752" name="AutoShape 8"/>
          <p:cNvSpPr>
            <a:spLocks noChangeArrowheads="1"/>
          </p:cNvSpPr>
          <p:nvPr/>
        </p:nvSpPr>
        <p:spPr bwMode="auto">
          <a:xfrm rot="-2725518">
            <a:off x="169070" y="6009482"/>
            <a:ext cx="434975" cy="17938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3" name="AutoShape 9"/>
          <p:cNvSpPr>
            <a:spLocks noChangeArrowheads="1"/>
          </p:cNvSpPr>
          <p:nvPr/>
        </p:nvSpPr>
        <p:spPr bwMode="auto">
          <a:xfrm rot="-2725518">
            <a:off x="627064" y="5846763"/>
            <a:ext cx="292100" cy="16510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4" name="AutoShape 10"/>
          <p:cNvSpPr>
            <a:spLocks noChangeArrowheads="1"/>
          </p:cNvSpPr>
          <p:nvPr/>
        </p:nvSpPr>
        <p:spPr bwMode="auto">
          <a:xfrm rot="-2725518">
            <a:off x="964407" y="6207919"/>
            <a:ext cx="292100" cy="20796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5" name="AutoShape 11"/>
          <p:cNvSpPr>
            <a:spLocks noChangeArrowheads="1"/>
          </p:cNvSpPr>
          <p:nvPr/>
        </p:nvSpPr>
        <p:spPr bwMode="auto">
          <a:xfrm rot="-2725518">
            <a:off x="492920" y="6387306"/>
            <a:ext cx="2921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6" name="AutoShape 12"/>
          <p:cNvSpPr>
            <a:spLocks noChangeArrowheads="1"/>
          </p:cNvSpPr>
          <p:nvPr/>
        </p:nvSpPr>
        <p:spPr bwMode="auto">
          <a:xfrm rot="-2725518">
            <a:off x="346869" y="6106318"/>
            <a:ext cx="5842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7" name="AutoShape 13"/>
          <p:cNvSpPr>
            <a:spLocks noChangeArrowheads="1"/>
          </p:cNvSpPr>
          <p:nvPr/>
        </p:nvSpPr>
        <p:spPr bwMode="auto">
          <a:xfrm rot="-2725518">
            <a:off x="152401" y="6256338"/>
            <a:ext cx="404813" cy="134938"/>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8" name="AutoShape 14"/>
          <p:cNvSpPr>
            <a:spLocks noChangeArrowheads="1"/>
          </p:cNvSpPr>
          <p:nvPr/>
        </p:nvSpPr>
        <p:spPr bwMode="auto">
          <a:xfrm rot="-2725518">
            <a:off x="-24605" y="6117432"/>
            <a:ext cx="292100" cy="20796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59" name="AutoShape 15"/>
          <p:cNvSpPr>
            <a:spLocks noChangeArrowheads="1"/>
          </p:cNvSpPr>
          <p:nvPr/>
        </p:nvSpPr>
        <p:spPr bwMode="auto">
          <a:xfrm rot="-2725518">
            <a:off x="762795" y="6139657"/>
            <a:ext cx="2921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60" name="AutoShape 16"/>
          <p:cNvSpPr>
            <a:spLocks noChangeArrowheads="1"/>
          </p:cNvSpPr>
          <p:nvPr/>
        </p:nvSpPr>
        <p:spPr bwMode="auto">
          <a:xfrm rot="-2725518">
            <a:off x="-73819" y="6346032"/>
            <a:ext cx="404813" cy="133350"/>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61" name="AutoShape 17"/>
          <p:cNvSpPr>
            <a:spLocks noChangeArrowheads="1"/>
          </p:cNvSpPr>
          <p:nvPr/>
        </p:nvSpPr>
        <p:spPr bwMode="auto">
          <a:xfrm rot="-2725518">
            <a:off x="616744" y="5993607"/>
            <a:ext cx="584200" cy="163513"/>
          </a:xfrm>
          <a:prstGeom prst="roundRect">
            <a:avLst>
              <a:gd name="adj" fmla="val 50000"/>
            </a:avLst>
          </a:prstGeom>
          <a:gradFill rotWithShape="1">
            <a:gsLst>
              <a:gs pos="0">
                <a:schemeClr val="folHlink">
                  <a:alpha val="50000"/>
                </a:schemeClr>
              </a:gs>
              <a:gs pos="100000">
                <a:srgbClr val="006600">
                  <a:alpha val="50000"/>
                </a:srgbClr>
              </a:gs>
            </a:gsLst>
            <a:lin ang="0" scaled="1"/>
          </a:gradFill>
          <a:ln w="9525" algn="ctr">
            <a:noFill/>
            <a:round/>
            <a:headEnd/>
            <a:tailEnd/>
          </a:ln>
          <a:effectLst/>
        </p:spPr>
        <p:txBody>
          <a:bodyPr wrap="none" anchor="ctr"/>
          <a:lstStyle/>
          <a:p>
            <a:endParaRPr lang="zh-CN" altLang="en-US"/>
          </a:p>
        </p:txBody>
      </p:sp>
      <p:sp>
        <p:nvSpPr>
          <p:cNvPr id="31762" name="WordArt 18"/>
          <p:cNvSpPr>
            <a:spLocks noChangeArrowheads="1" noChangeShapeType="1" noTextEdit="1"/>
          </p:cNvSpPr>
          <p:nvPr/>
        </p:nvSpPr>
        <p:spPr bwMode="auto">
          <a:xfrm>
            <a:off x="1260475" y="6119814"/>
            <a:ext cx="1035050" cy="269875"/>
          </a:xfrm>
          <a:prstGeom prst="rect">
            <a:avLst/>
          </a:prstGeom>
        </p:spPr>
        <p:txBody>
          <a:bodyPr wrap="none" fromWordArt="1">
            <a:prstTxWarp prst="textPlain">
              <a:avLst>
                <a:gd name="adj" fmla="val 50000"/>
              </a:avLst>
            </a:prstTxWarp>
          </a:bodyPr>
          <a:lstStyle/>
          <a:p>
            <a:r>
              <a:rPr lang="zh-CN" altLang="en-US" sz="3600" kern="10" dirty="0" smtClean="0">
                <a:ln w="9525">
                  <a:noFill/>
                  <a:round/>
                  <a:headEnd/>
                  <a:tailEnd/>
                </a:ln>
                <a:gradFill rotWithShape="1">
                  <a:gsLst>
                    <a:gs pos="0">
                      <a:srgbClr val="FFFFFF"/>
                    </a:gs>
                    <a:gs pos="100000">
                      <a:srgbClr val="CCFFCC"/>
                    </a:gs>
                  </a:gsLst>
                  <a:lin ang="5400000" scaled="1"/>
                </a:gradFill>
                <a:latin typeface="华文琥珀"/>
                <a:ea typeface="华文琥珀"/>
              </a:rPr>
              <a:t>华泰天空</a:t>
            </a:r>
            <a:endParaRPr lang="zh-CN" altLang="en-US" sz="3600" kern="10" dirty="0">
              <a:ln w="9525">
                <a:noFill/>
                <a:round/>
                <a:headEnd/>
                <a:tailEnd/>
              </a:ln>
              <a:gradFill rotWithShape="1">
                <a:gsLst>
                  <a:gs pos="0">
                    <a:srgbClr val="FFFFFF"/>
                  </a:gs>
                  <a:gs pos="100000">
                    <a:srgbClr val="CCFFCC"/>
                  </a:gs>
                </a:gsLst>
                <a:lin ang="5400000" scaled="1"/>
              </a:gradFill>
              <a:latin typeface="华文琥珀"/>
              <a:ea typeface="华文琥珀"/>
            </a:endParaRPr>
          </a:p>
        </p:txBody>
      </p:sp>
      <p:sp>
        <p:nvSpPr>
          <p:cNvPr id="31763" name="Rectangle 19"/>
          <p:cNvSpPr>
            <a:spLocks noGrp="1" noChangeArrowheads="1"/>
          </p:cNvSpPr>
          <p:nvPr>
            <p:ph type="title"/>
          </p:nvPr>
        </p:nvSpPr>
        <p:spPr bwMode="auto">
          <a:xfrm>
            <a:off x="504826" y="225425"/>
            <a:ext cx="9072563" cy="1079500"/>
          </a:xfrm>
          <a:prstGeom prst="rect">
            <a:avLst/>
          </a:prstGeom>
          <a:noFill/>
          <a:ln w="9525">
            <a:noFill/>
            <a:miter lim="800000"/>
            <a:headEnd/>
            <a:tailEnd/>
          </a:ln>
          <a:effectLst/>
        </p:spPr>
        <p:txBody>
          <a:bodyPr vert="horz" wrap="square" lIns="109033" tIns="54517" rIns="109033" bIns="54517" numCol="1" anchor="ctr" anchorCtr="0" compatLnSpc="1">
            <a:prstTxWarp prst="textNoShape">
              <a:avLst/>
            </a:prstTxWarp>
          </a:bodyPr>
          <a:lstStyle/>
          <a:p>
            <a:pPr lvl="0"/>
            <a:r>
              <a:rPr lang="zh-CN" altLang="en-US" smtClean="0"/>
              <a:t>单击此处编辑母版标题样式</a:t>
            </a:r>
          </a:p>
        </p:txBody>
      </p:sp>
      <p:sp>
        <p:nvSpPr>
          <p:cNvPr id="31764" name="Rectangle 20"/>
          <p:cNvSpPr>
            <a:spLocks noGrp="1" noChangeArrowheads="1"/>
          </p:cNvSpPr>
          <p:nvPr>
            <p:ph type="body" idx="1"/>
          </p:nvPr>
        </p:nvSpPr>
        <p:spPr bwMode="auto">
          <a:xfrm>
            <a:off x="504826" y="1439864"/>
            <a:ext cx="9072563" cy="4276725"/>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1"/>
            <a:endParaRPr lang="zh-CN" altLang="en-US" smtClean="0"/>
          </a:p>
          <a:p>
            <a:pPr lvl="1"/>
            <a:endParaRPr lang="en-US" altLang="zh-CN" smtClean="0"/>
          </a:p>
        </p:txBody>
      </p:sp>
      <p:sp>
        <p:nvSpPr>
          <p:cNvPr id="31765" name="Rectangle 21"/>
          <p:cNvSpPr>
            <a:spLocks noGrp="1" noChangeArrowheads="1"/>
          </p:cNvSpPr>
          <p:nvPr>
            <p:ph type="sldNum" sz="quarter" idx="4"/>
          </p:nvPr>
        </p:nvSpPr>
        <p:spPr bwMode="auto">
          <a:xfrm>
            <a:off x="7727950" y="6029325"/>
            <a:ext cx="2352675" cy="450850"/>
          </a:xfrm>
          <a:prstGeom prst="rect">
            <a:avLst/>
          </a:prstGeom>
          <a:noFill/>
          <a:ln w="9525">
            <a:noFill/>
            <a:miter lim="800000"/>
            <a:headEnd/>
            <a:tailEnd/>
          </a:ln>
          <a:effectLst/>
        </p:spPr>
        <p:txBody>
          <a:bodyPr vert="horz" wrap="square" lIns="109033" tIns="54517" rIns="109033" bIns="54517" numCol="1" anchor="t" anchorCtr="0" compatLnSpc="1">
            <a:prstTxWarp prst="textNoShape">
              <a:avLst/>
            </a:prstTxWarp>
          </a:bodyPr>
          <a:lstStyle>
            <a:lvl1pPr algn="r" defTabSz="1090613">
              <a:defRPr sz="1700" b="1">
                <a:solidFill>
                  <a:schemeClr val="bg1"/>
                </a:solidFill>
                <a:latin typeface="Times New Roman" pitchFamily="18" charset="0"/>
              </a:defRPr>
            </a:lvl1pPr>
          </a:lstStyle>
          <a:p>
            <a:fld id="{B801431E-D4C5-4C52-ACF2-C7FCF6C373D5}" type="slidenum">
              <a:rPr lang="en-US" altLang="zh-CN"/>
              <a:pPr/>
              <a:t>‹#›</a:t>
            </a:fld>
            <a:endParaRPr lang="en-US" altLang="zh-CN"/>
          </a:p>
        </p:txBody>
      </p:sp>
      <p:pic>
        <p:nvPicPr>
          <p:cNvPr id="18" name="图片 17" descr="马年和2014图标组合.png"/>
          <p:cNvPicPr>
            <a:picLocks noChangeAspect="1"/>
          </p:cNvPicPr>
          <p:nvPr userDrawn="1"/>
        </p:nvPicPr>
        <p:blipFill>
          <a:blip r:embed="rId15" cstate="email">
            <a:duotone>
              <a:schemeClr val="accent1">
                <a:shade val="45000"/>
                <a:satMod val="135000"/>
              </a:schemeClr>
              <a:prstClr val="white"/>
            </a:duotone>
          </a:blip>
          <a:stretch>
            <a:fillRect/>
          </a:stretch>
        </p:blipFill>
        <p:spPr>
          <a:xfrm>
            <a:off x="8369061" y="2"/>
            <a:ext cx="1685752" cy="2767570"/>
          </a:xfrm>
          <a:prstGeom prst="rect">
            <a:avLst/>
          </a:prstGeom>
        </p:spPr>
      </p:pic>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Lst>
  <p:transition/>
  <p:timing>
    <p:tnLst>
      <p:par>
        <p:cTn id="1" dur="indefinite" restart="never" nodeType="tmRoot"/>
      </p:par>
    </p:tnLst>
  </p:timing>
  <p:hf hdr="0" ftr="0" dt="0"/>
  <p:txStyles>
    <p:titleStyle>
      <a:lvl1pPr algn="ctr" rtl="0" fontAlgn="base">
        <a:spcBef>
          <a:spcPct val="0"/>
        </a:spcBef>
        <a:spcAft>
          <a:spcPct val="0"/>
        </a:spcAft>
        <a:defRPr sz="4400">
          <a:solidFill>
            <a:srgbClr val="008000"/>
          </a:solidFill>
          <a:latin typeface="+mj-lt"/>
          <a:ea typeface="+mj-ea"/>
          <a:cs typeface="+mj-cs"/>
        </a:defRPr>
      </a:lvl1pPr>
      <a:lvl2pPr algn="ctr" rtl="0" fontAlgn="base">
        <a:spcBef>
          <a:spcPct val="0"/>
        </a:spcBef>
        <a:spcAft>
          <a:spcPct val="0"/>
        </a:spcAft>
        <a:defRPr sz="4400">
          <a:solidFill>
            <a:srgbClr val="008000"/>
          </a:solidFill>
          <a:latin typeface="Arial" charset="0"/>
          <a:ea typeface="黑体" pitchFamily="2" charset="-122"/>
        </a:defRPr>
      </a:lvl2pPr>
      <a:lvl3pPr algn="ctr" rtl="0" fontAlgn="base">
        <a:spcBef>
          <a:spcPct val="0"/>
        </a:spcBef>
        <a:spcAft>
          <a:spcPct val="0"/>
        </a:spcAft>
        <a:defRPr sz="4400">
          <a:solidFill>
            <a:srgbClr val="008000"/>
          </a:solidFill>
          <a:latin typeface="Arial" charset="0"/>
          <a:ea typeface="黑体" pitchFamily="2" charset="-122"/>
        </a:defRPr>
      </a:lvl3pPr>
      <a:lvl4pPr algn="ctr" rtl="0" fontAlgn="base">
        <a:spcBef>
          <a:spcPct val="0"/>
        </a:spcBef>
        <a:spcAft>
          <a:spcPct val="0"/>
        </a:spcAft>
        <a:defRPr sz="4400">
          <a:solidFill>
            <a:srgbClr val="008000"/>
          </a:solidFill>
          <a:latin typeface="Arial" charset="0"/>
          <a:ea typeface="黑体" pitchFamily="2" charset="-122"/>
        </a:defRPr>
      </a:lvl4pPr>
      <a:lvl5pPr algn="ctr" rtl="0" fontAlgn="base">
        <a:spcBef>
          <a:spcPct val="0"/>
        </a:spcBef>
        <a:spcAft>
          <a:spcPct val="0"/>
        </a:spcAft>
        <a:defRPr sz="4400">
          <a:solidFill>
            <a:srgbClr val="008000"/>
          </a:solidFill>
          <a:latin typeface="Arial" charset="0"/>
          <a:ea typeface="黑体" pitchFamily="2" charset="-122"/>
        </a:defRPr>
      </a:lvl5pPr>
      <a:lvl6pPr marL="457200" algn="ctr" rtl="0" fontAlgn="base">
        <a:spcBef>
          <a:spcPct val="0"/>
        </a:spcBef>
        <a:spcAft>
          <a:spcPct val="0"/>
        </a:spcAft>
        <a:defRPr sz="4400">
          <a:solidFill>
            <a:srgbClr val="008000"/>
          </a:solidFill>
          <a:latin typeface="Arial" charset="0"/>
          <a:ea typeface="黑体" pitchFamily="2" charset="-122"/>
        </a:defRPr>
      </a:lvl6pPr>
      <a:lvl7pPr marL="914400" algn="ctr" rtl="0" fontAlgn="base">
        <a:spcBef>
          <a:spcPct val="0"/>
        </a:spcBef>
        <a:spcAft>
          <a:spcPct val="0"/>
        </a:spcAft>
        <a:defRPr sz="4400">
          <a:solidFill>
            <a:srgbClr val="008000"/>
          </a:solidFill>
          <a:latin typeface="Arial" charset="0"/>
          <a:ea typeface="黑体" pitchFamily="2" charset="-122"/>
        </a:defRPr>
      </a:lvl7pPr>
      <a:lvl8pPr marL="1371600" algn="ctr" rtl="0" fontAlgn="base">
        <a:spcBef>
          <a:spcPct val="0"/>
        </a:spcBef>
        <a:spcAft>
          <a:spcPct val="0"/>
        </a:spcAft>
        <a:defRPr sz="4400">
          <a:solidFill>
            <a:srgbClr val="008000"/>
          </a:solidFill>
          <a:latin typeface="Arial" charset="0"/>
          <a:ea typeface="黑体" pitchFamily="2" charset="-122"/>
        </a:defRPr>
      </a:lvl8pPr>
      <a:lvl9pPr marL="1828800" algn="ctr" rtl="0" fontAlgn="base">
        <a:spcBef>
          <a:spcPct val="0"/>
        </a:spcBef>
        <a:spcAft>
          <a:spcPct val="0"/>
        </a:spcAft>
        <a:defRPr sz="4400">
          <a:solidFill>
            <a:srgbClr val="008000"/>
          </a:solidFill>
          <a:latin typeface="Arial" charset="0"/>
          <a:ea typeface="黑体" pitchFamily="2" charset="-122"/>
        </a:defRPr>
      </a:lvl9pPr>
    </p:titleStyle>
    <p:bodyStyle>
      <a:lvl1pPr marL="342900" indent="-342900" algn="l" rtl="0" fontAlgn="base">
        <a:spcBef>
          <a:spcPct val="20000"/>
        </a:spcBef>
        <a:spcAft>
          <a:spcPct val="0"/>
        </a:spcAft>
        <a:buFont typeface="Wingdings" pitchFamily="2" charset="2"/>
        <a:buChar char="n"/>
        <a:defRPr sz="3200">
          <a:solidFill>
            <a:schemeClr val="tx1"/>
          </a:solidFill>
          <a:latin typeface="微软雅黑" pitchFamily="34" charset="-122"/>
          <a:ea typeface="微软雅黑" pitchFamily="34" charset="-122"/>
          <a:cs typeface="+mn-cs"/>
        </a:defRPr>
      </a:lvl1pPr>
      <a:lvl2pPr marL="742950" indent="-285750" algn="l" rtl="0" fontAlgn="base">
        <a:spcBef>
          <a:spcPct val="20000"/>
        </a:spcBef>
        <a:spcAft>
          <a:spcPct val="0"/>
        </a:spcAft>
        <a:buChar char="–"/>
        <a:defRPr sz="2800">
          <a:solidFill>
            <a:schemeClr val="tx1"/>
          </a:solidFill>
          <a:latin typeface="微软雅黑" pitchFamily="34" charset="-122"/>
          <a:ea typeface="微软雅黑" pitchFamily="34" charset="-122"/>
        </a:defRPr>
      </a:lvl2pPr>
      <a:lvl3pPr marL="1143000" indent="-228600" algn="l" rtl="0" fontAlgn="base">
        <a:spcBef>
          <a:spcPct val="20000"/>
        </a:spcBef>
        <a:spcAft>
          <a:spcPct val="0"/>
        </a:spcAft>
        <a:buChar char="•"/>
        <a:defRPr sz="2400">
          <a:solidFill>
            <a:schemeClr val="tx1"/>
          </a:solidFill>
          <a:latin typeface="+mn-lt"/>
          <a:ea typeface="宋体" pitchFamily="2" charset="-122"/>
        </a:defRPr>
      </a:lvl3pPr>
      <a:lvl4pPr marL="1600200" indent="-228600" algn="l" rtl="0" fontAlgn="base">
        <a:spcBef>
          <a:spcPct val="20000"/>
        </a:spcBef>
        <a:spcAft>
          <a:spcPct val="0"/>
        </a:spcAft>
        <a:buChar char="–"/>
        <a:defRPr sz="2000">
          <a:solidFill>
            <a:schemeClr val="tx1"/>
          </a:solidFill>
          <a:latin typeface="+mn-lt"/>
          <a:ea typeface="宋体" pitchFamily="2" charset="-122"/>
        </a:defRPr>
      </a:lvl4pPr>
      <a:lvl5pPr marL="2057400" indent="-228600" algn="l" rtl="0" fontAlgn="base">
        <a:spcBef>
          <a:spcPct val="20000"/>
        </a:spcBef>
        <a:spcAft>
          <a:spcPct val="0"/>
        </a:spcAft>
        <a:buChar char="»"/>
        <a:defRPr sz="2000">
          <a:solidFill>
            <a:schemeClr val="tx1"/>
          </a:solidFill>
          <a:latin typeface="+mn-lt"/>
          <a:ea typeface="宋体" pitchFamily="2" charset="-122"/>
        </a:defRPr>
      </a:lvl5pPr>
      <a:lvl6pPr marL="2514600" indent="-228600" algn="l" rtl="0" fontAlgn="base">
        <a:spcBef>
          <a:spcPct val="20000"/>
        </a:spcBef>
        <a:spcAft>
          <a:spcPct val="0"/>
        </a:spcAft>
        <a:buChar char="»"/>
        <a:defRPr sz="2000">
          <a:solidFill>
            <a:schemeClr val="tx1"/>
          </a:solidFill>
          <a:latin typeface="+mn-lt"/>
          <a:ea typeface="宋体" pitchFamily="2" charset="-122"/>
        </a:defRPr>
      </a:lvl6pPr>
      <a:lvl7pPr marL="2971800" indent="-228600" algn="l" rtl="0" fontAlgn="base">
        <a:spcBef>
          <a:spcPct val="20000"/>
        </a:spcBef>
        <a:spcAft>
          <a:spcPct val="0"/>
        </a:spcAft>
        <a:buChar char="»"/>
        <a:defRPr sz="2000">
          <a:solidFill>
            <a:schemeClr val="tx1"/>
          </a:solidFill>
          <a:latin typeface="+mn-lt"/>
          <a:ea typeface="宋体" pitchFamily="2" charset="-122"/>
        </a:defRPr>
      </a:lvl7pPr>
      <a:lvl8pPr marL="3429000" indent="-228600" algn="l" rtl="0" fontAlgn="base">
        <a:spcBef>
          <a:spcPct val="20000"/>
        </a:spcBef>
        <a:spcAft>
          <a:spcPct val="0"/>
        </a:spcAft>
        <a:buChar char="»"/>
        <a:defRPr sz="2000">
          <a:solidFill>
            <a:schemeClr val="tx1"/>
          </a:solidFill>
          <a:latin typeface="+mn-lt"/>
          <a:ea typeface="宋体" pitchFamily="2" charset="-122"/>
        </a:defRPr>
      </a:lvl8pPr>
      <a:lvl9pPr marL="3886200" indent="-228600" algn="l" rtl="0" fontAlgn="base">
        <a:spcBef>
          <a:spcPct val="20000"/>
        </a:spcBef>
        <a:spcAft>
          <a:spcPct val="0"/>
        </a:spcAft>
        <a:buChar char="»"/>
        <a:defRPr sz="2000">
          <a:solidFill>
            <a:schemeClr val="tx1"/>
          </a:solidFill>
          <a:latin typeface="+mn-lt"/>
          <a:ea typeface="宋体"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67" name="Picture 3"/>
          <p:cNvPicPr>
            <a:picLocks noChangeAspect="1" noChangeArrowheads="1"/>
          </p:cNvPicPr>
          <p:nvPr userDrawn="1"/>
        </p:nvPicPr>
        <p:blipFill>
          <a:blip r:embed="rId13" cstate="email">
            <a:clrChange>
              <a:clrFrom>
                <a:srgbClr val="000000">
                  <a:alpha val="0"/>
                </a:srgbClr>
              </a:clrFrom>
              <a:clrTo>
                <a:srgbClr val="000000">
                  <a:alpha val="0"/>
                </a:srgbClr>
              </a:clrTo>
            </a:clrChange>
          </a:blip>
          <a:srcRect/>
          <a:stretch>
            <a:fillRect/>
          </a:stretch>
        </p:blipFill>
        <p:spPr bwMode="auto">
          <a:xfrm>
            <a:off x="325406" y="311130"/>
            <a:ext cx="2571767" cy="448513"/>
          </a:xfrm>
          <a:prstGeom prst="rect">
            <a:avLst/>
          </a:prstGeom>
          <a:noFill/>
          <a:ln w="9525">
            <a:noFill/>
            <a:miter lim="800000"/>
            <a:headEnd/>
            <a:tailEnd/>
          </a:ln>
        </p:spPr>
      </p:pic>
      <p:sp>
        <p:nvSpPr>
          <p:cNvPr id="43010" name="Rectangle 2"/>
          <p:cNvSpPr>
            <a:spLocks noGrp="1" noChangeArrowheads="1"/>
          </p:cNvSpPr>
          <p:nvPr>
            <p:ph type="title"/>
          </p:nvPr>
        </p:nvSpPr>
        <p:spPr bwMode="auto">
          <a:xfrm>
            <a:off x="504826" y="258763"/>
            <a:ext cx="9072563" cy="10810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3011" name="Rectangle 3"/>
          <p:cNvSpPr>
            <a:spLocks noGrp="1" noChangeArrowheads="1"/>
          </p:cNvSpPr>
          <p:nvPr>
            <p:ph type="body" idx="1"/>
          </p:nvPr>
        </p:nvSpPr>
        <p:spPr bwMode="auto">
          <a:xfrm>
            <a:off x="504826" y="1511301"/>
            <a:ext cx="9072563" cy="4276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3012" name="Rectangle 4"/>
          <p:cNvSpPr>
            <a:spLocks noGrp="1" noChangeArrowheads="1"/>
          </p:cNvSpPr>
          <p:nvPr>
            <p:ph type="dt" sz="half" idx="2"/>
          </p:nvPr>
        </p:nvSpPr>
        <p:spPr bwMode="auto">
          <a:xfrm>
            <a:off x="504825" y="5900739"/>
            <a:ext cx="2351088" cy="450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atin typeface="微软雅黑" pitchFamily="34" charset="-122"/>
                <a:ea typeface="微软雅黑" pitchFamily="34" charset="-122"/>
              </a:defRPr>
            </a:lvl1pPr>
          </a:lstStyle>
          <a:p>
            <a:endParaRPr lang="en-US" altLang="zh-CN"/>
          </a:p>
        </p:txBody>
      </p:sp>
      <p:sp>
        <p:nvSpPr>
          <p:cNvPr id="43013" name="Rectangle 5"/>
          <p:cNvSpPr>
            <a:spLocks noGrp="1" noChangeArrowheads="1"/>
          </p:cNvSpPr>
          <p:nvPr>
            <p:ph type="ftr" sz="quarter" idx="3"/>
          </p:nvPr>
        </p:nvSpPr>
        <p:spPr bwMode="auto">
          <a:xfrm>
            <a:off x="3444875" y="5900739"/>
            <a:ext cx="3190875" cy="450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微软雅黑" pitchFamily="34" charset="-122"/>
                <a:ea typeface="微软雅黑" pitchFamily="34" charset="-122"/>
              </a:defRPr>
            </a:lvl1pPr>
          </a:lstStyle>
          <a:p>
            <a:endParaRPr lang="en-US" altLang="zh-CN"/>
          </a:p>
        </p:txBody>
      </p:sp>
      <p:sp>
        <p:nvSpPr>
          <p:cNvPr id="43014" name="Rectangle 6"/>
          <p:cNvSpPr>
            <a:spLocks noGrp="1" noChangeArrowheads="1"/>
          </p:cNvSpPr>
          <p:nvPr>
            <p:ph type="sldNum" sz="quarter" idx="4"/>
          </p:nvPr>
        </p:nvSpPr>
        <p:spPr bwMode="auto">
          <a:xfrm>
            <a:off x="7224714" y="5900739"/>
            <a:ext cx="2352675" cy="450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微软雅黑" pitchFamily="34" charset="-122"/>
                <a:ea typeface="微软雅黑" pitchFamily="34" charset="-122"/>
              </a:defRPr>
            </a:lvl1pPr>
          </a:lstStyle>
          <a:p>
            <a:fld id="{5778E58B-B0F3-4FE1-B9CD-BF22D85B480E}" type="slidenum">
              <a:rPr lang="en-US" altLang="zh-CN" smtClean="0"/>
              <a:pPr/>
              <a:t>‹#›</a:t>
            </a:fld>
            <a:endParaRPr lang="en-US" altLang="zh-CN"/>
          </a:p>
        </p:txBody>
      </p:sp>
      <p:sp>
        <p:nvSpPr>
          <p:cNvPr id="43016" name="AutoShape 8"/>
          <p:cNvSpPr>
            <a:spLocks noChangeArrowheads="1"/>
          </p:cNvSpPr>
          <p:nvPr/>
        </p:nvSpPr>
        <p:spPr bwMode="auto">
          <a:xfrm rot="16200000" flipV="1">
            <a:off x="4598988" y="998538"/>
            <a:ext cx="882650" cy="10080625"/>
          </a:xfrm>
          <a:prstGeom prst="flowChartDelay">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0" scaled="1"/>
            <a:tileRect/>
          </a:gradFill>
          <a:ln w="9525" algn="ctr">
            <a:noFill/>
            <a:miter lim="800000"/>
            <a:headEnd/>
            <a:tailEnd/>
          </a:ln>
          <a:effectLst/>
        </p:spPr>
        <p:txBody>
          <a:bodyPr wrap="none" anchor="ctr"/>
          <a:lstStyle/>
          <a:p>
            <a:endParaRPr lang="zh-CN" altLang="en-US">
              <a:latin typeface="微软雅黑" pitchFamily="34" charset="-122"/>
              <a:ea typeface="微软雅黑" pitchFamily="34" charset="-122"/>
            </a:endParaRPr>
          </a:p>
        </p:txBody>
      </p:sp>
      <p:grpSp>
        <p:nvGrpSpPr>
          <p:cNvPr id="2" name="Group 9"/>
          <p:cNvGrpSpPr>
            <a:grpSpLocks/>
          </p:cNvGrpSpPr>
          <p:nvPr/>
        </p:nvGrpSpPr>
        <p:grpSpPr bwMode="auto">
          <a:xfrm>
            <a:off x="2051050" y="5229225"/>
            <a:ext cx="839788" cy="846138"/>
            <a:chOff x="3175" y="2353"/>
            <a:chExt cx="652" cy="652"/>
          </a:xfrm>
        </p:grpSpPr>
        <p:sp>
          <p:nvSpPr>
            <p:cNvPr id="43018" name="Oval 10"/>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19" name="Oval 11"/>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3" name="Group 12"/>
          <p:cNvGrpSpPr>
            <a:grpSpLocks/>
          </p:cNvGrpSpPr>
          <p:nvPr/>
        </p:nvGrpSpPr>
        <p:grpSpPr bwMode="auto">
          <a:xfrm>
            <a:off x="3970337" y="5165725"/>
            <a:ext cx="766763" cy="774700"/>
            <a:chOff x="4025" y="2211"/>
            <a:chExt cx="596" cy="596"/>
          </a:xfrm>
        </p:grpSpPr>
        <p:sp>
          <p:nvSpPr>
            <p:cNvPr id="43021" name="Oval 13"/>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22" name="Oval 14"/>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4" name="Group 15"/>
          <p:cNvGrpSpPr>
            <a:grpSpLocks/>
          </p:cNvGrpSpPr>
          <p:nvPr/>
        </p:nvGrpSpPr>
        <p:grpSpPr bwMode="auto">
          <a:xfrm>
            <a:off x="9458325" y="5759450"/>
            <a:ext cx="622300" cy="630238"/>
            <a:chOff x="4025" y="2211"/>
            <a:chExt cx="596" cy="596"/>
          </a:xfrm>
        </p:grpSpPr>
        <p:sp>
          <p:nvSpPr>
            <p:cNvPr id="43024" name="Oval 16"/>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25" name="Oval 17"/>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5" name="Group 18"/>
          <p:cNvGrpSpPr>
            <a:grpSpLocks/>
          </p:cNvGrpSpPr>
          <p:nvPr/>
        </p:nvGrpSpPr>
        <p:grpSpPr bwMode="auto">
          <a:xfrm>
            <a:off x="6332539" y="5310189"/>
            <a:ext cx="511175" cy="515937"/>
            <a:chOff x="4025" y="2211"/>
            <a:chExt cx="596" cy="596"/>
          </a:xfrm>
        </p:grpSpPr>
        <p:sp>
          <p:nvSpPr>
            <p:cNvPr id="43027" name="Oval 19"/>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28" name="Oval 20"/>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6" name="Group 21"/>
          <p:cNvGrpSpPr>
            <a:grpSpLocks/>
          </p:cNvGrpSpPr>
          <p:nvPr/>
        </p:nvGrpSpPr>
        <p:grpSpPr bwMode="auto">
          <a:xfrm>
            <a:off x="4594225" y="5037139"/>
            <a:ext cx="1057275" cy="1038225"/>
            <a:chOff x="3175" y="2353"/>
            <a:chExt cx="652" cy="652"/>
          </a:xfrm>
        </p:grpSpPr>
        <p:sp>
          <p:nvSpPr>
            <p:cNvPr id="43030" name="Oval 22"/>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31" name="Oval 23"/>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7" name="Group 24"/>
          <p:cNvGrpSpPr>
            <a:grpSpLocks/>
          </p:cNvGrpSpPr>
          <p:nvPr/>
        </p:nvGrpSpPr>
        <p:grpSpPr bwMode="auto">
          <a:xfrm>
            <a:off x="0" y="5356225"/>
            <a:ext cx="1203325" cy="1214438"/>
            <a:chOff x="3175" y="2353"/>
            <a:chExt cx="652" cy="652"/>
          </a:xfrm>
        </p:grpSpPr>
        <p:sp>
          <p:nvSpPr>
            <p:cNvPr id="43033" name="Oval 25"/>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34" name="Oval 26"/>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8" name="Group 27"/>
          <p:cNvGrpSpPr>
            <a:grpSpLocks/>
          </p:cNvGrpSpPr>
          <p:nvPr/>
        </p:nvGrpSpPr>
        <p:grpSpPr bwMode="auto">
          <a:xfrm>
            <a:off x="981076" y="5559425"/>
            <a:ext cx="512763" cy="515938"/>
            <a:chOff x="4025" y="2211"/>
            <a:chExt cx="596" cy="596"/>
          </a:xfrm>
        </p:grpSpPr>
        <p:sp>
          <p:nvSpPr>
            <p:cNvPr id="43036" name="Oval 28"/>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37" name="Oval 29"/>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9" name="Group 30"/>
          <p:cNvGrpSpPr>
            <a:grpSpLocks/>
          </p:cNvGrpSpPr>
          <p:nvPr/>
        </p:nvGrpSpPr>
        <p:grpSpPr bwMode="auto">
          <a:xfrm>
            <a:off x="6958014" y="5559425"/>
            <a:ext cx="511175" cy="515938"/>
            <a:chOff x="4025" y="2211"/>
            <a:chExt cx="596" cy="596"/>
          </a:xfrm>
        </p:grpSpPr>
        <p:sp>
          <p:nvSpPr>
            <p:cNvPr id="43039" name="Oval 31"/>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40" name="Oval 32"/>
            <p:cNvSpPr>
              <a:spLocks noChangeArrowheads="1"/>
            </p:cNvSpPr>
            <p:nvPr/>
          </p:nvSpPr>
          <p:spPr bwMode="auto">
            <a:xfrm>
              <a:off x="4167" y="2353"/>
              <a:ext cx="312" cy="312"/>
            </a:xfrm>
            <a:prstGeom prst="ellipse">
              <a:avLst/>
            </a:prstGeom>
            <a:solidFill>
              <a:schemeClr val="folHlink"/>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0" name="Group 33"/>
          <p:cNvGrpSpPr>
            <a:grpSpLocks/>
          </p:cNvGrpSpPr>
          <p:nvPr/>
        </p:nvGrpSpPr>
        <p:grpSpPr bwMode="auto">
          <a:xfrm>
            <a:off x="3167064" y="5354639"/>
            <a:ext cx="1057275" cy="1038225"/>
            <a:chOff x="3175" y="2353"/>
            <a:chExt cx="652" cy="652"/>
          </a:xfrm>
        </p:grpSpPr>
        <p:sp>
          <p:nvSpPr>
            <p:cNvPr id="43042" name="Oval 34"/>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43" name="Oval 35"/>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1" name="Group 36"/>
          <p:cNvGrpSpPr>
            <a:grpSpLocks/>
          </p:cNvGrpSpPr>
          <p:nvPr/>
        </p:nvGrpSpPr>
        <p:grpSpPr bwMode="auto">
          <a:xfrm>
            <a:off x="7091363" y="5400675"/>
            <a:ext cx="960438" cy="944563"/>
            <a:chOff x="3175" y="2353"/>
            <a:chExt cx="652" cy="652"/>
          </a:xfrm>
        </p:grpSpPr>
        <p:sp>
          <p:nvSpPr>
            <p:cNvPr id="43045" name="Oval 37"/>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46" name="Oval 38"/>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2" name="Group 39"/>
          <p:cNvGrpSpPr>
            <a:grpSpLocks/>
          </p:cNvGrpSpPr>
          <p:nvPr/>
        </p:nvGrpSpPr>
        <p:grpSpPr bwMode="auto">
          <a:xfrm>
            <a:off x="6688138" y="5559425"/>
            <a:ext cx="514350" cy="515938"/>
            <a:chOff x="4025" y="2211"/>
            <a:chExt cx="596" cy="596"/>
          </a:xfrm>
        </p:grpSpPr>
        <p:sp>
          <p:nvSpPr>
            <p:cNvPr id="43048" name="Oval 40"/>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49" name="Oval 41"/>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3" name="Group 42"/>
          <p:cNvGrpSpPr>
            <a:grpSpLocks/>
          </p:cNvGrpSpPr>
          <p:nvPr/>
        </p:nvGrpSpPr>
        <p:grpSpPr bwMode="auto">
          <a:xfrm>
            <a:off x="8520114" y="5311775"/>
            <a:ext cx="1114425" cy="1123950"/>
            <a:chOff x="3175" y="2353"/>
            <a:chExt cx="652" cy="652"/>
          </a:xfrm>
        </p:grpSpPr>
        <p:sp>
          <p:nvSpPr>
            <p:cNvPr id="43051" name="Oval 43"/>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52" name="Oval 44"/>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4" name="Group 45"/>
          <p:cNvGrpSpPr>
            <a:grpSpLocks/>
          </p:cNvGrpSpPr>
          <p:nvPr/>
        </p:nvGrpSpPr>
        <p:grpSpPr bwMode="auto">
          <a:xfrm>
            <a:off x="5797550" y="5300664"/>
            <a:ext cx="768350" cy="774700"/>
            <a:chOff x="4025" y="2211"/>
            <a:chExt cx="596" cy="596"/>
          </a:xfrm>
        </p:grpSpPr>
        <p:sp>
          <p:nvSpPr>
            <p:cNvPr id="43054" name="Oval 46"/>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55" name="Oval 47"/>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5" name="Group 48"/>
          <p:cNvGrpSpPr>
            <a:grpSpLocks/>
          </p:cNvGrpSpPr>
          <p:nvPr/>
        </p:nvGrpSpPr>
        <p:grpSpPr bwMode="auto">
          <a:xfrm>
            <a:off x="7983538" y="5300664"/>
            <a:ext cx="768350" cy="774700"/>
            <a:chOff x="4025" y="2211"/>
            <a:chExt cx="596" cy="596"/>
          </a:xfrm>
        </p:grpSpPr>
        <p:sp>
          <p:nvSpPr>
            <p:cNvPr id="43057" name="Oval 49"/>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58" name="Oval 50"/>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6" name="Group 51"/>
          <p:cNvGrpSpPr>
            <a:grpSpLocks/>
          </p:cNvGrpSpPr>
          <p:nvPr/>
        </p:nvGrpSpPr>
        <p:grpSpPr bwMode="auto">
          <a:xfrm>
            <a:off x="1382713" y="5580063"/>
            <a:ext cx="768350" cy="774700"/>
            <a:chOff x="4025" y="2211"/>
            <a:chExt cx="596" cy="596"/>
          </a:xfrm>
        </p:grpSpPr>
        <p:sp>
          <p:nvSpPr>
            <p:cNvPr id="43060" name="Oval 52"/>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61" name="Oval 53"/>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7" name="Group 54"/>
          <p:cNvGrpSpPr>
            <a:grpSpLocks/>
          </p:cNvGrpSpPr>
          <p:nvPr/>
        </p:nvGrpSpPr>
        <p:grpSpPr bwMode="auto">
          <a:xfrm>
            <a:off x="5307013" y="5535614"/>
            <a:ext cx="838200" cy="846137"/>
            <a:chOff x="3175" y="2353"/>
            <a:chExt cx="652" cy="652"/>
          </a:xfrm>
        </p:grpSpPr>
        <p:sp>
          <p:nvSpPr>
            <p:cNvPr id="43063" name="Oval 55"/>
            <p:cNvSpPr>
              <a:spLocks noChangeArrowheads="1"/>
            </p:cNvSpPr>
            <p:nvPr/>
          </p:nvSpPr>
          <p:spPr bwMode="auto">
            <a:xfrm>
              <a:off x="3175" y="2353"/>
              <a:ext cx="652" cy="652"/>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64" name="Oval 56"/>
            <p:cNvSpPr>
              <a:spLocks noChangeArrowheads="1"/>
            </p:cNvSpPr>
            <p:nvPr/>
          </p:nvSpPr>
          <p:spPr bwMode="auto">
            <a:xfrm>
              <a:off x="3345" y="252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8" name="Group 57"/>
          <p:cNvGrpSpPr>
            <a:grpSpLocks/>
          </p:cNvGrpSpPr>
          <p:nvPr/>
        </p:nvGrpSpPr>
        <p:grpSpPr bwMode="auto">
          <a:xfrm>
            <a:off x="8251825" y="5873750"/>
            <a:ext cx="511175" cy="515938"/>
            <a:chOff x="4025" y="2211"/>
            <a:chExt cx="596" cy="596"/>
          </a:xfrm>
        </p:grpSpPr>
        <p:sp>
          <p:nvSpPr>
            <p:cNvPr id="43066" name="Oval 58"/>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67" name="Oval 59"/>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19" name="Group 60"/>
          <p:cNvGrpSpPr>
            <a:grpSpLocks/>
          </p:cNvGrpSpPr>
          <p:nvPr/>
        </p:nvGrpSpPr>
        <p:grpSpPr bwMode="auto">
          <a:xfrm>
            <a:off x="1738314" y="5289550"/>
            <a:ext cx="511175" cy="515938"/>
            <a:chOff x="4025" y="2211"/>
            <a:chExt cx="596" cy="596"/>
          </a:xfrm>
        </p:grpSpPr>
        <p:sp>
          <p:nvSpPr>
            <p:cNvPr id="43069" name="Oval 61"/>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70" name="Oval 62"/>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grpSp>
        <p:nvGrpSpPr>
          <p:cNvPr id="20" name="Group 63"/>
          <p:cNvGrpSpPr>
            <a:grpSpLocks/>
          </p:cNvGrpSpPr>
          <p:nvPr/>
        </p:nvGrpSpPr>
        <p:grpSpPr bwMode="auto">
          <a:xfrm>
            <a:off x="2811463" y="5468939"/>
            <a:ext cx="509588" cy="515937"/>
            <a:chOff x="4025" y="2211"/>
            <a:chExt cx="596" cy="596"/>
          </a:xfrm>
        </p:grpSpPr>
        <p:sp>
          <p:nvSpPr>
            <p:cNvPr id="43072" name="Oval 64"/>
            <p:cNvSpPr>
              <a:spLocks noChangeArrowheads="1"/>
            </p:cNvSpPr>
            <p:nvPr/>
          </p:nvSpPr>
          <p:spPr bwMode="auto">
            <a:xfrm>
              <a:off x="4025" y="2211"/>
              <a:ext cx="596" cy="596"/>
            </a:xfrm>
            <a:prstGeom prst="ellipse">
              <a:avLst/>
            </a:prstGeom>
            <a:solidFill>
              <a:schemeClr val="bg1"/>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sp>
          <p:nvSpPr>
            <p:cNvPr id="43073" name="Oval 65"/>
            <p:cNvSpPr>
              <a:spLocks noChangeArrowheads="1"/>
            </p:cNvSpPr>
            <p:nvPr/>
          </p:nvSpPr>
          <p:spPr bwMode="auto">
            <a:xfrm>
              <a:off x="4167" y="2353"/>
              <a:ext cx="312" cy="312"/>
            </a:xfrm>
            <a:prstGeom prst="ellipse">
              <a:avLst/>
            </a:prstGeom>
            <a:solidFill>
              <a:srgbClr val="FFCC00"/>
            </a:solidFill>
            <a:ln w="9525" algn="ctr">
              <a:noFill/>
              <a:round/>
              <a:headEnd/>
              <a:tailEnd/>
            </a:ln>
            <a:effectLst/>
          </p:spPr>
          <p:txBody>
            <a:bodyPr wrap="none" anchor="ctr"/>
            <a:lstStyle/>
            <a:p>
              <a:endParaRPr lang="zh-CN" altLang="en-US">
                <a:latin typeface="微软雅黑" pitchFamily="34" charset="-122"/>
                <a:ea typeface="微软雅黑" pitchFamily="34" charset="-122"/>
              </a:endParaRPr>
            </a:p>
          </p:txBody>
        </p:sp>
      </p:grpSp>
      <p:sp>
        <p:nvSpPr>
          <p:cNvPr id="43074" name="Rectangle 66"/>
          <p:cNvSpPr>
            <a:spLocks noChangeArrowheads="1"/>
          </p:cNvSpPr>
          <p:nvPr/>
        </p:nvSpPr>
        <p:spPr bwMode="auto">
          <a:xfrm>
            <a:off x="0" y="1"/>
            <a:ext cx="10080625" cy="225425"/>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w="9525" algn="ctr">
            <a:noFill/>
            <a:miter lim="800000"/>
            <a:headEnd/>
            <a:tailEnd/>
          </a:ln>
          <a:effectLst/>
        </p:spPr>
        <p:txBody>
          <a:bodyPr wrap="none" anchor="ctr"/>
          <a:lstStyle/>
          <a:p>
            <a:endParaRPr lang="zh-CN" altLang="en-US">
              <a:latin typeface="微软雅黑" pitchFamily="34" charset="-122"/>
              <a:ea typeface="微软雅黑" pitchFamily="34" charset="-122"/>
            </a:endParaRPr>
          </a:p>
        </p:txBody>
      </p:sp>
      <p:pic>
        <p:nvPicPr>
          <p:cNvPr id="68" name="图片 67" descr="马年和2014图标组合.png"/>
          <p:cNvPicPr>
            <a:picLocks noChangeAspect="1"/>
          </p:cNvPicPr>
          <p:nvPr userDrawn="1"/>
        </p:nvPicPr>
        <p:blipFill>
          <a:blip r:embed="rId14" cstate="email">
            <a:duotone>
              <a:schemeClr val="accent3">
                <a:shade val="45000"/>
                <a:satMod val="135000"/>
              </a:schemeClr>
              <a:prstClr val="white"/>
            </a:duotone>
          </a:blip>
          <a:stretch>
            <a:fillRect/>
          </a:stretch>
        </p:blipFill>
        <p:spPr>
          <a:xfrm>
            <a:off x="8369061" y="115327"/>
            <a:ext cx="1685752" cy="2767570"/>
          </a:xfrm>
          <a:prstGeom prst="rect">
            <a:avLst/>
          </a:prstGeom>
        </p:spPr>
      </p:pic>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ransition/>
  <p:timing>
    <p:tnLst>
      <p:par>
        <p:cTn id="1" dur="indefinite" restart="never" nodeType="tmRoot"/>
      </p:par>
    </p:tnLst>
  </p:timing>
  <p:hf hdr="0" ftr="0" dt="0"/>
  <p:txStyles>
    <p:titleStyle>
      <a:lvl1pPr algn="ctr" rtl="0" fontAlgn="base">
        <a:spcBef>
          <a:spcPct val="0"/>
        </a:spcBef>
        <a:spcAft>
          <a:spcPct val="0"/>
        </a:spcAft>
        <a:defRPr sz="4400">
          <a:solidFill>
            <a:schemeClr val="tx2"/>
          </a:solidFill>
          <a:latin typeface="微软雅黑" pitchFamily="34" charset="-122"/>
          <a:ea typeface="微软雅黑" pitchFamily="34" charset="-122"/>
          <a:cs typeface="+mj-cs"/>
        </a:defRPr>
      </a:lvl1pPr>
      <a:lvl2pPr algn="ctr" rtl="0" fontAlgn="base">
        <a:spcBef>
          <a:spcPct val="0"/>
        </a:spcBef>
        <a:spcAft>
          <a:spcPct val="0"/>
        </a:spcAft>
        <a:defRPr sz="4400">
          <a:solidFill>
            <a:schemeClr val="tx2"/>
          </a:solidFill>
          <a:latin typeface="Arial" charset="0"/>
          <a:ea typeface="宋体" pitchFamily="2" charset="-122"/>
        </a:defRPr>
      </a:lvl2pPr>
      <a:lvl3pPr algn="ctr" rtl="0" fontAlgn="base">
        <a:spcBef>
          <a:spcPct val="0"/>
        </a:spcBef>
        <a:spcAft>
          <a:spcPct val="0"/>
        </a:spcAft>
        <a:defRPr sz="4400">
          <a:solidFill>
            <a:schemeClr val="tx2"/>
          </a:solidFill>
          <a:latin typeface="Arial" charset="0"/>
          <a:ea typeface="宋体" pitchFamily="2" charset="-122"/>
        </a:defRPr>
      </a:lvl3pPr>
      <a:lvl4pPr algn="ctr" rtl="0" fontAlgn="base">
        <a:spcBef>
          <a:spcPct val="0"/>
        </a:spcBef>
        <a:spcAft>
          <a:spcPct val="0"/>
        </a:spcAft>
        <a:defRPr sz="4400">
          <a:solidFill>
            <a:schemeClr val="tx2"/>
          </a:solidFill>
          <a:latin typeface="Arial" charset="0"/>
          <a:ea typeface="宋体" pitchFamily="2" charset="-122"/>
        </a:defRPr>
      </a:lvl4pPr>
      <a:lvl5pPr algn="ctr" rtl="0" fontAlgn="base">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微软雅黑" pitchFamily="34" charset="-122"/>
          <a:ea typeface="微软雅黑" pitchFamily="34" charset="-122"/>
          <a:cs typeface="+mn-cs"/>
        </a:defRPr>
      </a:lvl1pPr>
      <a:lvl2pPr marL="742950" indent="-285750" algn="l" rtl="0" fontAlgn="base">
        <a:spcBef>
          <a:spcPct val="20000"/>
        </a:spcBef>
        <a:spcAft>
          <a:spcPct val="0"/>
        </a:spcAft>
        <a:buChar char="–"/>
        <a:defRPr sz="2800">
          <a:solidFill>
            <a:schemeClr val="tx1"/>
          </a:solidFill>
          <a:latin typeface="微软雅黑" pitchFamily="34" charset="-122"/>
          <a:ea typeface="微软雅黑" pitchFamily="34" charset="-122"/>
        </a:defRPr>
      </a:lvl2pPr>
      <a:lvl3pPr marL="1143000" indent="-228600" algn="l" rtl="0" fontAlgn="base">
        <a:spcBef>
          <a:spcPct val="20000"/>
        </a:spcBef>
        <a:spcAft>
          <a:spcPct val="0"/>
        </a:spcAft>
        <a:buChar char="•"/>
        <a:defRPr sz="2400">
          <a:solidFill>
            <a:schemeClr val="tx1"/>
          </a:solidFill>
          <a:latin typeface="微软雅黑" pitchFamily="34" charset="-122"/>
          <a:ea typeface="微软雅黑" pitchFamily="34" charset="-122"/>
        </a:defRPr>
      </a:lvl3pPr>
      <a:lvl4pPr marL="1600200" indent="-228600" algn="l" rtl="0" fontAlgn="base">
        <a:spcBef>
          <a:spcPct val="20000"/>
        </a:spcBef>
        <a:spcAft>
          <a:spcPct val="0"/>
        </a:spcAft>
        <a:buChar char="–"/>
        <a:defRPr sz="2000">
          <a:solidFill>
            <a:schemeClr val="tx1"/>
          </a:solidFill>
          <a:latin typeface="微软雅黑" pitchFamily="34" charset="-122"/>
          <a:ea typeface="微软雅黑" pitchFamily="34" charset="-122"/>
        </a:defRPr>
      </a:lvl4pPr>
      <a:lvl5pPr marL="2057400" indent="-228600" algn="l" rtl="0" fontAlgn="base">
        <a:spcBef>
          <a:spcPct val="20000"/>
        </a:spcBef>
        <a:spcAft>
          <a:spcPct val="0"/>
        </a:spcAft>
        <a:buChar char="»"/>
        <a:defRPr sz="2000">
          <a:solidFill>
            <a:schemeClr val="tx1"/>
          </a:solidFill>
          <a:latin typeface="微软雅黑" pitchFamily="34" charset="-122"/>
          <a:ea typeface="微软雅黑" pitchFamily="34" charset="-122"/>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1.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2.xml"/></Relationships>
</file>

<file path=ppt/slides/_rels/slide2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1.xml"/></Relationships>
</file>

<file path=ppt/slides/_rels/slide2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4"/>
          </p:nvPr>
        </p:nvSpPr>
        <p:spPr/>
        <p:txBody>
          <a:bodyPr/>
          <a:lstStyle/>
          <a:p>
            <a:fld id="{D930F30B-37A6-41A8-9979-18392C285CD4}" type="slidenum">
              <a:rPr lang="en-US" altLang="zh-CN" smtClean="0"/>
              <a:pPr/>
              <a:t>1</a:t>
            </a:fld>
            <a:endParaRPr lang="en-US" altLang="zh-CN"/>
          </a:p>
        </p:txBody>
      </p:sp>
      <p:sp>
        <p:nvSpPr>
          <p:cNvPr id="5" name="WordArt 5"/>
          <p:cNvSpPr>
            <a:spLocks noChangeArrowheads="1" noChangeShapeType="1" noTextEdit="1"/>
          </p:cNvSpPr>
          <p:nvPr/>
        </p:nvSpPr>
        <p:spPr bwMode="auto">
          <a:xfrm>
            <a:off x="5040313" y="596881"/>
            <a:ext cx="4714908" cy="1214446"/>
          </a:xfrm>
          <a:prstGeom prst="rect">
            <a:avLst/>
          </a:prstGeom>
        </p:spPr>
        <p:txBody>
          <a:bodyPr wrap="none" fromWordArt="1">
            <a:prstTxWarp prst="textPlain">
              <a:avLst>
                <a:gd name="adj" fmla="val 50000"/>
              </a:avLst>
            </a:prstTxWarp>
          </a:bodyPr>
          <a:lstStyle/>
          <a:p>
            <a:pPr algn="ctr"/>
            <a:r>
              <a:rPr lang="zh-CN" altLang="en-US" sz="3600" b="1" kern="10" spc="-180" dirty="0" smtClean="0">
                <a:ln w="19050">
                  <a:solidFill>
                    <a:srgbClr val="C00000"/>
                  </a:solidFill>
                  <a:round/>
                  <a:headEnd/>
                  <a:tailEnd/>
                </a:ln>
                <a:solidFill>
                  <a:srgbClr val="FFFF00"/>
                </a:solidFill>
                <a:effectLst>
                  <a:outerShdw dist="74053" dir="1857825" algn="ctr" rotWithShape="0">
                    <a:schemeClr val="bg1"/>
                  </a:outerShdw>
                </a:effectLst>
                <a:latin typeface="华文隶书"/>
                <a:ea typeface="华文隶书"/>
              </a:rPr>
              <a:t>天空时讯</a:t>
            </a:r>
            <a:endParaRPr lang="zh-CN" altLang="en-US" sz="3600" b="1" kern="10" spc="-180" dirty="0">
              <a:ln w="19050">
                <a:solidFill>
                  <a:srgbClr val="C00000"/>
                </a:solidFill>
                <a:round/>
                <a:headEnd/>
                <a:tailEnd/>
              </a:ln>
              <a:solidFill>
                <a:srgbClr val="FFFF00"/>
              </a:solidFill>
              <a:effectLst>
                <a:outerShdw dist="74053" dir="1857825" algn="ctr" rotWithShape="0">
                  <a:schemeClr val="bg1"/>
                </a:outerShdw>
              </a:effectLst>
              <a:latin typeface="华文隶书"/>
              <a:ea typeface="华文隶书"/>
            </a:endParaRPr>
          </a:p>
        </p:txBody>
      </p:sp>
      <p:sp>
        <p:nvSpPr>
          <p:cNvPr id="9" name="副标题 2"/>
          <p:cNvSpPr>
            <a:spLocks noGrp="1"/>
          </p:cNvSpPr>
          <p:nvPr>
            <p:ph type="subTitle" idx="1"/>
          </p:nvPr>
        </p:nvSpPr>
        <p:spPr>
          <a:xfrm>
            <a:off x="1325536" y="2454269"/>
            <a:ext cx="4286280" cy="1571636"/>
          </a:xfrm>
        </p:spPr>
        <p:txBody>
          <a:bodyPr/>
          <a:lstStyle/>
          <a:p>
            <a:r>
              <a:rPr lang="en-US" altLang="zh-CN" sz="2800" b="1" dirty="0" smtClean="0">
                <a:solidFill>
                  <a:schemeClr val="bg1"/>
                </a:solidFill>
                <a:effectLst>
                  <a:glow rad="63500">
                    <a:schemeClr val="tx1">
                      <a:lumMod val="50000"/>
                      <a:lumOff val="50000"/>
                      <a:alpha val="40000"/>
                    </a:schemeClr>
                  </a:glow>
                </a:effectLst>
                <a:ea typeface="微软雅黑" pitchFamily="34" charset="-122"/>
              </a:rPr>
              <a:t>《</a:t>
            </a:r>
            <a:r>
              <a:rPr lang="zh-CN" altLang="en-US" sz="2800" b="1" dirty="0" smtClean="0">
                <a:solidFill>
                  <a:schemeClr val="bg1"/>
                </a:solidFill>
                <a:effectLst>
                  <a:glow rad="63500">
                    <a:schemeClr val="tx1">
                      <a:lumMod val="50000"/>
                      <a:lumOff val="50000"/>
                      <a:alpha val="40000"/>
                    </a:schemeClr>
                  </a:glow>
                </a:effectLst>
                <a:ea typeface="微软雅黑" pitchFamily="34" charset="-122"/>
              </a:rPr>
              <a:t>央视财经评论</a:t>
            </a:r>
            <a:r>
              <a:rPr lang="en-US" altLang="zh-CN" sz="2800" b="1" dirty="0" smtClean="0">
                <a:solidFill>
                  <a:schemeClr val="bg1"/>
                </a:solidFill>
                <a:effectLst>
                  <a:glow rad="63500">
                    <a:schemeClr val="tx1">
                      <a:lumMod val="50000"/>
                      <a:lumOff val="50000"/>
                      <a:alpha val="40000"/>
                    </a:schemeClr>
                  </a:glow>
                </a:effectLst>
                <a:ea typeface="微软雅黑" pitchFamily="34" charset="-122"/>
              </a:rPr>
              <a:t>》</a:t>
            </a:r>
            <a:r>
              <a:rPr lang="zh-CN" altLang="en-US" sz="2800" b="1" dirty="0" smtClean="0">
                <a:solidFill>
                  <a:schemeClr val="bg1"/>
                </a:solidFill>
                <a:effectLst>
                  <a:glow rad="63500">
                    <a:schemeClr val="tx1">
                      <a:lumMod val="50000"/>
                      <a:lumOff val="50000"/>
                      <a:alpha val="40000"/>
                    </a:schemeClr>
                  </a:glow>
                </a:effectLst>
                <a:ea typeface="微软雅黑" pitchFamily="34" charset="-122"/>
              </a:rPr>
              <a:t>：</a:t>
            </a:r>
            <a:endParaRPr lang="en-US" altLang="zh-CN" sz="2800" b="1" dirty="0" smtClean="0">
              <a:solidFill>
                <a:schemeClr val="bg1"/>
              </a:solidFill>
              <a:effectLst>
                <a:glow rad="63500">
                  <a:schemeClr val="tx1">
                    <a:lumMod val="50000"/>
                    <a:lumOff val="50000"/>
                    <a:alpha val="40000"/>
                  </a:schemeClr>
                </a:glow>
              </a:effectLst>
              <a:ea typeface="微软雅黑" pitchFamily="34" charset="-122"/>
            </a:endParaRPr>
          </a:p>
          <a:p>
            <a:r>
              <a:rPr lang="zh-CN" altLang="en-US" sz="2800" b="1" dirty="0" smtClean="0">
                <a:solidFill>
                  <a:schemeClr val="bg1"/>
                </a:solidFill>
                <a:effectLst>
                  <a:glow rad="63500">
                    <a:schemeClr val="tx1">
                      <a:lumMod val="50000"/>
                      <a:lumOff val="50000"/>
                      <a:alpha val="40000"/>
                    </a:schemeClr>
                  </a:glow>
                </a:effectLst>
                <a:ea typeface="微软雅黑" pitchFamily="34" charset="-122"/>
              </a:rPr>
              <a:t>组建不动产登记局</a:t>
            </a:r>
            <a:r>
              <a:rPr lang="en-US" sz="2800" b="1" dirty="0" smtClean="0">
                <a:solidFill>
                  <a:schemeClr val="bg1"/>
                </a:solidFill>
                <a:effectLst>
                  <a:glow rad="63500">
                    <a:schemeClr val="tx1">
                      <a:lumMod val="50000"/>
                      <a:lumOff val="50000"/>
                      <a:alpha val="40000"/>
                    </a:schemeClr>
                  </a:glow>
                </a:effectLst>
                <a:ea typeface="微软雅黑" pitchFamily="34" charset="-122"/>
              </a:rPr>
              <a:t>   </a:t>
            </a:r>
            <a:r>
              <a:rPr lang="zh-CN" altLang="en-US" sz="2800" b="1" dirty="0" smtClean="0">
                <a:solidFill>
                  <a:schemeClr val="bg1"/>
                </a:solidFill>
                <a:effectLst>
                  <a:glow rad="63500">
                    <a:schemeClr val="tx1">
                      <a:lumMod val="50000"/>
                      <a:lumOff val="50000"/>
                      <a:alpha val="40000"/>
                    </a:schemeClr>
                  </a:glow>
                </a:effectLst>
                <a:ea typeface="微软雅黑" pitchFamily="34" charset="-122"/>
              </a:rPr>
              <a:t>房价或马上跌</a:t>
            </a:r>
            <a:endParaRPr lang="zh-CN" altLang="en-US" sz="2800" dirty="0">
              <a:solidFill>
                <a:schemeClr val="bg1"/>
              </a:solidFill>
              <a:effectLst>
                <a:glow rad="63500">
                  <a:schemeClr val="tx1">
                    <a:lumMod val="50000"/>
                    <a:lumOff val="50000"/>
                    <a:alpha val="40000"/>
                  </a:schemeClr>
                </a:glow>
              </a:effectLst>
              <a:ea typeface="微软雅黑" pitchFamily="34" charset="-122"/>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82792" y="4667696"/>
            <a:ext cx="5672771" cy="1001283"/>
          </a:xfrm>
        </p:spPr>
        <p:txBody>
          <a:bodyPr>
            <a:noAutofit/>
          </a:bodyPr>
          <a:lstStyle/>
          <a:p>
            <a:r>
              <a:rPr lang="en-US" altLang="zh-CN" sz="2800" dirty="0" smtClean="0">
                <a:solidFill>
                  <a:srgbClr val="C00000"/>
                </a:solidFill>
              </a:rPr>
              <a:t>《</a:t>
            </a:r>
            <a:r>
              <a:rPr lang="zh-CN" altLang="en-US" sz="2800" dirty="0" smtClean="0">
                <a:solidFill>
                  <a:srgbClr val="C00000"/>
                </a:solidFill>
              </a:rPr>
              <a:t>央视财经评论</a:t>
            </a:r>
            <a:r>
              <a:rPr lang="en-US" altLang="zh-CN" sz="2800" dirty="0" smtClean="0">
                <a:solidFill>
                  <a:srgbClr val="C00000"/>
                </a:solidFill>
              </a:rPr>
              <a:t>》</a:t>
            </a:r>
            <a:r>
              <a:rPr lang="zh-CN" altLang="en-US" sz="2800" dirty="0" smtClean="0">
                <a:solidFill>
                  <a:srgbClr val="C00000"/>
                </a:solidFill>
              </a:rPr>
              <a:t>：</a:t>
            </a:r>
            <a:r>
              <a:rPr lang="en-US" altLang="zh-CN" sz="2800" dirty="0" smtClean="0">
                <a:solidFill>
                  <a:srgbClr val="C00000"/>
                </a:solidFill>
              </a:rPr>
              <a:t/>
            </a:r>
            <a:br>
              <a:rPr lang="en-US" altLang="zh-CN" sz="2800" dirty="0" smtClean="0">
                <a:solidFill>
                  <a:srgbClr val="C00000"/>
                </a:solidFill>
              </a:rPr>
            </a:br>
            <a:r>
              <a:rPr lang="zh-CN" altLang="en-US" sz="2800" dirty="0" smtClean="0">
                <a:solidFill>
                  <a:srgbClr val="C00000"/>
                </a:solidFill>
              </a:rPr>
              <a:t>组建不动产登记局、房价或马上跌</a:t>
            </a:r>
            <a:br>
              <a:rPr lang="zh-CN" altLang="en-US" sz="2800" dirty="0" smtClean="0">
                <a:solidFill>
                  <a:srgbClr val="C00000"/>
                </a:solidFill>
              </a:rPr>
            </a:br>
            <a:endParaRPr lang="zh-CN" altLang="en-US" sz="2800" dirty="0">
              <a:solidFill>
                <a:srgbClr val="C00000"/>
              </a:solidFill>
            </a:endParaRPr>
          </a:p>
        </p:txBody>
      </p:sp>
      <p:pic>
        <p:nvPicPr>
          <p:cNvPr id="4" name="图片 3" descr="http://mmbiz.qpic.cn/mmbiz/BU1w305eUgpVfwER7c2HrjLLThib46OuLf3ibIwHQoMiafvnUG7qKHYDd2M7v5qw5Qn3hVk3TeR5d7odn0da4NMtg/0"/>
          <p:cNvPicPr/>
          <p:nvPr/>
        </p:nvPicPr>
        <p:blipFill>
          <a:blip r:embed="rId2"/>
          <a:srcRect/>
          <a:stretch>
            <a:fillRect/>
          </a:stretch>
        </p:blipFill>
        <p:spPr bwMode="auto">
          <a:xfrm>
            <a:off x="2611420" y="811195"/>
            <a:ext cx="5000660" cy="364333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25470" y="4180003"/>
            <a:ext cx="8568531" cy="1417538"/>
          </a:xfrm>
        </p:spPr>
        <p:txBody>
          <a:bodyPr>
            <a:normAutofit/>
          </a:bodyPr>
          <a:lstStyle/>
          <a:p>
            <a:r>
              <a:rPr lang="zh-CN" altLang="en-US" sz="2400" dirty="0" smtClean="0"/>
              <a:t>近日，在北京举行的全国国土资源工作会议上，国土资源部宣布</a:t>
            </a:r>
            <a:r>
              <a:rPr lang="en-US" sz="2400" dirty="0" smtClean="0"/>
              <a:t>2014</a:t>
            </a:r>
            <a:r>
              <a:rPr lang="zh-CN" altLang="en-US" sz="2400" dirty="0" smtClean="0"/>
              <a:t>年国土部将建立不动产统一登记信息平台。从制度上为不动产统一登记做好基础工作。</a:t>
            </a:r>
            <a:endParaRPr lang="zh-CN" altLang="en-US" sz="2400" dirty="0"/>
          </a:p>
        </p:txBody>
      </p:sp>
      <p:pic>
        <p:nvPicPr>
          <p:cNvPr id="5" name="图片 4" descr="W020140111754788015707.jpg"/>
          <p:cNvPicPr>
            <a:picLocks noChangeAspect="1"/>
          </p:cNvPicPr>
          <p:nvPr/>
        </p:nvPicPr>
        <p:blipFill>
          <a:blip r:embed="rId2"/>
          <a:stretch>
            <a:fillRect/>
          </a:stretch>
        </p:blipFill>
        <p:spPr>
          <a:xfrm>
            <a:off x="2397106" y="811195"/>
            <a:ext cx="5214974" cy="34735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4369874" y="454005"/>
            <a:ext cx="4170900" cy="5429288"/>
          </a:xfrm>
        </p:spPr>
        <p:txBody>
          <a:bodyPr>
            <a:noAutofit/>
          </a:bodyPr>
          <a:lstStyle/>
          <a:p>
            <a:r>
              <a:rPr lang="zh-CN" altLang="en-US" sz="2000" dirty="0" smtClean="0">
                <a:solidFill>
                  <a:schemeClr val="tx1">
                    <a:lumMod val="65000"/>
                    <a:lumOff val="35000"/>
                  </a:schemeClr>
                </a:solidFill>
              </a:rPr>
              <a:t>日前，在召开的全国国土资源工作会议上，国土部副部长、党组副书记、国家土地副总督察徐德明先生明确地表示，国土部将尽快协调有关部门建立部际联席会议制度，加快组建不动产登记局。不动产统一登记制度再提速，会对市场带来怎样的影响？曾经各自为政的十余个相关部门，如何通过部际联席会议协调统一？</a:t>
            </a:r>
            <a:endParaRPr lang="en-US" altLang="zh-CN" sz="2000" dirty="0" smtClean="0">
              <a:solidFill>
                <a:schemeClr val="tx1">
                  <a:lumMod val="65000"/>
                  <a:lumOff val="35000"/>
                </a:schemeClr>
              </a:solidFill>
            </a:endParaRPr>
          </a:p>
          <a:p>
            <a:r>
              <a:rPr lang="zh-CN" altLang="en-US" sz="2000" dirty="0" smtClean="0">
                <a:solidFill>
                  <a:schemeClr val="tx1">
                    <a:lumMod val="65000"/>
                    <a:lumOff val="35000"/>
                  </a:schemeClr>
                </a:solidFill>
              </a:rPr>
              <a:t>央视财经频道主持人沈竹和著名财经评论员马光远、刘戈共同评论。</a:t>
            </a:r>
          </a:p>
          <a:p>
            <a:r>
              <a:rPr lang="zh-CN" altLang="en-US" sz="2000" dirty="0" smtClean="0">
                <a:solidFill>
                  <a:schemeClr val="tx1">
                    <a:lumMod val="65000"/>
                    <a:lumOff val="35000"/>
                  </a:schemeClr>
                </a:solidFill>
              </a:rPr>
              <a:t>国土部加快组建不动产登记局，不动产“信息孤岛”将终结，不动产登记制度能否撼动高房价？房产税开征脚步会否因此加速？</a:t>
            </a:r>
            <a:endParaRPr lang="zh-CN" altLang="en-US" sz="2000" dirty="0">
              <a:solidFill>
                <a:schemeClr val="tx1">
                  <a:lumMod val="65000"/>
                  <a:lumOff val="35000"/>
                </a:schemeClr>
              </a:solidFill>
            </a:endParaRPr>
          </a:p>
        </p:txBody>
      </p:sp>
      <p:sp>
        <p:nvSpPr>
          <p:cNvPr id="4" name="文本占位符 3"/>
          <p:cNvSpPr>
            <a:spLocks noGrp="1"/>
          </p:cNvSpPr>
          <p:nvPr>
            <p:ph type="body" sz="half" idx="2"/>
          </p:nvPr>
        </p:nvSpPr>
        <p:spPr/>
        <p:txBody>
          <a:bodyPr/>
          <a:lstStyle/>
          <a:p>
            <a:endParaRPr lang="zh-CN" altLang="en-US" dirty="0"/>
          </a:p>
        </p:txBody>
      </p:sp>
      <p:pic>
        <p:nvPicPr>
          <p:cNvPr id="6" name="图片 5" descr="20140104091358573.jpg"/>
          <p:cNvPicPr>
            <a:picLocks noChangeAspect="1"/>
          </p:cNvPicPr>
          <p:nvPr/>
        </p:nvPicPr>
        <p:blipFill>
          <a:blip r:embed="rId2"/>
          <a:stretch>
            <a:fillRect/>
          </a:stretch>
        </p:blipFill>
        <p:spPr>
          <a:xfrm>
            <a:off x="428628" y="1239823"/>
            <a:ext cx="3540114" cy="364333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8280" y="4240219"/>
            <a:ext cx="3316456" cy="1098030"/>
          </a:xfrm>
        </p:spPr>
        <p:txBody>
          <a:bodyPr/>
          <a:lstStyle/>
          <a:p>
            <a:r>
              <a:rPr lang="zh-CN" altLang="en-US" dirty="0" smtClean="0">
                <a:solidFill>
                  <a:srgbClr val="C00000"/>
                </a:solidFill>
              </a:rPr>
              <a:t>国土资源部副部长  徐德明</a:t>
            </a:r>
            <a:endParaRPr lang="zh-CN" altLang="en-US" dirty="0">
              <a:solidFill>
                <a:srgbClr val="C00000"/>
              </a:solidFill>
            </a:endParaRPr>
          </a:p>
        </p:txBody>
      </p:sp>
      <p:sp>
        <p:nvSpPr>
          <p:cNvPr id="6" name="内容占位符 5"/>
          <p:cNvSpPr>
            <a:spLocks noGrp="1"/>
          </p:cNvSpPr>
          <p:nvPr>
            <p:ph idx="1"/>
          </p:nvPr>
        </p:nvSpPr>
        <p:spPr>
          <a:xfrm>
            <a:off x="3941247" y="96815"/>
            <a:ext cx="4742403" cy="5982476"/>
          </a:xfrm>
        </p:spPr>
        <p:txBody>
          <a:bodyPr>
            <a:noAutofit/>
          </a:bodyPr>
          <a:lstStyle/>
          <a:p>
            <a:r>
              <a:rPr lang="zh-CN" altLang="en-US" sz="1600" dirty="0" smtClean="0">
                <a:solidFill>
                  <a:schemeClr val="tx1">
                    <a:lumMod val="65000"/>
                    <a:lumOff val="35000"/>
                  </a:schemeClr>
                </a:solidFill>
              </a:rPr>
              <a:t>徐德明（国土资源部副部长）：首先落实好统一登记机构和统一登记依据，加快组建不动产登记局，机构人员要到位，抓紧研究出台不动产统一登记条例，为全面开展不动产统一登记提供法律依据。</a:t>
            </a:r>
          </a:p>
          <a:p>
            <a:r>
              <a:rPr lang="zh-CN" altLang="en-US" sz="1600" dirty="0" smtClean="0">
                <a:solidFill>
                  <a:schemeClr val="tx1">
                    <a:lumMod val="65000"/>
                    <a:lumOff val="35000"/>
                  </a:schemeClr>
                </a:solidFill>
              </a:rPr>
              <a:t>会议提出由国土资源部负责指导监督全国土地、房屋、草原、林地、海域等不动产统一登记职责。基本做到登记机构、登记簿册、登记依据和信息平台四统一。目前，我国现行的不动产登记处于分部门管理。土地在土地管理部门登记，房屋在房产管理部门登记，草原、滩涂在农业部登记，林业资源在林业局登记。即便是同种类的不动产，各省登记也处于信息孤岛状态。全国不动产登记基本上处于网格化的孤立状态。</a:t>
            </a:r>
          </a:p>
          <a:p>
            <a:r>
              <a:rPr lang="en-US" sz="1600" dirty="0" smtClean="0">
                <a:solidFill>
                  <a:schemeClr val="tx1">
                    <a:lumMod val="65000"/>
                    <a:lumOff val="35000"/>
                  </a:schemeClr>
                </a:solidFill>
              </a:rPr>
              <a:t>2013</a:t>
            </a:r>
            <a:r>
              <a:rPr lang="zh-CN" altLang="en-US" sz="1600" dirty="0" smtClean="0">
                <a:solidFill>
                  <a:schemeClr val="tx1">
                    <a:lumMod val="65000"/>
                    <a:lumOff val="35000"/>
                  </a:schemeClr>
                </a:solidFill>
              </a:rPr>
              <a:t>年</a:t>
            </a:r>
            <a:r>
              <a:rPr lang="en-US" sz="1600" dirty="0" smtClean="0">
                <a:solidFill>
                  <a:schemeClr val="tx1">
                    <a:lumMod val="65000"/>
                    <a:lumOff val="35000"/>
                  </a:schemeClr>
                </a:solidFill>
              </a:rPr>
              <a:t>11</a:t>
            </a:r>
            <a:r>
              <a:rPr lang="zh-CN" altLang="en-US" sz="1600" dirty="0" smtClean="0">
                <a:solidFill>
                  <a:schemeClr val="tx1">
                    <a:lumMod val="65000"/>
                    <a:lumOff val="35000"/>
                  </a:schemeClr>
                </a:solidFill>
              </a:rPr>
              <a:t>月，国务院常务会议已经提出整合不动产登记职责，建立不动产统一登记制度。这是国务院机构改革和职能转变方案的重要内容。有不少专家认为，不动产登记制度加速落地的另一个原因，就是为了推进房产税立法进程。只有全国实行统一的不动产登记，才能掌握纳税人在全国拥有房地产的信息，保证税收。同时，对于公众关注的防腐败、抑制房价等问题，也将会有积极意义。</a:t>
            </a:r>
          </a:p>
          <a:p>
            <a:endParaRPr lang="zh-CN" altLang="en-US" sz="1600" dirty="0">
              <a:solidFill>
                <a:schemeClr val="tx1">
                  <a:lumMod val="65000"/>
                  <a:lumOff val="35000"/>
                </a:schemeClr>
              </a:solidFill>
            </a:endParaRPr>
          </a:p>
        </p:txBody>
      </p:sp>
      <p:pic>
        <p:nvPicPr>
          <p:cNvPr id="7" name="内容占位符 4" descr="20768.jpg"/>
          <p:cNvPicPr>
            <a:picLocks noChangeAspect="1"/>
          </p:cNvPicPr>
          <p:nvPr/>
        </p:nvPicPr>
        <p:blipFill>
          <a:blip r:embed="rId2"/>
          <a:stretch>
            <a:fillRect/>
          </a:stretch>
        </p:blipFill>
        <p:spPr>
          <a:xfrm>
            <a:off x="468280" y="1668451"/>
            <a:ext cx="3368709" cy="300039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8280" y="882633"/>
            <a:ext cx="3316456" cy="1240906"/>
          </a:xfrm>
        </p:spPr>
        <p:txBody>
          <a:bodyPr>
            <a:normAutofit/>
          </a:bodyPr>
          <a:lstStyle/>
          <a:p>
            <a:r>
              <a:rPr lang="zh-CN" altLang="en-US" dirty="0" smtClean="0">
                <a:solidFill>
                  <a:srgbClr val="C00000"/>
                </a:solidFill>
              </a:rPr>
              <a:t>马光远：不动产登记制度将为未来不动产的管理、确权、交易奠定良好的信息基础</a:t>
            </a:r>
            <a:endParaRPr lang="zh-CN" altLang="en-US" dirty="0">
              <a:solidFill>
                <a:srgbClr val="C00000"/>
              </a:solidFill>
            </a:endParaRPr>
          </a:p>
        </p:txBody>
      </p:sp>
      <p:sp>
        <p:nvSpPr>
          <p:cNvPr id="4" name="文本占位符 3"/>
          <p:cNvSpPr>
            <a:spLocks noGrp="1"/>
          </p:cNvSpPr>
          <p:nvPr>
            <p:ph type="body" sz="half" idx="2"/>
          </p:nvPr>
        </p:nvSpPr>
        <p:spPr>
          <a:xfrm>
            <a:off x="754032" y="5383227"/>
            <a:ext cx="2786082" cy="428628"/>
          </a:xfrm>
        </p:spPr>
        <p:txBody>
          <a:bodyPr>
            <a:normAutofit/>
          </a:bodyPr>
          <a:lstStyle/>
          <a:p>
            <a:r>
              <a:rPr lang="en-US" altLang="zh-CN" sz="1800" dirty="0" smtClean="0"/>
              <a:t>《</a:t>
            </a:r>
            <a:r>
              <a:rPr lang="zh-CN" altLang="en-US" sz="1800" dirty="0" smtClean="0"/>
              <a:t>央视财经评论</a:t>
            </a:r>
            <a:r>
              <a:rPr lang="en-US" altLang="zh-CN" sz="1800" dirty="0" smtClean="0"/>
              <a:t>》</a:t>
            </a:r>
            <a:r>
              <a:rPr lang="zh-CN" altLang="en-US" sz="1800" dirty="0" smtClean="0"/>
              <a:t>评论员</a:t>
            </a:r>
            <a:endParaRPr lang="zh-CN" altLang="en-US" sz="1800" dirty="0"/>
          </a:p>
        </p:txBody>
      </p:sp>
      <p:sp>
        <p:nvSpPr>
          <p:cNvPr id="6" name="内容占位符 5"/>
          <p:cNvSpPr>
            <a:spLocks noGrp="1"/>
          </p:cNvSpPr>
          <p:nvPr>
            <p:ph idx="1"/>
          </p:nvPr>
        </p:nvSpPr>
        <p:spPr>
          <a:xfrm>
            <a:off x="3754428" y="525443"/>
            <a:ext cx="5857916" cy="5429288"/>
          </a:xfrm>
          <a:solidFill>
            <a:schemeClr val="bg1"/>
          </a:solidFill>
        </p:spPr>
        <p:txBody>
          <a:bodyPr>
            <a:noAutofit/>
          </a:bodyPr>
          <a:lstStyle/>
          <a:p>
            <a:r>
              <a:rPr lang="zh-CN" altLang="en-US" sz="1400" dirty="0" smtClean="0">
                <a:solidFill>
                  <a:schemeClr val="tx1">
                    <a:lumMod val="65000"/>
                    <a:lumOff val="35000"/>
                  </a:schemeClr>
                </a:solidFill>
              </a:rPr>
              <a:t>我觉得是把中国所有的不动产，用统一的部门、统一的法律、统一的全局部署来登记，登记完以后，就改变了目前土地一个部门，房产一个部门，林地一个部门，甚至房产在多个部门的局面。这给我们未来整个不动产的管理，不动产的确权，不动产未来的交易，奠定了一个好的信息基础。因为以前很混乱，一个房子有可能在好几个部门，你的一个房子，地在一个部门，房子又在另一个部门，这个情况可能也只有在少数国家才有。事实上，我们认为是个大陆法系，罗马法以来，大陆法是所有的国家在不动产方面只能统一登记，要么在司法部门登记，要么在行政部门登记。所以我们的</a:t>
            </a:r>
            <a:r>
              <a:rPr lang="en-US" altLang="zh-CN" sz="1400" dirty="0" smtClean="0">
                <a:solidFill>
                  <a:schemeClr val="tx1">
                    <a:lumMod val="65000"/>
                    <a:lumOff val="35000"/>
                  </a:schemeClr>
                </a:solidFill>
              </a:rPr>
              <a:t>《</a:t>
            </a:r>
            <a:r>
              <a:rPr lang="zh-CN" altLang="en-US" sz="1400" dirty="0" smtClean="0">
                <a:solidFill>
                  <a:schemeClr val="tx1">
                    <a:lumMod val="65000"/>
                    <a:lumOff val="35000"/>
                  </a:schemeClr>
                </a:solidFill>
              </a:rPr>
              <a:t>物权法</a:t>
            </a:r>
            <a:r>
              <a:rPr lang="en-US" altLang="zh-CN" sz="1400" dirty="0" smtClean="0">
                <a:solidFill>
                  <a:schemeClr val="tx1">
                    <a:lumMod val="65000"/>
                    <a:lumOff val="35000"/>
                  </a:schemeClr>
                </a:solidFill>
              </a:rPr>
              <a:t>》</a:t>
            </a:r>
            <a:r>
              <a:rPr lang="zh-CN" altLang="en-US" sz="1400" dirty="0" smtClean="0">
                <a:solidFill>
                  <a:schemeClr val="tx1">
                    <a:lumMod val="65000"/>
                    <a:lumOff val="35000"/>
                  </a:schemeClr>
                </a:solidFill>
              </a:rPr>
              <a:t>出台以后，就要求建立统一登记制度。</a:t>
            </a:r>
            <a:endParaRPr lang="en-US" altLang="zh-CN" sz="1400" dirty="0" smtClean="0">
              <a:solidFill>
                <a:schemeClr val="tx1">
                  <a:lumMod val="65000"/>
                  <a:lumOff val="35000"/>
                </a:schemeClr>
              </a:solidFill>
            </a:endParaRPr>
          </a:p>
          <a:p>
            <a:r>
              <a:rPr lang="zh-CN" altLang="en-US" sz="1400" dirty="0" smtClean="0"/>
              <a:t>这么多年来，我们一直在推动这个工作，所以这个局的成立，事实上确立了一个机构。这个机构主要负责什么？全国的不动产，房子、土地、林地，所有的不动产的东西都在这个部门来管理。它是在我们建立整个不动产统一制度以前，因为这些部门现在都有登记的权利，但怎么样把这些信息统一移交到一个部门，这是整个统一登记制度的一个过渡过程，所以这个会议很重要。因为不动产统一登记也涉及到部门权利的划分问题，权利背后它是有利益的。所以我觉得第一个，我们要在六月份以前，把这个法规建立出来，因为按照我们的</a:t>
            </a:r>
            <a:r>
              <a:rPr lang="en-US" altLang="zh-CN" sz="1400" dirty="0" smtClean="0"/>
              <a:t>《</a:t>
            </a:r>
            <a:r>
              <a:rPr lang="zh-CN" altLang="en-US" sz="1400" dirty="0" smtClean="0"/>
              <a:t>物权法</a:t>
            </a:r>
            <a:r>
              <a:rPr lang="en-US" altLang="zh-CN" sz="1400" dirty="0" smtClean="0"/>
              <a:t>》</a:t>
            </a:r>
            <a:r>
              <a:rPr lang="zh-CN" altLang="en-US" sz="1400" dirty="0" smtClean="0"/>
              <a:t>，必须是国务院的法规法律才能制定这么一个制度。第二点，建立一个机构，中国所有的不动产都要统一到这个地方来登记，只有一个部门。所以为什么要联席呢？联席里边肯定有很多协调的工作，信息有时候可能很混乱。比如说并不是说每一个城市的房子都在它的住房管理部门来的，现在北京市，比如说哪一年以前的，它不交易的话，你根本不知道。这意味着什么呢？我们不仅仅在统一登记，而且要把以前一些漏登，错登的，都一一改正。</a:t>
            </a:r>
          </a:p>
          <a:p>
            <a:endParaRPr lang="zh-CN" altLang="en-US" sz="1400" dirty="0" smtClean="0">
              <a:solidFill>
                <a:schemeClr val="tx1">
                  <a:lumMod val="65000"/>
                  <a:lumOff val="35000"/>
                </a:schemeClr>
              </a:solidFill>
            </a:endParaRPr>
          </a:p>
        </p:txBody>
      </p:sp>
      <p:pic>
        <p:nvPicPr>
          <p:cNvPr id="7" name="内容占位符 4" descr="W020090305041393757853.jpg"/>
          <p:cNvPicPr>
            <a:picLocks noChangeAspect="1"/>
          </p:cNvPicPr>
          <p:nvPr/>
        </p:nvPicPr>
        <p:blipFill>
          <a:blip r:embed="rId2"/>
          <a:stretch>
            <a:fillRect/>
          </a:stretch>
        </p:blipFill>
        <p:spPr>
          <a:xfrm>
            <a:off x="968346" y="2239955"/>
            <a:ext cx="2357454" cy="306040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156" y="882633"/>
            <a:ext cx="3214710" cy="1240906"/>
          </a:xfrm>
        </p:spPr>
        <p:txBody>
          <a:bodyPr>
            <a:normAutofit/>
          </a:bodyPr>
          <a:lstStyle/>
          <a:p>
            <a:r>
              <a:rPr lang="zh-CN" altLang="en-US" dirty="0" smtClean="0">
                <a:solidFill>
                  <a:srgbClr val="C00000"/>
                </a:solidFill>
              </a:rPr>
              <a:t>刘戈：不动产登记是信息明确的过程</a:t>
            </a:r>
            <a:r>
              <a:rPr lang="en-US" dirty="0" smtClean="0">
                <a:solidFill>
                  <a:srgbClr val="C00000"/>
                </a:solidFill>
              </a:rPr>
              <a:t> </a:t>
            </a:r>
            <a:r>
              <a:rPr lang="zh-CN" altLang="en-US" dirty="0" smtClean="0">
                <a:solidFill>
                  <a:srgbClr val="C00000"/>
                </a:solidFill>
              </a:rPr>
              <a:t>同时也是确权的过程</a:t>
            </a:r>
            <a:endParaRPr lang="zh-CN" altLang="en-US" dirty="0">
              <a:solidFill>
                <a:srgbClr val="C00000"/>
              </a:solidFill>
            </a:endParaRPr>
          </a:p>
        </p:txBody>
      </p:sp>
      <p:sp>
        <p:nvSpPr>
          <p:cNvPr id="4" name="文本占位符 3"/>
          <p:cNvSpPr>
            <a:spLocks noGrp="1"/>
          </p:cNvSpPr>
          <p:nvPr>
            <p:ph type="body" sz="half" idx="2"/>
          </p:nvPr>
        </p:nvSpPr>
        <p:spPr>
          <a:xfrm>
            <a:off x="754032" y="5383227"/>
            <a:ext cx="2786082" cy="428628"/>
          </a:xfrm>
        </p:spPr>
        <p:txBody>
          <a:bodyPr>
            <a:normAutofit/>
          </a:bodyPr>
          <a:lstStyle/>
          <a:p>
            <a:r>
              <a:rPr lang="en-US" altLang="zh-CN" sz="1800" dirty="0" smtClean="0"/>
              <a:t>《</a:t>
            </a:r>
            <a:r>
              <a:rPr lang="zh-CN" altLang="en-US" sz="1800" dirty="0" smtClean="0"/>
              <a:t>央视财经评论</a:t>
            </a:r>
            <a:r>
              <a:rPr lang="en-US" altLang="zh-CN" sz="1800" dirty="0" smtClean="0"/>
              <a:t>》</a:t>
            </a:r>
            <a:r>
              <a:rPr lang="zh-CN" altLang="en-US" sz="1800" dirty="0" smtClean="0"/>
              <a:t>评论员</a:t>
            </a:r>
            <a:endParaRPr lang="zh-CN" altLang="en-US" sz="1800" dirty="0"/>
          </a:p>
        </p:txBody>
      </p:sp>
      <p:sp>
        <p:nvSpPr>
          <p:cNvPr id="6" name="内容占位符 5"/>
          <p:cNvSpPr>
            <a:spLocks noGrp="1"/>
          </p:cNvSpPr>
          <p:nvPr>
            <p:ph idx="1"/>
          </p:nvPr>
        </p:nvSpPr>
        <p:spPr>
          <a:xfrm>
            <a:off x="3754428" y="525443"/>
            <a:ext cx="5429288" cy="5429288"/>
          </a:xfrm>
          <a:solidFill>
            <a:schemeClr val="bg1"/>
          </a:solidFill>
        </p:spPr>
        <p:txBody>
          <a:bodyPr>
            <a:noAutofit/>
          </a:bodyPr>
          <a:lstStyle/>
          <a:p>
            <a:r>
              <a:rPr lang="zh-CN" altLang="en-US" sz="1400" dirty="0" smtClean="0"/>
              <a:t>　这件事情它应该是一个必做的事情，在很早的时候就应该建立起来这样一个制度。现在相关信息散布在各个地方，我们要把它集中起来，可以在一个系统里面清晰的看到所有我们所需要的信息。我看过一些房产证，你的住宅面积，在建筑面积上这一栏是非常清晰的，有住建部门给你盖的戳。还有一栏土地，像我们在城市，住的可能都是塔式楼，那么这一片地里面，到底算你占了多少土地面积呢？这一栏是空着的。所以这个过程，不但是一个信息明确的过程，同时也是一个确权的过程，你的权利最后也通过登记被确立起来了。我们把所有的，实际上每一个房子，每一片草原，每一片林地，都像给他发个人的身份证和户口本一样，清晰的把它确定下来。</a:t>
            </a:r>
          </a:p>
          <a:p>
            <a:r>
              <a:rPr lang="zh-CN" altLang="en-US" sz="1400" dirty="0" smtClean="0"/>
              <a:t>我们现在的房产是非常复杂的。我们现在有商品房，有经济适用房，还有很多农村的集体财产，这些房子不要说它的属性，就说技术上面，建筑面积和使用面积到底怎么计算？我们的商品房现在基本按照统一的方式来进行测算，还有很多房子测算的时候，是非常模糊的，有的甚至是</a:t>
            </a:r>
            <a:r>
              <a:rPr lang="en-US" sz="1400" dirty="0" smtClean="0"/>
              <a:t>50</a:t>
            </a:r>
            <a:r>
              <a:rPr lang="zh-CN" altLang="en-US" sz="1400" dirty="0" smtClean="0"/>
              <a:t>年前，</a:t>
            </a:r>
            <a:r>
              <a:rPr lang="en-US" sz="1400" dirty="0" smtClean="0"/>
              <a:t>60</a:t>
            </a:r>
            <a:r>
              <a:rPr lang="zh-CN" altLang="en-US" sz="1400" dirty="0" smtClean="0"/>
              <a:t>年前算过的，这些原来的历史遗留问题怎么样衔接起来，按照什么样一个口径，都必须开会研究，这样的话，可以把以后我们所需要的这些信息都整理清楚。房子除了大小以外，还有很多重要的信息，比如说它在历史上交易过多少次？交易的时候他的法律文件是不是做的充足？是不是还有财产纠纷？所有的这些东西都应该有一个清晰的表格。然后这个表格怎么填？各个部门之间要取得统一，这样的话，拿出来一个东西，大家最后一看是一目了然的，既非常清晰，又非常安全。</a:t>
            </a:r>
            <a:endParaRPr lang="zh-CN" altLang="en-US" sz="1400" dirty="0" smtClean="0">
              <a:solidFill>
                <a:schemeClr val="tx1">
                  <a:lumMod val="65000"/>
                  <a:lumOff val="35000"/>
                </a:schemeClr>
              </a:solidFill>
            </a:endParaRPr>
          </a:p>
        </p:txBody>
      </p:sp>
      <p:pic>
        <p:nvPicPr>
          <p:cNvPr id="8" name="图片 7" descr="ceS4AajnlJnHU.jpg"/>
          <p:cNvPicPr>
            <a:picLocks noChangeAspect="1"/>
          </p:cNvPicPr>
          <p:nvPr/>
        </p:nvPicPr>
        <p:blipFill>
          <a:blip r:embed="rId2"/>
          <a:stretch>
            <a:fillRect/>
          </a:stretch>
        </p:blipFill>
        <p:spPr>
          <a:xfrm>
            <a:off x="682594" y="2168517"/>
            <a:ext cx="2928958" cy="300039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254626" y="811195"/>
            <a:ext cx="3316456" cy="1240906"/>
          </a:xfrm>
        </p:spPr>
        <p:txBody>
          <a:bodyPr>
            <a:normAutofit/>
          </a:bodyPr>
          <a:lstStyle/>
          <a:p>
            <a:r>
              <a:rPr lang="zh-CN" altLang="en-US" dirty="0" smtClean="0">
                <a:solidFill>
                  <a:srgbClr val="C00000"/>
                </a:solidFill>
              </a:rPr>
              <a:t>马光远：不动产登记制度会揪出很多问题、可能会出现抛售现象</a:t>
            </a:r>
            <a:endParaRPr lang="zh-CN" altLang="en-US" dirty="0">
              <a:solidFill>
                <a:srgbClr val="C00000"/>
              </a:solidFill>
            </a:endParaRPr>
          </a:p>
        </p:txBody>
      </p:sp>
      <p:sp>
        <p:nvSpPr>
          <p:cNvPr id="4" name="文本占位符 3"/>
          <p:cNvSpPr>
            <a:spLocks noGrp="1"/>
          </p:cNvSpPr>
          <p:nvPr>
            <p:ph type="body" sz="half" idx="2"/>
          </p:nvPr>
        </p:nvSpPr>
        <p:spPr>
          <a:xfrm>
            <a:off x="5754692" y="5383227"/>
            <a:ext cx="2786082" cy="428628"/>
          </a:xfrm>
        </p:spPr>
        <p:txBody>
          <a:bodyPr>
            <a:normAutofit/>
          </a:bodyPr>
          <a:lstStyle/>
          <a:p>
            <a:r>
              <a:rPr lang="en-US" altLang="zh-CN" sz="1800" dirty="0" smtClean="0"/>
              <a:t>《</a:t>
            </a:r>
            <a:r>
              <a:rPr lang="zh-CN" altLang="en-US" sz="1800" dirty="0" smtClean="0"/>
              <a:t>央视财经评论</a:t>
            </a:r>
            <a:r>
              <a:rPr lang="en-US" altLang="zh-CN" sz="1800" dirty="0" smtClean="0"/>
              <a:t>》</a:t>
            </a:r>
            <a:r>
              <a:rPr lang="zh-CN" altLang="en-US" sz="1800" dirty="0" smtClean="0"/>
              <a:t>评论员</a:t>
            </a:r>
            <a:endParaRPr lang="zh-CN" altLang="en-US" sz="1800" dirty="0"/>
          </a:p>
        </p:txBody>
      </p:sp>
      <p:sp>
        <p:nvSpPr>
          <p:cNvPr id="6" name="内容占位符 5"/>
          <p:cNvSpPr>
            <a:spLocks noGrp="1"/>
          </p:cNvSpPr>
          <p:nvPr>
            <p:ph idx="1"/>
          </p:nvPr>
        </p:nvSpPr>
        <p:spPr>
          <a:xfrm>
            <a:off x="682594" y="1025509"/>
            <a:ext cx="4500594" cy="4786346"/>
          </a:xfrm>
          <a:solidFill>
            <a:schemeClr val="bg1"/>
          </a:solidFill>
        </p:spPr>
        <p:txBody>
          <a:bodyPr>
            <a:noAutofit/>
          </a:bodyPr>
          <a:lstStyle/>
          <a:p>
            <a:r>
              <a:rPr lang="zh-CN" altLang="en-US" sz="1800" dirty="0" smtClean="0"/>
              <a:t>首先，我们看到有些开发商，包括潘石屹他在讲，他说这个制度一旦推行，房价会大跌。这个话的信息量太大了。第一，我们这么多年一直没有搞清楚过，究竟有多少房子？不动产统一以后，可能通过这么一个普查的功能，会告诉我们中国有多少房子。按照潘石屹的说法是房子太多了，而不是太少了。第二，不动产统一制度会揪出很多问题，有些人那些见不得人的房子，他必须在不动产统一登记之前把它抛售。再一个，不动产统一制度给中国房地产未来的长效机制，包括短期的调控会造成什么影响？我们以前的限购、限贷，包括房产税，这些之前的调控举措，事实上在地方上很轻易地被化解，为什么？一方面没有联网，一方法没有统一登记。</a:t>
            </a:r>
            <a:endParaRPr lang="zh-CN" altLang="en-US" sz="1800" dirty="0"/>
          </a:p>
        </p:txBody>
      </p:sp>
      <p:pic>
        <p:nvPicPr>
          <p:cNvPr id="7" name="内容占位符 4" descr="W020090305041393757853.jpg"/>
          <p:cNvPicPr>
            <a:picLocks noChangeAspect="1"/>
          </p:cNvPicPr>
          <p:nvPr/>
        </p:nvPicPr>
        <p:blipFill>
          <a:blip r:embed="rId2"/>
          <a:stretch>
            <a:fillRect/>
          </a:stretch>
        </p:blipFill>
        <p:spPr>
          <a:xfrm>
            <a:off x="5969006" y="2097079"/>
            <a:ext cx="2357454" cy="306040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254626" y="811195"/>
            <a:ext cx="3316456" cy="1240906"/>
          </a:xfrm>
        </p:spPr>
        <p:txBody>
          <a:bodyPr>
            <a:normAutofit/>
          </a:bodyPr>
          <a:lstStyle/>
          <a:p>
            <a:r>
              <a:rPr lang="zh-CN" altLang="en-US" dirty="0" smtClean="0">
                <a:solidFill>
                  <a:srgbClr val="C00000"/>
                </a:solidFill>
              </a:rPr>
              <a:t>刘戈：通过不动产登记可得到大量数据</a:t>
            </a:r>
            <a:r>
              <a:rPr lang="en-US" dirty="0" smtClean="0">
                <a:solidFill>
                  <a:srgbClr val="C00000"/>
                </a:solidFill>
              </a:rPr>
              <a:t> </a:t>
            </a:r>
            <a:r>
              <a:rPr lang="zh-CN" altLang="en-US" dirty="0" smtClean="0">
                <a:solidFill>
                  <a:srgbClr val="C00000"/>
                </a:solidFill>
              </a:rPr>
              <a:t>有利于市场判断</a:t>
            </a:r>
            <a:endParaRPr lang="zh-CN" altLang="en-US" dirty="0">
              <a:solidFill>
                <a:srgbClr val="C00000"/>
              </a:solidFill>
            </a:endParaRPr>
          </a:p>
        </p:txBody>
      </p:sp>
      <p:sp>
        <p:nvSpPr>
          <p:cNvPr id="4" name="文本占位符 3"/>
          <p:cNvSpPr>
            <a:spLocks noGrp="1"/>
          </p:cNvSpPr>
          <p:nvPr>
            <p:ph type="body" sz="half" idx="2"/>
          </p:nvPr>
        </p:nvSpPr>
        <p:spPr>
          <a:xfrm>
            <a:off x="5754692" y="5383227"/>
            <a:ext cx="2786082" cy="428628"/>
          </a:xfrm>
        </p:spPr>
        <p:txBody>
          <a:bodyPr>
            <a:normAutofit/>
          </a:bodyPr>
          <a:lstStyle/>
          <a:p>
            <a:r>
              <a:rPr lang="en-US" altLang="zh-CN" sz="1800" dirty="0" smtClean="0"/>
              <a:t>《</a:t>
            </a:r>
            <a:r>
              <a:rPr lang="zh-CN" altLang="en-US" sz="1800" dirty="0" smtClean="0"/>
              <a:t>央视财经评论</a:t>
            </a:r>
            <a:r>
              <a:rPr lang="en-US" altLang="zh-CN" sz="1800" dirty="0" smtClean="0"/>
              <a:t>》</a:t>
            </a:r>
            <a:r>
              <a:rPr lang="zh-CN" altLang="en-US" sz="1800" dirty="0" smtClean="0"/>
              <a:t>评论员</a:t>
            </a:r>
            <a:endParaRPr lang="zh-CN" altLang="en-US" sz="1800" dirty="0"/>
          </a:p>
        </p:txBody>
      </p:sp>
      <p:sp>
        <p:nvSpPr>
          <p:cNvPr id="6" name="内容占位符 5"/>
          <p:cNvSpPr>
            <a:spLocks noGrp="1"/>
          </p:cNvSpPr>
          <p:nvPr>
            <p:ph idx="1"/>
          </p:nvPr>
        </p:nvSpPr>
        <p:spPr>
          <a:xfrm>
            <a:off x="754032" y="1168385"/>
            <a:ext cx="4500594" cy="4714908"/>
          </a:xfrm>
          <a:solidFill>
            <a:schemeClr val="bg1"/>
          </a:solidFill>
        </p:spPr>
        <p:txBody>
          <a:bodyPr>
            <a:noAutofit/>
          </a:bodyPr>
          <a:lstStyle/>
          <a:p>
            <a:r>
              <a:rPr lang="zh-CN" altLang="en-US" sz="1400" dirty="0" smtClean="0"/>
              <a:t>因为房子是一个大额的财产，如果你不登在自己的身上，也会登记在直系亲属的身上。据我所解，去年北京的二手房房价总体上涨得很快，但是这里面有一个特点，小户型的一室一厅的房子，可能是上涨最快的，大户型的房子有的没怎么上涨，甚至在有些地方还有所跌落。我不知道这个互相之间是不是有一个因果关系，但从理论上来说，房子如果是非常清晰的，虽然我们现在有很严格的规定，就是说只有自己，或者自己的委托人才能够查。但是从技术上来说，一旦全部联网了以后，你很难躲避。就像马老师讲的，如果这个房子的来路不正，或者你的财产来源不清晰的话，你会觉得这是一个雷。这个雷顶在头上，不如先把它的引线拆除。怎么拆除？先卖掉。</a:t>
            </a:r>
          </a:p>
          <a:p>
            <a:r>
              <a:rPr lang="zh-CN" altLang="en-US" sz="1400" dirty="0" smtClean="0"/>
              <a:t>现在的关键还有一个背景就是大数据，大数据其实可以解决很多的问题。当现在我们的信息标准了，统一了，然后可查询了以后，我们从这个房地产的信息里头可以得到大量的数据，这些数据一方面对我们的征税有作用，另一方面对于整个我们宏观经济的运行，不动产的现状等所有的这些情况，都可以产生非常精准的一种判断。</a:t>
            </a:r>
            <a:endParaRPr lang="zh-CN" altLang="en-US" sz="1400" dirty="0"/>
          </a:p>
        </p:txBody>
      </p:sp>
      <p:pic>
        <p:nvPicPr>
          <p:cNvPr id="8" name="图片 7" descr="ceS4AajnlJnHU.jpg"/>
          <p:cNvPicPr>
            <a:picLocks noChangeAspect="1"/>
          </p:cNvPicPr>
          <p:nvPr/>
        </p:nvPicPr>
        <p:blipFill>
          <a:blip r:embed="rId2"/>
          <a:stretch>
            <a:fillRect/>
          </a:stretch>
        </p:blipFill>
        <p:spPr>
          <a:xfrm>
            <a:off x="5540378" y="2168517"/>
            <a:ext cx="2928958" cy="300039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718" y="1168385"/>
            <a:ext cx="3316456" cy="928694"/>
          </a:xfrm>
        </p:spPr>
        <p:txBody>
          <a:bodyPr>
            <a:normAutofit fontScale="90000"/>
          </a:bodyPr>
          <a:lstStyle/>
          <a:p>
            <a:r>
              <a:rPr lang="zh-CN" altLang="en-US" dirty="0" smtClean="0">
                <a:solidFill>
                  <a:srgbClr val="C00000"/>
                </a:solidFill>
              </a:rPr>
              <a:t>马光远：不动产登记制度开始实施后</a:t>
            </a:r>
            <a:r>
              <a:rPr lang="en-US" dirty="0" smtClean="0">
                <a:solidFill>
                  <a:srgbClr val="C00000"/>
                </a:solidFill>
              </a:rPr>
              <a:t> </a:t>
            </a:r>
            <a:r>
              <a:rPr lang="zh-CN" altLang="en-US" dirty="0" smtClean="0">
                <a:solidFill>
                  <a:srgbClr val="C00000"/>
                </a:solidFill>
              </a:rPr>
              <a:t>不排除中国的二手房出现抛售的热潮</a:t>
            </a:r>
            <a:endParaRPr lang="zh-CN" altLang="en-US" dirty="0">
              <a:solidFill>
                <a:srgbClr val="C00000"/>
              </a:solidFill>
            </a:endParaRPr>
          </a:p>
        </p:txBody>
      </p:sp>
      <p:sp>
        <p:nvSpPr>
          <p:cNvPr id="4" name="文本占位符 3"/>
          <p:cNvSpPr>
            <a:spLocks noGrp="1"/>
          </p:cNvSpPr>
          <p:nvPr>
            <p:ph type="body" sz="half" idx="2"/>
          </p:nvPr>
        </p:nvSpPr>
        <p:spPr>
          <a:xfrm>
            <a:off x="754032" y="5383227"/>
            <a:ext cx="2786082" cy="428628"/>
          </a:xfrm>
        </p:spPr>
        <p:txBody>
          <a:bodyPr>
            <a:normAutofit/>
          </a:bodyPr>
          <a:lstStyle/>
          <a:p>
            <a:r>
              <a:rPr lang="en-US" altLang="zh-CN" sz="1800" dirty="0" smtClean="0"/>
              <a:t>《</a:t>
            </a:r>
            <a:r>
              <a:rPr lang="zh-CN" altLang="en-US" sz="1800" dirty="0" smtClean="0"/>
              <a:t>央视财经评论</a:t>
            </a:r>
            <a:r>
              <a:rPr lang="en-US" altLang="zh-CN" sz="1800" dirty="0" smtClean="0"/>
              <a:t>》</a:t>
            </a:r>
            <a:r>
              <a:rPr lang="zh-CN" altLang="en-US" sz="1800" dirty="0" smtClean="0"/>
              <a:t>评论员</a:t>
            </a:r>
            <a:endParaRPr lang="zh-CN" altLang="en-US" sz="1800" dirty="0"/>
          </a:p>
        </p:txBody>
      </p:sp>
      <p:sp>
        <p:nvSpPr>
          <p:cNvPr id="6" name="内容占位符 5"/>
          <p:cNvSpPr>
            <a:spLocks noGrp="1"/>
          </p:cNvSpPr>
          <p:nvPr>
            <p:ph idx="1"/>
          </p:nvPr>
        </p:nvSpPr>
        <p:spPr>
          <a:xfrm>
            <a:off x="3968742" y="525443"/>
            <a:ext cx="4572032" cy="5429288"/>
          </a:xfrm>
          <a:solidFill>
            <a:schemeClr val="bg1"/>
          </a:solidFill>
        </p:spPr>
        <p:txBody>
          <a:bodyPr>
            <a:noAutofit/>
          </a:bodyPr>
          <a:lstStyle/>
          <a:p>
            <a:r>
              <a:rPr lang="zh-CN" altLang="en-US" sz="2000" dirty="0" smtClean="0">
                <a:solidFill>
                  <a:schemeClr val="tx1">
                    <a:lumMod val="65000"/>
                    <a:lumOff val="35000"/>
                  </a:schemeClr>
                </a:solidFill>
              </a:rPr>
              <a:t>最主要做到的是什么？就是把这个很多年的信息黑幕给打开了。以前中国房地产市场就是经济学上讲的柠檬市场，信息完全不对称，究竟有多少房子，每个人有多少房子，一个城市有多少房子，我们都是不知道的，不动产统一以后，房子大家数有了。第二，我们以前的很多的制度举措就会行之有效，比如征房产税，从第二套房开始征，不动产统一以后，就有依据了。所以无论是短期的调控举措的有效性，还是信息的公开，还是未来的长效机制，它都能够起到很好的作用。所以我觉得未来一旦不动产统一制度的框架一出来，并且开始实施的时候，不排除中国的二手房出现抛售的热潮。</a:t>
            </a:r>
          </a:p>
        </p:txBody>
      </p:sp>
      <p:pic>
        <p:nvPicPr>
          <p:cNvPr id="7" name="内容占位符 4" descr="W020090305041393757853.jpg"/>
          <p:cNvPicPr>
            <a:picLocks noChangeAspect="1"/>
          </p:cNvPicPr>
          <p:nvPr/>
        </p:nvPicPr>
        <p:blipFill>
          <a:blip r:embed="rId2"/>
          <a:stretch>
            <a:fillRect/>
          </a:stretch>
        </p:blipFill>
        <p:spPr>
          <a:xfrm>
            <a:off x="968346" y="2239955"/>
            <a:ext cx="2357454" cy="306040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156" y="882633"/>
            <a:ext cx="3214710" cy="883716"/>
          </a:xfrm>
        </p:spPr>
        <p:txBody>
          <a:bodyPr>
            <a:normAutofit/>
          </a:bodyPr>
          <a:lstStyle/>
          <a:p>
            <a:r>
              <a:rPr lang="zh-CN" altLang="en-US" dirty="0" smtClean="0">
                <a:solidFill>
                  <a:srgbClr val="C00000"/>
                </a:solidFill>
              </a:rPr>
              <a:t>聂梅生：不动产登记是建立基础数据的第一步</a:t>
            </a:r>
            <a:endParaRPr lang="zh-CN" altLang="en-US" dirty="0">
              <a:solidFill>
                <a:srgbClr val="C00000"/>
              </a:solidFill>
            </a:endParaRPr>
          </a:p>
        </p:txBody>
      </p:sp>
      <p:sp>
        <p:nvSpPr>
          <p:cNvPr id="4" name="文本占位符 3"/>
          <p:cNvSpPr>
            <a:spLocks noGrp="1"/>
          </p:cNvSpPr>
          <p:nvPr>
            <p:ph type="body" sz="half" idx="2"/>
          </p:nvPr>
        </p:nvSpPr>
        <p:spPr>
          <a:xfrm>
            <a:off x="754032" y="4883161"/>
            <a:ext cx="2786082" cy="785818"/>
          </a:xfrm>
        </p:spPr>
        <p:txBody>
          <a:bodyPr>
            <a:noAutofit/>
          </a:bodyPr>
          <a:lstStyle/>
          <a:p>
            <a:r>
              <a:rPr lang="zh-CN" altLang="en-US" sz="1600" dirty="0" smtClean="0"/>
              <a:t>全国工商联房地产商会创会会长</a:t>
            </a:r>
            <a:r>
              <a:rPr lang="en-US" sz="1600" dirty="0" smtClean="0"/>
              <a:t> </a:t>
            </a:r>
            <a:r>
              <a:rPr lang="en-US" altLang="zh-CN" sz="1600" dirty="0" smtClean="0"/>
              <a:t>《</a:t>
            </a:r>
            <a:r>
              <a:rPr lang="zh-CN" altLang="en-US" sz="1600" dirty="0" smtClean="0"/>
              <a:t>央视财经评论</a:t>
            </a:r>
            <a:r>
              <a:rPr lang="en-US" altLang="zh-CN" sz="1600" dirty="0" smtClean="0"/>
              <a:t>》</a:t>
            </a:r>
            <a:r>
              <a:rPr lang="zh-CN" altLang="en-US" sz="1600" dirty="0" smtClean="0"/>
              <a:t>特约评论员</a:t>
            </a:r>
            <a:endParaRPr lang="zh-CN" altLang="en-US" sz="1600" dirty="0"/>
          </a:p>
        </p:txBody>
      </p:sp>
      <p:sp>
        <p:nvSpPr>
          <p:cNvPr id="6" name="内容占位符 5"/>
          <p:cNvSpPr>
            <a:spLocks noGrp="1"/>
          </p:cNvSpPr>
          <p:nvPr>
            <p:ph idx="1"/>
          </p:nvPr>
        </p:nvSpPr>
        <p:spPr>
          <a:xfrm>
            <a:off x="3825866" y="525443"/>
            <a:ext cx="4714908" cy="5429288"/>
          </a:xfrm>
          <a:solidFill>
            <a:schemeClr val="bg1"/>
          </a:solidFill>
        </p:spPr>
        <p:txBody>
          <a:bodyPr>
            <a:noAutofit/>
          </a:bodyPr>
          <a:lstStyle/>
          <a:p>
            <a:r>
              <a:rPr lang="zh-CN" altLang="en-US" sz="1800" dirty="0" smtClean="0">
                <a:solidFill>
                  <a:schemeClr val="tx1">
                    <a:lumMod val="65000"/>
                    <a:lumOff val="35000"/>
                  </a:schemeClr>
                </a:solidFill>
              </a:rPr>
              <a:t>从整个来说，在大数据时代，房地产这么一个大的产业，它的基本家底进入这样一个不动产的系列当中去，这是一个基础性的数据的工作。它不光是房地产，当然还有其他类型的不动产。统一进行登记，这个统一很重要，就是摸清以土地为中心的不动产的家底，这是建立基础的一个数据的第一步。这个如果没有，后面就都谈不上。</a:t>
            </a:r>
          </a:p>
          <a:p>
            <a:r>
              <a:rPr lang="zh-CN" altLang="en-US" sz="1800" dirty="0" smtClean="0">
                <a:solidFill>
                  <a:schemeClr val="tx1">
                    <a:lumMod val="65000"/>
                    <a:lumOff val="35000"/>
                  </a:schemeClr>
                </a:solidFill>
              </a:rPr>
              <a:t>第二步，摸清家底有了数据之后，才能定标准，没有数据就没有标准。比如说和房地产密切相关的就是房地产税，房地产税的前提，房在哪儿，地在哪儿，它们加在一起又在哪儿。这个数据如果都没有，你对谁收税？和房地产另外一个非常密切相关的，就是这一次三中全会所讲的农村的集体建设用地和国有土地之间怎么样能够形成一个市场化的一个同地、同权、同价，这个是有非常深远的意义的。</a:t>
            </a:r>
            <a:endParaRPr lang="zh-CN" altLang="en-US" sz="1800" dirty="0">
              <a:solidFill>
                <a:schemeClr val="tx1">
                  <a:lumMod val="65000"/>
                  <a:lumOff val="35000"/>
                </a:schemeClr>
              </a:solidFill>
            </a:endParaRPr>
          </a:p>
        </p:txBody>
      </p:sp>
      <p:pic>
        <p:nvPicPr>
          <p:cNvPr id="7" name="图片 6" descr="MAIN201302211349000172022073596.jpg"/>
          <p:cNvPicPr>
            <a:picLocks noChangeAspect="1"/>
          </p:cNvPicPr>
          <p:nvPr/>
        </p:nvPicPr>
        <p:blipFill>
          <a:blip r:embed="rId2"/>
          <a:stretch>
            <a:fillRect/>
          </a:stretch>
        </p:blipFill>
        <p:spPr>
          <a:xfrm>
            <a:off x="468280" y="2025641"/>
            <a:ext cx="3328842" cy="250033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4"/>
          </p:nvPr>
        </p:nvSpPr>
        <p:spPr/>
        <p:txBody>
          <a:bodyPr/>
          <a:lstStyle/>
          <a:p>
            <a:fld id="{D930F30B-37A6-41A8-9979-18392C285CD4}" type="slidenum">
              <a:rPr lang="en-US" altLang="zh-CN" smtClean="0"/>
              <a:pPr/>
              <a:t>12</a:t>
            </a:fld>
            <a:endParaRPr lang="en-US" altLang="zh-CN"/>
          </a:p>
        </p:txBody>
      </p:sp>
      <p:sp>
        <p:nvSpPr>
          <p:cNvPr id="5" name="WordArt 5"/>
          <p:cNvSpPr>
            <a:spLocks noChangeArrowheads="1" noChangeShapeType="1" noTextEdit="1"/>
          </p:cNvSpPr>
          <p:nvPr/>
        </p:nvSpPr>
        <p:spPr bwMode="auto">
          <a:xfrm>
            <a:off x="5040313" y="596881"/>
            <a:ext cx="4714908" cy="1214446"/>
          </a:xfrm>
          <a:prstGeom prst="rect">
            <a:avLst/>
          </a:prstGeom>
        </p:spPr>
        <p:txBody>
          <a:bodyPr wrap="none" fromWordArt="1">
            <a:prstTxWarp prst="textPlain">
              <a:avLst>
                <a:gd name="adj" fmla="val 50000"/>
              </a:avLst>
            </a:prstTxWarp>
          </a:bodyPr>
          <a:lstStyle/>
          <a:p>
            <a:pPr algn="ctr"/>
            <a:r>
              <a:rPr lang="zh-CN" altLang="en-US" sz="3600" b="1" kern="10" spc="-180" dirty="0" smtClean="0">
                <a:ln w="19050">
                  <a:solidFill>
                    <a:srgbClr val="C00000"/>
                  </a:solidFill>
                  <a:round/>
                  <a:headEnd/>
                  <a:tailEnd/>
                </a:ln>
                <a:solidFill>
                  <a:srgbClr val="FFFF00"/>
                </a:solidFill>
                <a:effectLst>
                  <a:outerShdw dist="74053" dir="1857825" algn="ctr" rotWithShape="0">
                    <a:schemeClr val="bg1"/>
                  </a:outerShdw>
                </a:effectLst>
                <a:latin typeface="华文隶书"/>
                <a:ea typeface="华文隶书"/>
              </a:rPr>
              <a:t>愉快周末</a:t>
            </a:r>
            <a:endParaRPr lang="zh-CN" altLang="en-US" sz="3600" b="1" kern="10" spc="-180" dirty="0">
              <a:ln w="19050">
                <a:solidFill>
                  <a:srgbClr val="C00000"/>
                </a:solidFill>
                <a:round/>
                <a:headEnd/>
                <a:tailEnd/>
              </a:ln>
              <a:solidFill>
                <a:srgbClr val="FFFF00"/>
              </a:solidFill>
              <a:effectLst>
                <a:outerShdw dist="74053" dir="1857825" algn="ctr" rotWithShape="0">
                  <a:schemeClr val="bg1"/>
                </a:outerShdw>
              </a:effectLst>
              <a:latin typeface="华文隶书"/>
              <a:ea typeface="华文隶书"/>
            </a:endParaRPr>
          </a:p>
        </p:txBody>
      </p:sp>
      <p:pic>
        <p:nvPicPr>
          <p:cNvPr id="6" name="图片 5" descr="图片1.png"/>
          <p:cNvPicPr>
            <a:picLocks noChangeAspect="1"/>
          </p:cNvPicPr>
          <p:nvPr/>
        </p:nvPicPr>
        <p:blipFill>
          <a:blip r:embed="rId2"/>
          <a:stretch>
            <a:fillRect/>
          </a:stretch>
        </p:blipFill>
        <p:spPr>
          <a:xfrm>
            <a:off x="253966" y="2302587"/>
            <a:ext cx="5229936" cy="1651880"/>
          </a:xfrm>
          <a:prstGeom prst="rect">
            <a:avLst/>
          </a:prstGeom>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0"/>
          </p:nvPr>
        </p:nvSpPr>
        <p:spPr/>
        <p:txBody>
          <a:bodyPr/>
          <a:lstStyle/>
          <a:p>
            <a:fld id="{BBDD19F5-BAAB-4BD0-BA58-E4C277401892}" type="slidenum">
              <a:rPr lang="en-US" altLang="zh-CN" smtClean="0"/>
              <a:pPr/>
              <a:t>13</a:t>
            </a:fld>
            <a:endParaRPr lang="en-US" altLang="zh-CN"/>
          </a:p>
        </p:txBody>
      </p:sp>
      <p:pic>
        <p:nvPicPr>
          <p:cNvPr id="7" name="图片 6" descr="9559328_1320820444010_1024x1024.jpg"/>
          <p:cNvPicPr>
            <a:picLocks noChangeAspect="1"/>
          </p:cNvPicPr>
          <p:nvPr/>
        </p:nvPicPr>
        <p:blipFill>
          <a:blip r:embed="rId2"/>
          <a:stretch>
            <a:fillRect/>
          </a:stretch>
        </p:blipFill>
        <p:spPr>
          <a:xfrm>
            <a:off x="2468544" y="1083483"/>
            <a:ext cx="5072098" cy="3442488"/>
          </a:xfrm>
          <a:prstGeom prst="rect">
            <a:avLst/>
          </a:prstGeom>
          <a:ln>
            <a:noFill/>
          </a:ln>
          <a:effectLst>
            <a:softEdge rad="112500"/>
          </a:effectLst>
        </p:spPr>
      </p:pic>
      <p:pic>
        <p:nvPicPr>
          <p:cNvPr id="8" name="图片 7" descr="图片2.png"/>
          <p:cNvPicPr>
            <a:picLocks noChangeAspect="1"/>
          </p:cNvPicPr>
          <p:nvPr/>
        </p:nvPicPr>
        <p:blipFill>
          <a:blip r:embed="rId3"/>
          <a:stretch>
            <a:fillRect/>
          </a:stretch>
        </p:blipFill>
        <p:spPr>
          <a:xfrm>
            <a:off x="1254098" y="4454533"/>
            <a:ext cx="7844904" cy="1225195"/>
          </a:xfrm>
          <a:prstGeom prst="rect">
            <a:avLst/>
          </a:prstGeom>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p:cNvSpPr>
            <a:spLocks noGrp="1"/>
          </p:cNvSpPr>
          <p:nvPr>
            <p:ph type="body" sz="half" idx="2"/>
          </p:nvPr>
        </p:nvSpPr>
        <p:spPr/>
        <p:txBody>
          <a:bodyPr/>
          <a:lstStyle/>
          <a:p>
            <a:endParaRPr lang="zh-CN" altLang="en-US" dirty="0"/>
          </a:p>
        </p:txBody>
      </p:sp>
      <p:sp>
        <p:nvSpPr>
          <p:cNvPr id="5" name="灯片编号占位符 4"/>
          <p:cNvSpPr>
            <a:spLocks noGrp="1"/>
          </p:cNvSpPr>
          <p:nvPr>
            <p:ph type="sldNum" sz="quarter" idx="10"/>
          </p:nvPr>
        </p:nvSpPr>
        <p:spPr/>
        <p:txBody>
          <a:bodyPr/>
          <a:lstStyle/>
          <a:p>
            <a:fld id="{1DED57DB-BBEA-4ABB-A7EB-B6BB6FDC515F}" type="slidenum">
              <a:rPr lang="en-US" altLang="zh-CN" smtClean="0"/>
              <a:pPr/>
              <a:t>14</a:t>
            </a:fld>
            <a:endParaRPr lang="en-US" altLang="zh-CN"/>
          </a:p>
        </p:txBody>
      </p:sp>
      <p:pic>
        <p:nvPicPr>
          <p:cNvPr id="1026" name="Picture 2"/>
          <p:cNvPicPr>
            <a:picLocks noChangeAspect="1" noChangeArrowheads="1"/>
          </p:cNvPicPr>
          <p:nvPr/>
        </p:nvPicPr>
        <p:blipFill>
          <a:blip r:embed="rId2"/>
          <a:srcRect/>
          <a:stretch>
            <a:fillRect/>
          </a:stretch>
        </p:blipFill>
        <p:spPr bwMode="auto">
          <a:xfrm>
            <a:off x="1368421" y="1149366"/>
            <a:ext cx="3171825" cy="4448175"/>
          </a:xfrm>
          <a:prstGeom prst="rect">
            <a:avLst/>
          </a:prstGeom>
          <a:ln>
            <a:noFill/>
          </a:ln>
          <a:effectLst>
            <a:outerShdw blurRad="292100" dist="139700" dir="2700000" algn="tl" rotWithShape="0">
              <a:srgbClr val="333333">
                <a:alpha val="65000"/>
              </a:srgbClr>
            </a:outerShdw>
          </a:effectLst>
        </p:spPr>
      </p:pic>
      <p:pic>
        <p:nvPicPr>
          <p:cNvPr id="8" name="图片 7" descr="图片3.png"/>
          <p:cNvPicPr>
            <a:picLocks noChangeAspect="1"/>
          </p:cNvPicPr>
          <p:nvPr/>
        </p:nvPicPr>
        <p:blipFill>
          <a:blip r:embed="rId3"/>
          <a:stretch>
            <a:fillRect/>
          </a:stretch>
        </p:blipFill>
        <p:spPr>
          <a:xfrm>
            <a:off x="4710358" y="1311261"/>
            <a:ext cx="4187606" cy="3797494"/>
          </a:xfrm>
          <a:prstGeom prst="rect">
            <a:avLst/>
          </a:prstGeom>
        </p:spPr>
      </p:pic>
      <p:sp>
        <p:nvSpPr>
          <p:cNvPr id="9" name="内容占位符 8"/>
          <p:cNvSpPr>
            <a:spLocks noGrp="1"/>
          </p:cNvSpPr>
          <p:nvPr>
            <p:ph idx="1"/>
          </p:nvPr>
        </p:nvSpPr>
        <p:spPr/>
        <p:txBody>
          <a:bodyPr/>
          <a:lstStyle/>
          <a:p>
            <a:endParaRPr lang="zh-CN" altLang="en-US" dirty="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4"/>
          <p:cNvSpPr>
            <a:spLocks noGrp="1"/>
          </p:cNvSpPr>
          <p:nvPr>
            <p:ph type="sldNum" sz="quarter" idx="10"/>
          </p:nvPr>
        </p:nvSpPr>
        <p:spPr/>
        <p:txBody>
          <a:bodyPr/>
          <a:lstStyle/>
          <a:p>
            <a:fld id="{1DED57DB-BBEA-4ABB-A7EB-B6BB6FDC515F}" type="slidenum">
              <a:rPr lang="en-US" altLang="zh-CN" smtClean="0"/>
              <a:pPr/>
              <a:t>15</a:t>
            </a:fld>
            <a:endParaRPr lang="en-US" altLang="zh-CN"/>
          </a:p>
        </p:txBody>
      </p:sp>
      <p:pic>
        <p:nvPicPr>
          <p:cNvPr id="8" name="图片 7" descr="143-121019150042938.jpg"/>
          <p:cNvPicPr>
            <a:picLocks noChangeAspect="1"/>
          </p:cNvPicPr>
          <p:nvPr/>
        </p:nvPicPr>
        <p:blipFill>
          <a:blip r:embed="rId2">
            <a:clrChange>
              <a:clrFrom>
                <a:srgbClr val="F9F9F9"/>
              </a:clrFrom>
              <a:clrTo>
                <a:srgbClr val="F9F9F9">
                  <a:alpha val="0"/>
                </a:srgbClr>
              </a:clrTo>
            </a:clrChange>
          </a:blip>
          <a:stretch>
            <a:fillRect/>
          </a:stretch>
        </p:blipFill>
        <p:spPr>
          <a:xfrm>
            <a:off x="4968874" y="1168385"/>
            <a:ext cx="3412293" cy="4429156"/>
          </a:xfrm>
          <a:prstGeom prst="rect">
            <a:avLst/>
          </a:prstGeom>
          <a:ln>
            <a:noFill/>
          </a:ln>
          <a:effectLst>
            <a:outerShdw blurRad="292100" dist="139700" dir="2700000" algn="tl" rotWithShape="0">
              <a:srgbClr val="333333">
                <a:alpha val="65000"/>
              </a:srgbClr>
            </a:outerShdw>
          </a:effectLst>
        </p:spPr>
      </p:pic>
      <p:pic>
        <p:nvPicPr>
          <p:cNvPr id="9" name="图片 8" descr="图片4.png"/>
          <p:cNvPicPr>
            <a:picLocks noChangeAspect="1"/>
          </p:cNvPicPr>
          <p:nvPr/>
        </p:nvPicPr>
        <p:blipFill>
          <a:blip r:embed="rId3"/>
          <a:stretch>
            <a:fillRect/>
          </a:stretch>
        </p:blipFill>
        <p:spPr>
          <a:xfrm>
            <a:off x="1558311" y="1239823"/>
            <a:ext cx="4053505" cy="4224179"/>
          </a:xfrm>
          <a:prstGeom prst="rect">
            <a:avLst/>
          </a:prstGeom>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4"/>
          <p:cNvSpPr>
            <a:spLocks noGrp="1"/>
          </p:cNvSpPr>
          <p:nvPr>
            <p:ph type="sldNum" sz="quarter" idx="10"/>
          </p:nvPr>
        </p:nvSpPr>
        <p:spPr/>
        <p:txBody>
          <a:bodyPr/>
          <a:lstStyle/>
          <a:p>
            <a:fld id="{AF647B13-B1D4-4B41-87F1-EBB399E5B888}" type="slidenum">
              <a:rPr lang="en-US" altLang="zh-CN" smtClean="0"/>
              <a:pPr/>
              <a:t>16</a:t>
            </a:fld>
            <a:endParaRPr lang="en-US" altLang="zh-CN"/>
          </a:p>
        </p:txBody>
      </p:sp>
      <p:pic>
        <p:nvPicPr>
          <p:cNvPr id="9" name="图片 8" descr="12UDB0.jpg"/>
          <p:cNvPicPr>
            <a:picLocks noChangeAspect="1"/>
          </p:cNvPicPr>
          <p:nvPr/>
        </p:nvPicPr>
        <p:blipFill>
          <a:blip r:embed="rId2"/>
          <a:stretch>
            <a:fillRect/>
          </a:stretch>
        </p:blipFill>
        <p:spPr>
          <a:xfrm>
            <a:off x="2325668" y="1025509"/>
            <a:ext cx="5500726" cy="3547659"/>
          </a:xfrm>
          <a:prstGeom prst="rect">
            <a:avLst/>
          </a:prstGeom>
          <a:ln>
            <a:noFill/>
          </a:ln>
          <a:effectLst>
            <a:outerShdw blurRad="292100" dist="139700" dir="2700000" algn="tl" rotWithShape="0">
              <a:srgbClr val="333333">
                <a:alpha val="65000"/>
              </a:srgbClr>
            </a:outerShdw>
          </a:effectLst>
        </p:spPr>
      </p:pic>
      <p:pic>
        <p:nvPicPr>
          <p:cNvPr id="10" name="图片 9" descr="图片5.png"/>
          <p:cNvPicPr>
            <a:picLocks noChangeAspect="1"/>
          </p:cNvPicPr>
          <p:nvPr/>
        </p:nvPicPr>
        <p:blipFill>
          <a:blip r:embed="rId3"/>
          <a:stretch>
            <a:fillRect/>
          </a:stretch>
        </p:blipFill>
        <p:spPr>
          <a:xfrm>
            <a:off x="2182792" y="4785868"/>
            <a:ext cx="5772435" cy="597359"/>
          </a:xfrm>
          <a:prstGeom prst="rect">
            <a:avLst/>
          </a:prstGeom>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4"/>
          <p:cNvSpPr>
            <a:spLocks noGrp="1"/>
          </p:cNvSpPr>
          <p:nvPr>
            <p:ph type="sldNum" sz="quarter" idx="10"/>
          </p:nvPr>
        </p:nvSpPr>
        <p:spPr/>
        <p:txBody>
          <a:bodyPr/>
          <a:lstStyle/>
          <a:p>
            <a:fld id="{1DED57DB-BBEA-4ABB-A7EB-B6BB6FDC515F}" type="slidenum">
              <a:rPr lang="en-US" altLang="zh-CN" smtClean="0"/>
              <a:pPr/>
              <a:t>17</a:t>
            </a:fld>
            <a:endParaRPr lang="en-US" altLang="zh-CN"/>
          </a:p>
        </p:txBody>
      </p:sp>
      <p:pic>
        <p:nvPicPr>
          <p:cNvPr id="9" name="图片 8" descr="2011111520535811189.jpg"/>
          <p:cNvPicPr>
            <a:picLocks noChangeAspect="1"/>
          </p:cNvPicPr>
          <p:nvPr/>
        </p:nvPicPr>
        <p:blipFill>
          <a:blip r:embed="rId2"/>
          <a:stretch>
            <a:fillRect/>
          </a:stretch>
        </p:blipFill>
        <p:spPr>
          <a:xfrm>
            <a:off x="3468676" y="2283322"/>
            <a:ext cx="4524377" cy="3385657"/>
          </a:xfrm>
          <a:prstGeom prst="rect">
            <a:avLst/>
          </a:prstGeom>
          <a:ln>
            <a:noFill/>
          </a:ln>
          <a:effectLst>
            <a:outerShdw blurRad="292100" dist="139700" dir="2700000" algn="tl" rotWithShape="0">
              <a:srgbClr val="333333">
                <a:alpha val="65000"/>
              </a:srgbClr>
            </a:outerShdw>
          </a:effectLst>
        </p:spPr>
      </p:pic>
      <p:pic>
        <p:nvPicPr>
          <p:cNvPr id="10" name="图片 9" descr="图片6.png"/>
          <p:cNvPicPr>
            <a:picLocks noChangeAspect="1"/>
          </p:cNvPicPr>
          <p:nvPr/>
        </p:nvPicPr>
        <p:blipFill>
          <a:blip r:embed="rId3"/>
          <a:stretch>
            <a:fillRect/>
          </a:stretch>
        </p:blipFill>
        <p:spPr>
          <a:xfrm>
            <a:off x="896908" y="954071"/>
            <a:ext cx="5437183" cy="1164240"/>
          </a:xfrm>
          <a:prstGeom prst="rect">
            <a:avLst/>
          </a:prstGeom>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4"/>
          <p:cNvSpPr>
            <a:spLocks noGrp="1"/>
          </p:cNvSpPr>
          <p:nvPr>
            <p:ph type="sldNum" sz="quarter" idx="10"/>
          </p:nvPr>
        </p:nvSpPr>
        <p:spPr/>
        <p:txBody>
          <a:bodyPr/>
          <a:lstStyle/>
          <a:p>
            <a:fld id="{1DED57DB-BBEA-4ABB-A7EB-B6BB6FDC515F}" type="slidenum">
              <a:rPr lang="en-US" altLang="zh-CN" smtClean="0"/>
              <a:pPr/>
              <a:t>18</a:t>
            </a:fld>
            <a:endParaRPr lang="en-US" altLang="zh-CN"/>
          </a:p>
        </p:txBody>
      </p:sp>
      <p:grpSp>
        <p:nvGrpSpPr>
          <p:cNvPr id="2" name="组合 15"/>
          <p:cNvGrpSpPr/>
          <p:nvPr/>
        </p:nvGrpSpPr>
        <p:grpSpPr>
          <a:xfrm>
            <a:off x="1168287" y="2454269"/>
            <a:ext cx="7301049" cy="2927857"/>
            <a:chOff x="1168287" y="2454269"/>
            <a:chExt cx="7301049" cy="2927857"/>
          </a:xfrm>
        </p:grpSpPr>
        <p:pic>
          <p:nvPicPr>
            <p:cNvPr id="12" name="图片 11" descr="11867862150316649732801217967.jpg"/>
            <p:cNvPicPr>
              <a:picLocks noChangeAspect="1"/>
            </p:cNvPicPr>
            <p:nvPr/>
          </p:nvPicPr>
          <p:blipFill>
            <a:blip r:embed="rId2"/>
            <a:stretch>
              <a:fillRect/>
            </a:stretch>
          </p:blipFill>
          <p:spPr>
            <a:xfrm>
              <a:off x="1168287" y="2454269"/>
              <a:ext cx="3514835" cy="2926101"/>
            </a:xfrm>
            <a:prstGeom prst="rect">
              <a:avLst/>
            </a:prstGeom>
            <a:ln>
              <a:noFill/>
            </a:ln>
            <a:effectLst>
              <a:outerShdw blurRad="292100" dist="139700" dir="2700000" algn="tl" rotWithShape="0">
                <a:srgbClr val="333333">
                  <a:alpha val="65000"/>
                </a:srgbClr>
              </a:outerShdw>
            </a:effectLst>
          </p:spPr>
        </p:pic>
        <p:pic>
          <p:nvPicPr>
            <p:cNvPr id="13" name="图片 12" descr="gt1c30_b.jpg"/>
            <p:cNvPicPr>
              <a:picLocks noChangeAspect="1"/>
            </p:cNvPicPr>
            <p:nvPr/>
          </p:nvPicPr>
          <p:blipFill>
            <a:blip r:embed="rId3"/>
            <a:stretch>
              <a:fillRect/>
            </a:stretch>
          </p:blipFill>
          <p:spPr>
            <a:xfrm>
              <a:off x="4897436" y="2524607"/>
              <a:ext cx="3571900" cy="2857519"/>
            </a:xfrm>
            <a:prstGeom prst="rect">
              <a:avLst/>
            </a:prstGeom>
            <a:ln>
              <a:noFill/>
            </a:ln>
            <a:effectLst>
              <a:outerShdw blurRad="292100" dist="139700" dir="2700000" algn="tl" rotWithShape="0">
                <a:srgbClr val="333333">
                  <a:alpha val="65000"/>
                </a:srgbClr>
              </a:outerShdw>
            </a:effectLst>
          </p:spPr>
        </p:pic>
      </p:grpSp>
      <p:pic>
        <p:nvPicPr>
          <p:cNvPr id="15" name="图片 14" descr="图片7.png"/>
          <p:cNvPicPr>
            <a:picLocks noChangeAspect="1"/>
          </p:cNvPicPr>
          <p:nvPr/>
        </p:nvPicPr>
        <p:blipFill>
          <a:blip r:embed="rId4"/>
          <a:stretch>
            <a:fillRect/>
          </a:stretch>
        </p:blipFill>
        <p:spPr>
          <a:xfrm>
            <a:off x="2325668" y="739757"/>
            <a:ext cx="5412801" cy="1657975"/>
          </a:xfrm>
          <a:prstGeom prst="rect">
            <a:avLst/>
          </a:prstGeom>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descr="459rq.jpg"/>
          <p:cNvPicPr>
            <a:picLocks noGrp="1" noChangeAspect="1"/>
          </p:cNvPicPr>
          <p:nvPr>
            <p:ph type="pic" idx="1"/>
          </p:nvPr>
        </p:nvPicPr>
        <p:blipFill>
          <a:blip r:embed="rId2"/>
          <a:srcRect t="8971" b="8971"/>
          <a:stretch>
            <a:fillRect/>
          </a:stretch>
        </p:blipFill>
        <p:spPr>
          <a:xfrm>
            <a:off x="1976439" y="739757"/>
            <a:ext cx="6048375" cy="3887787"/>
          </a:xfrm>
        </p:spPr>
      </p:pic>
      <p:sp>
        <p:nvSpPr>
          <p:cNvPr id="5" name="灯片编号占位符 4"/>
          <p:cNvSpPr>
            <a:spLocks noGrp="1"/>
          </p:cNvSpPr>
          <p:nvPr>
            <p:ph type="sldNum" sz="quarter" idx="10"/>
          </p:nvPr>
        </p:nvSpPr>
        <p:spPr/>
        <p:txBody>
          <a:bodyPr/>
          <a:lstStyle/>
          <a:p>
            <a:fld id="{AF647B13-B1D4-4B41-87F1-EBB399E5B888}" type="slidenum">
              <a:rPr lang="en-US" altLang="zh-CN" smtClean="0"/>
              <a:pPr/>
              <a:t>19</a:t>
            </a:fld>
            <a:endParaRPr lang="en-US" altLang="zh-CN"/>
          </a:p>
        </p:txBody>
      </p:sp>
      <p:pic>
        <p:nvPicPr>
          <p:cNvPr id="7" name="图片 6" descr="图片8.png"/>
          <p:cNvPicPr>
            <a:picLocks noChangeAspect="1"/>
          </p:cNvPicPr>
          <p:nvPr/>
        </p:nvPicPr>
        <p:blipFill>
          <a:blip r:embed="rId3"/>
          <a:stretch>
            <a:fillRect/>
          </a:stretch>
        </p:blipFill>
        <p:spPr>
          <a:xfrm>
            <a:off x="2039916" y="4382829"/>
            <a:ext cx="6229597" cy="1286150"/>
          </a:xfrm>
          <a:prstGeom prst="rect">
            <a:avLst/>
          </a:prstGeom>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descr="201111014317957.jpg"/>
          <p:cNvPicPr>
            <a:picLocks noGrp="1" noChangeAspect="1"/>
          </p:cNvPicPr>
          <p:nvPr>
            <p:ph type="pic" idx="1"/>
          </p:nvPr>
        </p:nvPicPr>
        <p:blipFill>
          <a:blip r:embed="rId2"/>
          <a:srcRect l="165" r="165"/>
          <a:stretch>
            <a:fillRect/>
          </a:stretch>
        </p:blipFill>
        <p:spPr>
          <a:xfrm>
            <a:off x="2468544" y="1096947"/>
            <a:ext cx="5143536" cy="3306173"/>
          </a:xfrm>
          <a:prstGeom prst="rect">
            <a:avLst/>
          </a:prstGeom>
          <a:ln>
            <a:noFill/>
          </a:ln>
          <a:effectLst>
            <a:outerShdw blurRad="292100" dist="139700" dir="2700000" algn="tl" rotWithShape="0">
              <a:srgbClr val="333333">
                <a:alpha val="65000"/>
              </a:srgbClr>
            </a:outerShdw>
          </a:effectLst>
        </p:spPr>
      </p:pic>
      <p:sp>
        <p:nvSpPr>
          <p:cNvPr id="5" name="灯片编号占位符 4"/>
          <p:cNvSpPr>
            <a:spLocks noGrp="1"/>
          </p:cNvSpPr>
          <p:nvPr>
            <p:ph type="sldNum" sz="quarter" idx="10"/>
          </p:nvPr>
        </p:nvSpPr>
        <p:spPr/>
        <p:txBody>
          <a:bodyPr/>
          <a:lstStyle/>
          <a:p>
            <a:fld id="{AF647B13-B1D4-4B41-87F1-EBB399E5B888}" type="slidenum">
              <a:rPr lang="en-US" altLang="zh-CN" smtClean="0"/>
              <a:pPr/>
              <a:t>20</a:t>
            </a:fld>
            <a:endParaRPr lang="en-US" altLang="zh-CN"/>
          </a:p>
        </p:txBody>
      </p:sp>
      <p:pic>
        <p:nvPicPr>
          <p:cNvPr id="7" name="图片 6" descr="图片9.png"/>
          <p:cNvPicPr>
            <a:picLocks noChangeAspect="1"/>
          </p:cNvPicPr>
          <p:nvPr/>
        </p:nvPicPr>
        <p:blipFill>
          <a:blip r:embed="rId3"/>
          <a:stretch>
            <a:fillRect/>
          </a:stretch>
        </p:blipFill>
        <p:spPr>
          <a:xfrm>
            <a:off x="2254230" y="4525971"/>
            <a:ext cx="6229597" cy="749746"/>
          </a:xfrm>
          <a:prstGeom prst="rect">
            <a:avLst/>
          </a:prstGeom>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0"/>
          </p:nvPr>
        </p:nvSpPr>
        <p:spPr/>
        <p:txBody>
          <a:bodyPr/>
          <a:lstStyle/>
          <a:p>
            <a:fld id="{BBDD19F5-BAAB-4BD0-BA58-E4C277401892}" type="slidenum">
              <a:rPr lang="en-US" altLang="zh-CN" smtClean="0"/>
              <a:pPr/>
              <a:t>21</a:t>
            </a:fld>
            <a:endParaRPr lang="en-US" altLang="zh-CN"/>
          </a:p>
        </p:txBody>
      </p:sp>
      <p:pic>
        <p:nvPicPr>
          <p:cNvPr id="5" name="图片 4" descr="l4.jpg"/>
          <p:cNvPicPr>
            <a:picLocks noChangeAspect="1"/>
          </p:cNvPicPr>
          <p:nvPr/>
        </p:nvPicPr>
        <p:blipFill>
          <a:blip r:embed="rId2"/>
          <a:stretch>
            <a:fillRect/>
          </a:stretch>
        </p:blipFill>
        <p:spPr>
          <a:xfrm>
            <a:off x="3611552" y="411171"/>
            <a:ext cx="2971800" cy="4114800"/>
          </a:xfrm>
          <a:prstGeom prst="rect">
            <a:avLst/>
          </a:prstGeom>
          <a:ln>
            <a:noFill/>
          </a:ln>
          <a:effectLst>
            <a:outerShdw blurRad="292100" dist="139700" dir="2700000" algn="tl" rotWithShape="0">
              <a:srgbClr val="333333">
                <a:alpha val="65000"/>
              </a:srgbClr>
            </a:outerShdw>
          </a:effectLst>
        </p:spPr>
      </p:pic>
      <p:pic>
        <p:nvPicPr>
          <p:cNvPr id="6" name="图片 5" descr="图片10.png"/>
          <p:cNvPicPr>
            <a:picLocks noChangeAspect="1"/>
          </p:cNvPicPr>
          <p:nvPr/>
        </p:nvPicPr>
        <p:blipFill>
          <a:blip r:embed="rId3"/>
          <a:stretch>
            <a:fillRect/>
          </a:stretch>
        </p:blipFill>
        <p:spPr>
          <a:xfrm>
            <a:off x="653672" y="4499615"/>
            <a:ext cx="8887234" cy="1383678"/>
          </a:xfrm>
          <a:prstGeom prst="rect">
            <a:avLst/>
          </a:prstGeom>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p:txBody>
          <a:bodyPr/>
          <a:lstStyle/>
          <a:p>
            <a:endParaRPr lang="zh-CN" altLang="en-US" dirty="0"/>
          </a:p>
        </p:txBody>
      </p:sp>
      <p:sp>
        <p:nvSpPr>
          <p:cNvPr id="5" name="WordArt 5"/>
          <p:cNvSpPr>
            <a:spLocks noChangeArrowheads="1" noChangeShapeType="1" noTextEdit="1"/>
          </p:cNvSpPr>
          <p:nvPr/>
        </p:nvSpPr>
        <p:spPr bwMode="auto">
          <a:xfrm>
            <a:off x="854084" y="2441580"/>
            <a:ext cx="5400675" cy="1441450"/>
          </a:xfrm>
          <a:prstGeom prst="rect">
            <a:avLst/>
          </a:prstGeom>
        </p:spPr>
        <p:txBody>
          <a:bodyPr wrap="none" fromWordArt="1">
            <a:prstTxWarp prst="textPlain">
              <a:avLst>
                <a:gd name="adj" fmla="val 50000"/>
              </a:avLst>
            </a:prstTxWarp>
          </a:bodyPr>
          <a:lstStyle/>
          <a:p>
            <a:pPr algn="ctr"/>
            <a:r>
              <a:rPr lang="zh-CN" altLang="en-US" sz="3600" b="1" kern="10" spc="-180" dirty="0">
                <a:ln w="19050">
                  <a:solidFill>
                    <a:srgbClr val="C00000"/>
                  </a:solidFill>
                  <a:round/>
                  <a:headEnd/>
                  <a:tailEnd/>
                </a:ln>
                <a:solidFill>
                  <a:srgbClr val="FFFF00"/>
                </a:solidFill>
                <a:effectLst>
                  <a:outerShdw dist="74053" dir="1857825" algn="ctr" rotWithShape="0">
                    <a:schemeClr val="bg1"/>
                  </a:outerShdw>
                </a:effectLst>
                <a:latin typeface="华文隶书"/>
                <a:ea typeface="华文隶书"/>
              </a:rPr>
              <a:t>点亮人生</a:t>
            </a:r>
          </a:p>
        </p:txBody>
      </p:sp>
      <p:pic>
        <p:nvPicPr>
          <p:cNvPr id="6" name="图片 5" descr="图片3.png"/>
          <p:cNvPicPr>
            <a:picLocks noChangeAspect="1"/>
          </p:cNvPicPr>
          <p:nvPr/>
        </p:nvPicPr>
        <p:blipFill>
          <a:blip r:embed="rId2"/>
          <a:stretch>
            <a:fillRect/>
          </a:stretch>
        </p:blipFill>
        <p:spPr>
          <a:xfrm rot="18826940">
            <a:off x="6564690" y="3016636"/>
            <a:ext cx="3921997" cy="438877"/>
          </a:xfrm>
          <a:prstGeom prst="rect">
            <a:avLst/>
          </a:prstGeom>
        </p:spPr>
      </p:pic>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968478" y="930917"/>
            <a:ext cx="6072230" cy="523220"/>
          </a:xfrm>
          <a:prstGeom prst="rect">
            <a:avLst/>
          </a:prstGeom>
          <a:noFill/>
        </p:spPr>
        <p:txBody>
          <a:bodyPr wrap="square" rtlCol="0">
            <a:spAutoFit/>
          </a:bodyPr>
          <a:lstStyle/>
          <a:p>
            <a:pPr algn="ctr">
              <a:spcBef>
                <a:spcPct val="50000"/>
              </a:spcBef>
            </a:pPr>
            <a:r>
              <a:rPr lang="zh-CN" altLang="en-US" sz="2800" b="1" dirty="0" smtClean="0">
                <a:solidFill>
                  <a:srgbClr val="C00000"/>
                </a:solidFill>
                <a:latin typeface="微软雅黑" pitchFamily="34" charset="-122"/>
                <a:ea typeface="微软雅黑" pitchFamily="34" charset="-122"/>
              </a:rPr>
              <a:t>学会分解目标</a:t>
            </a:r>
            <a:endParaRPr lang="zh-CN" altLang="en-US" sz="2800" b="1" dirty="0">
              <a:solidFill>
                <a:srgbClr val="C00000"/>
              </a:solidFill>
              <a:latin typeface="微软雅黑" pitchFamily="34" charset="-122"/>
              <a:ea typeface="微软雅黑" pitchFamily="34" charset="-122"/>
            </a:endParaRPr>
          </a:p>
        </p:txBody>
      </p:sp>
      <p:sp>
        <p:nvSpPr>
          <p:cNvPr id="6" name="Rectangle 3"/>
          <p:cNvSpPr>
            <a:spLocks noChangeArrowheads="1"/>
          </p:cNvSpPr>
          <p:nvPr/>
        </p:nvSpPr>
        <p:spPr bwMode="auto">
          <a:xfrm>
            <a:off x="611156" y="1739889"/>
            <a:ext cx="8950354" cy="3323987"/>
          </a:xfrm>
          <a:prstGeom prst="rect">
            <a:avLst/>
          </a:prstGeom>
          <a:solidFill>
            <a:schemeClr val="bg1"/>
          </a:solidFill>
          <a:ln w="9525">
            <a:noFill/>
            <a:miter lim="800000"/>
            <a:headEnd/>
            <a:tailEnd/>
          </a:ln>
          <a:effectLst/>
        </p:spPr>
        <p:txBody>
          <a:bodyPr wrap="square">
            <a:spAutoFit/>
          </a:bodyPr>
          <a:lstStyle/>
          <a:p>
            <a:pPr algn="just" hangingPunct="0">
              <a:spcBef>
                <a:spcPct val="50000"/>
              </a:spcBef>
            </a:pPr>
            <a:r>
              <a:rPr lang="en-US" altLang="zh-CN" sz="2000" dirty="0">
                <a:solidFill>
                  <a:schemeClr val="tx1">
                    <a:lumMod val="65000"/>
                    <a:lumOff val="35000"/>
                  </a:schemeClr>
                </a:solidFill>
                <a:latin typeface="微软雅黑" pitchFamily="34" charset="-122"/>
                <a:ea typeface="微软雅黑" pitchFamily="34" charset="-122"/>
              </a:rPr>
              <a:t>       </a:t>
            </a:r>
            <a:r>
              <a:rPr lang="zh-CN" altLang="en-US" sz="2000" dirty="0">
                <a:solidFill>
                  <a:schemeClr val="tx1">
                    <a:lumMod val="65000"/>
                    <a:lumOff val="35000"/>
                  </a:schemeClr>
                </a:solidFill>
                <a:latin typeface="微软雅黑" pitchFamily="34" charset="-122"/>
                <a:ea typeface="微软雅黑" pitchFamily="34" charset="-122"/>
              </a:rPr>
              <a:t>一位成功的企业家在做一次演讲的中途，拿出一些五颜六色的纸带，分发给每一位听众，要求大家通过目测的方式，裁下一段</a:t>
            </a:r>
            <a:r>
              <a:rPr lang="en-US" altLang="zh-CN" sz="2000" dirty="0">
                <a:solidFill>
                  <a:schemeClr val="tx1">
                    <a:lumMod val="65000"/>
                    <a:lumOff val="35000"/>
                  </a:schemeClr>
                </a:solidFill>
                <a:latin typeface="微软雅黑" pitchFamily="34" charset="-122"/>
                <a:ea typeface="微软雅黑" pitchFamily="34" charset="-122"/>
              </a:rPr>
              <a:t>30cm</a:t>
            </a:r>
            <a:r>
              <a:rPr lang="zh-CN" altLang="en-US" sz="2000" dirty="0">
                <a:solidFill>
                  <a:schemeClr val="tx1">
                    <a:lumMod val="65000"/>
                    <a:lumOff val="35000"/>
                  </a:schemeClr>
                </a:solidFill>
                <a:latin typeface="微软雅黑" pitchFamily="34" charset="-122"/>
                <a:ea typeface="微软雅黑" pitchFamily="34" charset="-122"/>
              </a:rPr>
              <a:t>的纸带。</a:t>
            </a:r>
          </a:p>
          <a:p>
            <a:pPr algn="just" hangingPunct="0">
              <a:spcBef>
                <a:spcPct val="50000"/>
              </a:spcBef>
            </a:pPr>
            <a:r>
              <a:rPr lang="zh-CN" altLang="en-US" sz="2000" dirty="0">
                <a:solidFill>
                  <a:schemeClr val="tx1">
                    <a:lumMod val="65000"/>
                    <a:lumOff val="35000"/>
                  </a:schemeClr>
                </a:solidFill>
                <a:latin typeface="微软雅黑" pitchFamily="34" charset="-122"/>
                <a:ea typeface="微软雅黑" pitchFamily="34" charset="-122"/>
              </a:rPr>
              <a:t>        随后，又要求每一位听众裁出</a:t>
            </a:r>
            <a:r>
              <a:rPr lang="en-US" altLang="zh-CN" sz="2000" dirty="0">
                <a:solidFill>
                  <a:schemeClr val="tx1">
                    <a:lumMod val="65000"/>
                    <a:lumOff val="35000"/>
                  </a:schemeClr>
                </a:solidFill>
                <a:latin typeface="微软雅黑" pitchFamily="34" charset="-122"/>
                <a:ea typeface="微软雅黑" pitchFamily="34" charset="-122"/>
              </a:rPr>
              <a:t>150cm</a:t>
            </a:r>
            <a:r>
              <a:rPr lang="zh-CN" altLang="en-US" sz="2000" dirty="0">
                <a:solidFill>
                  <a:schemeClr val="tx1">
                    <a:lumMod val="65000"/>
                    <a:lumOff val="35000"/>
                  </a:schemeClr>
                </a:solidFill>
                <a:latin typeface="微软雅黑" pitchFamily="34" charset="-122"/>
                <a:ea typeface="微软雅黑" pitchFamily="34" charset="-122"/>
              </a:rPr>
              <a:t>和</a:t>
            </a:r>
            <a:r>
              <a:rPr lang="en-US" altLang="zh-CN" sz="2000" dirty="0">
                <a:solidFill>
                  <a:schemeClr val="tx1">
                    <a:lumMod val="65000"/>
                    <a:lumOff val="35000"/>
                  </a:schemeClr>
                </a:solidFill>
                <a:latin typeface="微软雅黑" pitchFamily="34" charset="-122"/>
                <a:ea typeface="微软雅黑" pitchFamily="34" charset="-122"/>
              </a:rPr>
              <a:t>600cm</a:t>
            </a:r>
            <a:r>
              <a:rPr lang="zh-CN" altLang="en-US" sz="2000" dirty="0">
                <a:solidFill>
                  <a:schemeClr val="tx1">
                    <a:lumMod val="65000"/>
                    <a:lumOff val="35000"/>
                  </a:schemeClr>
                </a:solidFill>
                <a:latin typeface="微软雅黑" pitchFamily="34" charset="-122"/>
                <a:ea typeface="微软雅黑" pitchFamily="34" charset="-122"/>
              </a:rPr>
              <a:t>的纸带各一段。</a:t>
            </a:r>
          </a:p>
          <a:p>
            <a:pPr algn="just" hangingPunct="0">
              <a:spcBef>
                <a:spcPct val="50000"/>
              </a:spcBef>
            </a:pPr>
            <a:r>
              <a:rPr lang="zh-CN" altLang="en-US" sz="2000" dirty="0">
                <a:solidFill>
                  <a:schemeClr val="tx1">
                    <a:lumMod val="65000"/>
                    <a:lumOff val="35000"/>
                  </a:schemeClr>
                </a:solidFill>
                <a:latin typeface="微软雅黑" pitchFamily="34" charset="-122"/>
                <a:ea typeface="微软雅黑" pitchFamily="34" charset="-122"/>
              </a:rPr>
              <a:t>        大家裁完后，企业家掏出一把卷尺，仔细测量一条条纸带，并公布了最终的结果：</a:t>
            </a:r>
          </a:p>
          <a:p>
            <a:pPr hangingPunct="0">
              <a:spcBef>
                <a:spcPct val="50000"/>
              </a:spcBef>
            </a:pPr>
            <a:r>
              <a:rPr lang="zh-CN" altLang="en-US" sz="2000" dirty="0">
                <a:solidFill>
                  <a:schemeClr val="tx1">
                    <a:lumMod val="65000"/>
                    <a:lumOff val="35000"/>
                  </a:schemeClr>
                </a:solidFill>
                <a:latin typeface="微软雅黑" pitchFamily="34" charset="-122"/>
                <a:ea typeface="微软雅黑" pitchFamily="34" charset="-122"/>
              </a:rPr>
              <a:t>　　</a:t>
            </a:r>
            <a:r>
              <a:rPr lang="en-US" altLang="zh-CN" sz="2000" dirty="0">
                <a:solidFill>
                  <a:schemeClr val="tx1">
                    <a:lumMod val="65000"/>
                    <a:lumOff val="35000"/>
                  </a:schemeClr>
                </a:solidFill>
                <a:latin typeface="微软雅黑" pitchFamily="34" charset="-122"/>
                <a:ea typeface="微软雅黑" pitchFamily="34" charset="-122"/>
              </a:rPr>
              <a:t>30cm</a:t>
            </a:r>
            <a:r>
              <a:rPr lang="zh-CN" altLang="en-US" sz="2000" dirty="0">
                <a:solidFill>
                  <a:schemeClr val="tx1">
                    <a:lumMod val="65000"/>
                    <a:lumOff val="35000"/>
                  </a:schemeClr>
                </a:solidFill>
                <a:latin typeface="微软雅黑" pitchFamily="34" charset="-122"/>
                <a:ea typeface="微软雅黑" pitchFamily="34" charset="-122"/>
              </a:rPr>
              <a:t>一组，平均误差不超过</a:t>
            </a:r>
            <a:r>
              <a:rPr lang="en-US" altLang="zh-CN" sz="2000" dirty="0">
                <a:solidFill>
                  <a:schemeClr val="tx1">
                    <a:lumMod val="65000"/>
                    <a:lumOff val="35000"/>
                  </a:schemeClr>
                </a:solidFill>
                <a:latin typeface="微软雅黑" pitchFamily="34" charset="-122"/>
                <a:ea typeface="微软雅黑" pitchFamily="34" charset="-122"/>
              </a:rPr>
              <a:t>6</a:t>
            </a:r>
            <a:r>
              <a:rPr lang="zh-CN" altLang="en-US" sz="2000" dirty="0">
                <a:solidFill>
                  <a:schemeClr val="tx1">
                    <a:lumMod val="65000"/>
                    <a:lumOff val="35000"/>
                  </a:schemeClr>
                </a:solidFill>
                <a:latin typeface="微软雅黑" pitchFamily="34" charset="-122"/>
                <a:ea typeface="微软雅黑" pitchFamily="34" charset="-122"/>
              </a:rPr>
              <a:t>％；</a:t>
            </a:r>
          </a:p>
          <a:p>
            <a:pPr hangingPunct="0">
              <a:spcBef>
                <a:spcPct val="50000"/>
              </a:spcBef>
            </a:pPr>
            <a:r>
              <a:rPr lang="zh-CN" altLang="en-US" sz="2000" dirty="0">
                <a:solidFill>
                  <a:schemeClr val="tx1">
                    <a:lumMod val="65000"/>
                    <a:lumOff val="35000"/>
                  </a:schemeClr>
                </a:solidFill>
                <a:latin typeface="微软雅黑" pitchFamily="34" charset="-122"/>
                <a:ea typeface="微软雅黑" pitchFamily="34" charset="-122"/>
              </a:rPr>
              <a:t>　　</a:t>
            </a:r>
            <a:r>
              <a:rPr lang="en-US" altLang="zh-CN" sz="2000" dirty="0">
                <a:solidFill>
                  <a:schemeClr val="tx1">
                    <a:lumMod val="65000"/>
                    <a:lumOff val="35000"/>
                  </a:schemeClr>
                </a:solidFill>
                <a:latin typeface="微软雅黑" pitchFamily="34" charset="-122"/>
                <a:ea typeface="微软雅黑" pitchFamily="34" charset="-122"/>
              </a:rPr>
              <a:t>150cm</a:t>
            </a:r>
            <a:r>
              <a:rPr lang="zh-CN" altLang="en-US" sz="2000" dirty="0">
                <a:solidFill>
                  <a:schemeClr val="tx1">
                    <a:lumMod val="65000"/>
                    <a:lumOff val="35000"/>
                  </a:schemeClr>
                </a:solidFill>
                <a:latin typeface="微软雅黑" pitchFamily="34" charset="-122"/>
                <a:ea typeface="微软雅黑" pitchFamily="34" charset="-122"/>
              </a:rPr>
              <a:t>一组：平均误差上升为</a:t>
            </a:r>
            <a:r>
              <a:rPr lang="en-US" altLang="zh-CN" sz="2000" dirty="0">
                <a:solidFill>
                  <a:schemeClr val="tx1">
                    <a:lumMod val="65000"/>
                    <a:lumOff val="35000"/>
                  </a:schemeClr>
                </a:solidFill>
                <a:latin typeface="微软雅黑" pitchFamily="34" charset="-122"/>
                <a:ea typeface="微软雅黑" pitchFamily="34" charset="-122"/>
              </a:rPr>
              <a:t>11</a:t>
            </a:r>
            <a:r>
              <a:rPr lang="zh-CN" altLang="en-US" sz="2000" dirty="0">
                <a:solidFill>
                  <a:schemeClr val="tx1">
                    <a:lumMod val="65000"/>
                    <a:lumOff val="35000"/>
                  </a:schemeClr>
                </a:solidFill>
                <a:latin typeface="微软雅黑" pitchFamily="34" charset="-122"/>
                <a:ea typeface="微软雅黑" pitchFamily="34" charset="-122"/>
              </a:rPr>
              <a:t>％；</a:t>
            </a:r>
          </a:p>
          <a:p>
            <a:pPr hangingPunct="0">
              <a:spcBef>
                <a:spcPct val="50000"/>
              </a:spcBef>
            </a:pPr>
            <a:r>
              <a:rPr lang="zh-CN" altLang="en-US" sz="2000" dirty="0">
                <a:solidFill>
                  <a:schemeClr val="tx1">
                    <a:lumMod val="65000"/>
                    <a:lumOff val="35000"/>
                  </a:schemeClr>
                </a:solidFill>
                <a:latin typeface="微软雅黑" pitchFamily="34" charset="-122"/>
                <a:ea typeface="微软雅黑" pitchFamily="34" charset="-122"/>
              </a:rPr>
              <a:t>　　</a:t>
            </a:r>
            <a:r>
              <a:rPr lang="en-US" altLang="zh-CN" sz="2000" dirty="0">
                <a:solidFill>
                  <a:schemeClr val="tx1">
                    <a:lumMod val="65000"/>
                    <a:lumOff val="35000"/>
                  </a:schemeClr>
                </a:solidFill>
                <a:latin typeface="微软雅黑" pitchFamily="34" charset="-122"/>
                <a:ea typeface="微软雅黑" pitchFamily="34" charset="-122"/>
              </a:rPr>
              <a:t>600cm</a:t>
            </a:r>
            <a:r>
              <a:rPr lang="zh-CN" altLang="en-US" sz="2000" dirty="0">
                <a:solidFill>
                  <a:schemeClr val="tx1">
                    <a:lumMod val="65000"/>
                    <a:lumOff val="35000"/>
                  </a:schemeClr>
                </a:solidFill>
                <a:latin typeface="微软雅黑" pitchFamily="34" charset="-122"/>
                <a:ea typeface="微软雅黑" pitchFamily="34" charset="-122"/>
              </a:rPr>
              <a:t>一组，平均误差高达</a:t>
            </a:r>
            <a:r>
              <a:rPr lang="en-US" altLang="zh-CN" sz="2000" dirty="0">
                <a:solidFill>
                  <a:schemeClr val="tx1">
                    <a:lumMod val="65000"/>
                    <a:lumOff val="35000"/>
                  </a:schemeClr>
                </a:solidFill>
                <a:latin typeface="微软雅黑" pitchFamily="34" charset="-122"/>
                <a:ea typeface="微软雅黑" pitchFamily="34" charset="-122"/>
              </a:rPr>
              <a:t>19</a:t>
            </a:r>
            <a:r>
              <a:rPr lang="zh-CN" altLang="en-US" sz="2000" dirty="0">
                <a:solidFill>
                  <a:schemeClr val="tx1">
                    <a:lumMod val="65000"/>
                    <a:lumOff val="35000"/>
                  </a:schemeClr>
                </a:solidFill>
                <a:latin typeface="微软雅黑" pitchFamily="34" charset="-122"/>
                <a:ea typeface="微软雅黑" pitchFamily="34" charset="-122"/>
              </a:rPr>
              <a:t>％，个别的居然相差</a:t>
            </a:r>
            <a:r>
              <a:rPr lang="en-US" altLang="zh-CN" sz="2000" dirty="0">
                <a:solidFill>
                  <a:schemeClr val="tx1">
                    <a:lumMod val="65000"/>
                    <a:lumOff val="35000"/>
                  </a:schemeClr>
                </a:solidFill>
                <a:latin typeface="微软雅黑" pitchFamily="34" charset="-122"/>
                <a:ea typeface="微软雅黑" pitchFamily="34" charset="-122"/>
              </a:rPr>
              <a:t>100cm</a:t>
            </a:r>
            <a:r>
              <a:rPr lang="zh-CN" altLang="en-US" sz="2000" dirty="0">
                <a:solidFill>
                  <a:schemeClr val="tx1">
                    <a:lumMod val="65000"/>
                    <a:lumOff val="35000"/>
                  </a:schemeClr>
                </a:solidFill>
                <a:latin typeface="微软雅黑" pitchFamily="34" charset="-122"/>
                <a:ea typeface="微软雅黑" pitchFamily="34" charset="-122"/>
              </a:rPr>
              <a:t>。</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468280" y="3811591"/>
            <a:ext cx="9215502" cy="1857388"/>
          </a:xfrm>
        </p:spPr>
        <p:txBody>
          <a:bodyPr/>
          <a:lstStyle/>
          <a:p>
            <a:pPr algn="l">
              <a:lnSpc>
                <a:spcPct val="150000"/>
              </a:lnSpc>
            </a:pPr>
            <a:r>
              <a:rPr kumimoji="1" lang="zh-CN" altLang="en-US" sz="2800" b="1" dirty="0" smtClean="0">
                <a:solidFill>
                  <a:srgbClr val="C00000"/>
                </a:solidFill>
              </a:rPr>
              <a:t>       目标越小、越集中，就越容易接近；目标越大、越宽泛，越容易偏离。要提高成功的概率，每次成功一小步就可以了。</a:t>
            </a:r>
          </a:p>
          <a:p>
            <a:pPr algn="l">
              <a:lnSpc>
                <a:spcPct val="150000"/>
              </a:lnSpc>
            </a:pPr>
            <a:endParaRPr lang="zh-CN" altLang="en-US" sz="2800" dirty="0">
              <a:solidFill>
                <a:srgbClr val="C00000"/>
              </a:solidFill>
            </a:endParaRPr>
          </a:p>
        </p:txBody>
      </p:sp>
      <p:pic>
        <p:nvPicPr>
          <p:cNvPr id="6" name="图片 5" descr="图片2.png"/>
          <p:cNvPicPr>
            <a:picLocks noChangeAspect="1"/>
          </p:cNvPicPr>
          <p:nvPr/>
        </p:nvPicPr>
        <p:blipFill>
          <a:blip r:embed="rId2"/>
          <a:stretch>
            <a:fillRect/>
          </a:stretch>
        </p:blipFill>
        <p:spPr>
          <a:xfrm>
            <a:off x="3182925" y="454005"/>
            <a:ext cx="3673970" cy="959673"/>
          </a:xfrm>
          <a:prstGeom prst="rect">
            <a:avLst/>
          </a:prstGeom>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图片2.png"/>
          <p:cNvPicPr>
            <a:picLocks noChangeAspect="1"/>
          </p:cNvPicPr>
          <p:nvPr/>
        </p:nvPicPr>
        <p:blipFill>
          <a:blip r:embed="rId2"/>
          <a:stretch>
            <a:fillRect/>
          </a:stretch>
        </p:blipFill>
        <p:spPr>
          <a:xfrm>
            <a:off x="314986" y="1025509"/>
            <a:ext cx="9528764" cy="4686780"/>
          </a:xfrm>
          <a:prstGeom prst="rect">
            <a:avLst/>
          </a:prstGeom>
        </p:spPr>
      </p:pic>
    </p:spTree>
  </p:cSld>
  <p:clrMapOvr>
    <a:masterClrMapping/>
  </p:clrMapOvr>
  <p:transition advClick="0"/>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_自定义设计方案">
  <a:themeElements>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自定义设计方案">
      <a:majorFont>
        <a:latin typeface="Arial"/>
        <a:ea typeface="黑体"/>
        <a:cs typeface=""/>
      </a:majorFont>
      <a:minorFont>
        <a:latin typeface="Arial"/>
        <a:ea typeface="仿宋_GB2312"/>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自定义设计方案">
  <a:themeElements>
    <a:clrScheme name="1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自定义设计方案">
      <a:majorFont>
        <a:latin typeface="Arial"/>
        <a:ea typeface="黑体"/>
        <a:cs typeface=""/>
      </a:majorFont>
      <a:minorFont>
        <a:latin typeface="Arial"/>
        <a:ea typeface="仿宋_GB2312"/>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1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6_自定义设计方案">
  <a:themeElements>
    <a:clrScheme name="6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6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6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6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6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6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6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6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6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6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6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6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6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6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自定义设计方案">
  <a:themeElements>
    <a:clrScheme name="2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自定义设计方案">
      <a:majorFont>
        <a:latin typeface="Arial"/>
        <a:ea typeface="黑体"/>
        <a:cs typeface=""/>
      </a:majorFont>
      <a:minorFont>
        <a:latin typeface="Arial"/>
        <a:ea typeface="仿宋_GB2312"/>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2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4_自定义设计方案">
  <a:themeElements>
    <a:clrScheme name="4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9966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1090613" rtl="0" eaLnBrk="1" fontAlgn="base" latinLnBrk="0" hangingPunct="1">
          <a:lnSpc>
            <a:spcPct val="100000"/>
          </a:lnSpc>
          <a:spcBef>
            <a:spcPct val="0"/>
          </a:spcBef>
          <a:spcAft>
            <a:spcPct val="0"/>
          </a:spcAft>
          <a:buClrTx/>
          <a:buSzTx/>
          <a:buFontTx/>
          <a:buNone/>
          <a:tabLst/>
          <a:defRPr kumimoji="0" lang="zh-CN" altLang="en-US" sz="21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4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3596</TotalTime>
  <Words>1960</Words>
  <Application>Microsoft Office PowerPoint</Application>
  <PresentationFormat>自定义</PresentationFormat>
  <Paragraphs>56</Paragraphs>
  <Slides>25</Slides>
  <Notes>1</Notes>
  <HiddenSlides>0</HiddenSlides>
  <MMClips>0</MMClips>
  <ScaleCrop>false</ScaleCrop>
  <HeadingPairs>
    <vt:vector size="4" baseType="variant">
      <vt:variant>
        <vt:lpstr>主题</vt:lpstr>
      </vt:variant>
      <vt:variant>
        <vt:i4>7</vt:i4>
      </vt:variant>
      <vt:variant>
        <vt:lpstr>幻灯片标题</vt:lpstr>
      </vt:variant>
      <vt:variant>
        <vt:i4>25</vt:i4>
      </vt:variant>
    </vt:vector>
  </HeadingPairs>
  <TitlesOfParts>
    <vt:vector size="32" baseType="lpstr">
      <vt:lpstr>Office 主题</vt:lpstr>
      <vt:lpstr>5_自定义设计方案</vt:lpstr>
      <vt:lpstr>1_自定义设计方案</vt:lpstr>
      <vt:lpstr>6_自定义设计方案</vt:lpstr>
      <vt:lpstr>1_默认设计模板</vt:lpstr>
      <vt:lpstr>2_自定义设计方案</vt:lpstr>
      <vt:lpstr>4_自定义设计方案</vt:lpstr>
      <vt:lpstr>幻灯片 1</vt:lpstr>
      <vt:lpstr>《央视财经评论》： 组建不动产登记局、房价或马上跌 </vt:lpstr>
      <vt:lpstr>幻灯片 3</vt:lpstr>
      <vt:lpstr>幻灯片 4</vt:lpstr>
      <vt:lpstr>国土资源部副部长  徐德明</vt:lpstr>
      <vt:lpstr>马光远：不动产登记制度将为未来不动产的管理、确权、交易奠定良好的信息基础</vt:lpstr>
      <vt:lpstr>刘戈：不动产登记是信息明确的过程 同时也是确权的过程</vt:lpstr>
      <vt:lpstr>马光远：不动产登记制度会揪出很多问题、可能会出现抛售现象</vt:lpstr>
      <vt:lpstr>刘戈：通过不动产登记可得到大量数据 有利于市场判断</vt:lpstr>
      <vt:lpstr>马光远：不动产登记制度开始实施后 不排除中国的二手房出现抛售的热潮</vt:lpstr>
      <vt:lpstr>聂梅生：不动产登记是建立基础数据的第一步</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华泰天空</dc:title>
  <dc:creator>刘青</dc:creator>
  <cp:lastModifiedBy>liuqing02</cp:lastModifiedBy>
  <cp:revision>111</cp:revision>
  <dcterms:created xsi:type="dcterms:W3CDTF">2013-12-26T06:46:18Z</dcterms:created>
  <dcterms:modified xsi:type="dcterms:W3CDTF">2014-01-17T00:04:33Z</dcterms:modified>
</cp:coreProperties>
</file>