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042" r:id="rId2"/>
  </p:sldMasterIdLst>
  <p:notesMasterIdLst>
    <p:notesMasterId r:id="rId35"/>
  </p:notesMasterIdLst>
  <p:handoutMasterIdLst>
    <p:handoutMasterId r:id="rId36"/>
  </p:handoutMasterIdLst>
  <p:sldIdLst>
    <p:sldId id="271" r:id="rId3"/>
    <p:sldId id="528" r:id="rId4"/>
    <p:sldId id="529" r:id="rId5"/>
    <p:sldId id="530" r:id="rId6"/>
    <p:sldId id="531" r:id="rId7"/>
    <p:sldId id="532" r:id="rId8"/>
    <p:sldId id="555" r:id="rId9"/>
    <p:sldId id="533" r:id="rId10"/>
    <p:sldId id="534" r:id="rId11"/>
    <p:sldId id="552" r:id="rId12"/>
    <p:sldId id="553" r:id="rId13"/>
    <p:sldId id="554" r:id="rId14"/>
    <p:sldId id="556" r:id="rId15"/>
    <p:sldId id="557" r:id="rId16"/>
    <p:sldId id="535" r:id="rId17"/>
    <p:sldId id="498" r:id="rId18"/>
    <p:sldId id="558" r:id="rId19"/>
    <p:sldId id="497" r:id="rId20"/>
    <p:sldId id="559" r:id="rId21"/>
    <p:sldId id="560" r:id="rId22"/>
    <p:sldId id="561" r:id="rId23"/>
    <p:sldId id="562" r:id="rId24"/>
    <p:sldId id="563" r:id="rId25"/>
    <p:sldId id="564" r:id="rId26"/>
    <p:sldId id="565" r:id="rId27"/>
    <p:sldId id="566" r:id="rId28"/>
    <p:sldId id="567" r:id="rId29"/>
    <p:sldId id="568" r:id="rId30"/>
    <p:sldId id="569" r:id="rId31"/>
    <p:sldId id="571" r:id="rId32"/>
    <p:sldId id="570" r:id="rId33"/>
    <p:sldId id="423" r:id="rId34"/>
  </p:sldIdLst>
  <p:sldSz cx="9144000" cy="6858000" type="screen4x3"/>
  <p:notesSz cx="6807200" cy="9939338"/>
  <p:defaultTextStyle>
    <a:defPPr>
      <a:defRPr lang="fr-FR"/>
    </a:defPPr>
    <a:lvl1pPr algn="r" rtl="0" fontAlgn="base">
      <a:spcBef>
        <a:spcPct val="0"/>
      </a:spcBef>
      <a:spcAft>
        <a:spcPct val="0"/>
      </a:spcAft>
      <a:defRPr sz="1000" b="1" kern="1200">
        <a:solidFill>
          <a:schemeClr val="bg1"/>
        </a:solidFill>
        <a:latin typeface="Arial" charset="0"/>
        <a:ea typeface="+mn-ea"/>
        <a:cs typeface="+mn-cs"/>
      </a:defRPr>
    </a:lvl1pPr>
    <a:lvl2pPr marL="457200" algn="r" rtl="0" fontAlgn="base">
      <a:spcBef>
        <a:spcPct val="0"/>
      </a:spcBef>
      <a:spcAft>
        <a:spcPct val="0"/>
      </a:spcAft>
      <a:defRPr sz="1000" b="1" kern="1200">
        <a:solidFill>
          <a:schemeClr val="bg1"/>
        </a:solidFill>
        <a:latin typeface="Arial" charset="0"/>
        <a:ea typeface="+mn-ea"/>
        <a:cs typeface="+mn-cs"/>
      </a:defRPr>
    </a:lvl2pPr>
    <a:lvl3pPr marL="914400" algn="r" rtl="0" fontAlgn="base">
      <a:spcBef>
        <a:spcPct val="0"/>
      </a:spcBef>
      <a:spcAft>
        <a:spcPct val="0"/>
      </a:spcAft>
      <a:defRPr sz="1000" b="1" kern="1200">
        <a:solidFill>
          <a:schemeClr val="bg1"/>
        </a:solidFill>
        <a:latin typeface="Arial" charset="0"/>
        <a:ea typeface="+mn-ea"/>
        <a:cs typeface="+mn-cs"/>
      </a:defRPr>
    </a:lvl3pPr>
    <a:lvl4pPr marL="1371600" algn="r" rtl="0" fontAlgn="base">
      <a:spcBef>
        <a:spcPct val="0"/>
      </a:spcBef>
      <a:spcAft>
        <a:spcPct val="0"/>
      </a:spcAft>
      <a:defRPr sz="1000" b="1" kern="1200">
        <a:solidFill>
          <a:schemeClr val="bg1"/>
        </a:solidFill>
        <a:latin typeface="Arial" charset="0"/>
        <a:ea typeface="+mn-ea"/>
        <a:cs typeface="+mn-cs"/>
      </a:defRPr>
    </a:lvl4pPr>
    <a:lvl5pPr marL="1828800" algn="r" rtl="0" fontAlgn="base">
      <a:spcBef>
        <a:spcPct val="0"/>
      </a:spcBef>
      <a:spcAft>
        <a:spcPct val="0"/>
      </a:spcAft>
      <a:defRPr sz="1000" b="1" kern="1200">
        <a:solidFill>
          <a:schemeClr val="bg1"/>
        </a:solidFill>
        <a:latin typeface="Arial" charset="0"/>
        <a:ea typeface="+mn-ea"/>
        <a:cs typeface="+mn-cs"/>
      </a:defRPr>
    </a:lvl5pPr>
    <a:lvl6pPr marL="2286000" algn="l" defTabSz="914400" rtl="0" eaLnBrk="1" latinLnBrk="0" hangingPunct="1">
      <a:defRPr sz="1000" b="1" kern="1200">
        <a:solidFill>
          <a:schemeClr val="bg1"/>
        </a:solidFill>
        <a:latin typeface="Arial" charset="0"/>
        <a:ea typeface="+mn-ea"/>
        <a:cs typeface="+mn-cs"/>
      </a:defRPr>
    </a:lvl6pPr>
    <a:lvl7pPr marL="2743200" algn="l" defTabSz="914400" rtl="0" eaLnBrk="1" latinLnBrk="0" hangingPunct="1">
      <a:defRPr sz="1000" b="1" kern="1200">
        <a:solidFill>
          <a:schemeClr val="bg1"/>
        </a:solidFill>
        <a:latin typeface="Arial" charset="0"/>
        <a:ea typeface="+mn-ea"/>
        <a:cs typeface="+mn-cs"/>
      </a:defRPr>
    </a:lvl7pPr>
    <a:lvl8pPr marL="3200400" algn="l" defTabSz="914400" rtl="0" eaLnBrk="1" latinLnBrk="0" hangingPunct="1">
      <a:defRPr sz="1000" b="1" kern="1200">
        <a:solidFill>
          <a:schemeClr val="bg1"/>
        </a:solidFill>
        <a:latin typeface="Arial" charset="0"/>
        <a:ea typeface="+mn-ea"/>
        <a:cs typeface="+mn-cs"/>
      </a:defRPr>
    </a:lvl8pPr>
    <a:lvl9pPr marL="3657600" algn="l" defTabSz="914400" rtl="0" eaLnBrk="1" latinLnBrk="0" hangingPunct="1">
      <a:defRPr sz="1000" b="1" kern="1200">
        <a:solidFill>
          <a:schemeClr val="bg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novo" initials="l" lastIdx="3" clrIdx="0"/>
  <p:cmAuthor id="1" name="CJG" initials="C" lastIdx="3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F99FF"/>
    <a:srgbClr val="FF9999"/>
    <a:srgbClr val="FF6699"/>
    <a:srgbClr val="66FF66"/>
    <a:srgbClr val="66FF33"/>
    <a:srgbClr val="CCFF33"/>
    <a:srgbClr val="CC6600"/>
    <a:srgbClr val="CC99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97" autoAdjust="0"/>
    <p:restoredTop sz="94660"/>
  </p:normalViewPr>
  <p:slideViewPr>
    <p:cSldViewPr snapToGrid="0">
      <p:cViewPr varScale="1">
        <p:scale>
          <a:sx n="70" d="100"/>
          <a:sy n="70" d="100"/>
        </p:scale>
        <p:origin x="1554"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E0149C-152C-44C1-B25E-ADE9D2BBA4C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zh-CN" altLang="en-US"/>
        </a:p>
      </dgm:t>
    </dgm:pt>
    <dgm:pt modelId="{51CA35E6-82C6-4059-A5A4-31FFB2F8F339}">
      <dgm:prSet phldrT="[文本]" custT="1"/>
      <dgm:spPr/>
      <dgm:t>
        <a:bodyPr/>
        <a:lstStyle/>
        <a:p>
          <a:r>
            <a:rPr lang="zh-CN" sz="2400" b="1" dirty="0" smtClean="0"/>
            <a:t>家族信托产品服务的对接</a:t>
          </a:r>
          <a:endParaRPr lang="zh-CN" altLang="en-US" sz="2400" b="1" dirty="0">
            <a:latin typeface="微软雅黑" panose="020B0503020204020204" pitchFamily="34" charset="-122"/>
            <a:ea typeface="微软雅黑" panose="020B0503020204020204" pitchFamily="34" charset="-122"/>
          </a:endParaRPr>
        </a:p>
      </dgm:t>
    </dgm:pt>
    <dgm:pt modelId="{AD5AA196-2F24-481E-94DB-4553F50FF00B}" type="par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8BDE3F9E-4996-4F0F-979F-6A6850EB69AC}" type="sib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4E745620-E170-4517-B152-EDBE1AD8A562}">
      <dgm:prSet phldrT="[文本]" custT="1"/>
      <dgm:spPr/>
      <dgm:t>
        <a:bodyPr/>
        <a:lstStyle/>
        <a:p>
          <a:r>
            <a:rPr lang="zh-CN" sz="2400" b="1" dirty="0" smtClean="0"/>
            <a:t>家族信托与其他业务的协同</a:t>
          </a:r>
          <a:endParaRPr lang="zh-CN" altLang="en-US" sz="2400" b="1" dirty="0">
            <a:latin typeface="微软雅黑" panose="020B0503020204020204" pitchFamily="34" charset="-122"/>
            <a:ea typeface="微软雅黑" panose="020B0503020204020204" pitchFamily="34" charset="-122"/>
          </a:endParaRPr>
        </a:p>
      </dgm:t>
    </dgm:pt>
    <dgm:pt modelId="{95C7D92A-8074-4D7B-ACF0-676B82A9EDBA}" type="par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1CCD5A05-E0EA-42F3-9C0A-8B89FD68A28A}" type="sib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B2E961DC-2572-47D9-9D54-AF68939C55B5}">
      <dgm:prSet custT="1"/>
      <dgm:spPr/>
      <dgm:t>
        <a:bodyPr/>
        <a:lstStyle/>
        <a:p>
          <a:r>
            <a:rPr lang="zh-CN" altLang="en-US" sz="2400" b="1" dirty="0" smtClean="0">
              <a:solidFill>
                <a:schemeClr val="accent6">
                  <a:lumMod val="60000"/>
                  <a:lumOff val="40000"/>
                </a:schemeClr>
              </a:solidFill>
            </a:rPr>
            <a:t>家族信托客户需求的细化</a:t>
          </a:r>
          <a:endParaRPr lang="zh-CN" altLang="en-US" sz="2400" b="1" dirty="0">
            <a:solidFill>
              <a:schemeClr val="accent6">
                <a:lumMod val="60000"/>
                <a:lumOff val="40000"/>
              </a:schemeClr>
            </a:solidFill>
          </a:endParaRPr>
        </a:p>
      </dgm:t>
    </dgm:pt>
    <dgm:pt modelId="{4716D5D6-422A-47ED-BAFF-A17B6B0EDE87}" type="parTrans" cxnId="{3B8F587D-880E-4534-868B-CFEE73DAE45D}">
      <dgm:prSet/>
      <dgm:spPr/>
      <dgm:t>
        <a:bodyPr/>
        <a:lstStyle/>
        <a:p>
          <a:endParaRPr lang="zh-CN" altLang="en-US"/>
        </a:p>
      </dgm:t>
    </dgm:pt>
    <dgm:pt modelId="{C9721BB4-53EA-40C6-B3EF-31384445FC26}" type="sibTrans" cxnId="{3B8F587D-880E-4534-868B-CFEE73DAE45D}">
      <dgm:prSet/>
      <dgm:spPr/>
      <dgm:t>
        <a:bodyPr/>
        <a:lstStyle/>
        <a:p>
          <a:endParaRPr lang="zh-CN" altLang="en-US"/>
        </a:p>
      </dgm:t>
    </dgm:pt>
    <dgm:pt modelId="{F20E4910-896F-473C-8181-44658627E157}" type="pres">
      <dgm:prSet presAssocID="{30E0149C-152C-44C1-B25E-ADE9D2BBA4CC}" presName="Name0" presStyleCnt="0">
        <dgm:presLayoutVars>
          <dgm:chMax val="7"/>
          <dgm:chPref val="7"/>
          <dgm:dir/>
        </dgm:presLayoutVars>
      </dgm:prSet>
      <dgm:spPr/>
      <dgm:t>
        <a:bodyPr/>
        <a:lstStyle/>
        <a:p>
          <a:endParaRPr lang="zh-CN" altLang="en-US"/>
        </a:p>
      </dgm:t>
    </dgm:pt>
    <dgm:pt modelId="{5F06899F-EEA0-4EAA-9ECC-2F4F1ECF05B4}" type="pres">
      <dgm:prSet presAssocID="{30E0149C-152C-44C1-B25E-ADE9D2BBA4CC}" presName="Name1" presStyleCnt="0"/>
      <dgm:spPr/>
    </dgm:pt>
    <dgm:pt modelId="{9F445D70-513D-490D-B88F-EE005F78C2B7}" type="pres">
      <dgm:prSet presAssocID="{30E0149C-152C-44C1-B25E-ADE9D2BBA4CC}" presName="cycle" presStyleCnt="0"/>
      <dgm:spPr/>
    </dgm:pt>
    <dgm:pt modelId="{DF744F0F-B869-4383-A67F-AE78A5ADBBE6}" type="pres">
      <dgm:prSet presAssocID="{30E0149C-152C-44C1-B25E-ADE9D2BBA4CC}" presName="srcNode" presStyleLbl="node1" presStyleIdx="0" presStyleCnt="3"/>
      <dgm:spPr/>
    </dgm:pt>
    <dgm:pt modelId="{AD691A68-416D-414B-B3DF-B518E786CE32}" type="pres">
      <dgm:prSet presAssocID="{30E0149C-152C-44C1-B25E-ADE9D2BBA4CC}" presName="conn" presStyleLbl="parChTrans1D2" presStyleIdx="0" presStyleCnt="1"/>
      <dgm:spPr/>
      <dgm:t>
        <a:bodyPr/>
        <a:lstStyle/>
        <a:p>
          <a:endParaRPr lang="zh-CN" altLang="en-US"/>
        </a:p>
      </dgm:t>
    </dgm:pt>
    <dgm:pt modelId="{BC01C077-047F-4945-ADB9-569229217F56}" type="pres">
      <dgm:prSet presAssocID="{30E0149C-152C-44C1-B25E-ADE9D2BBA4CC}" presName="extraNode" presStyleLbl="node1" presStyleIdx="0" presStyleCnt="3"/>
      <dgm:spPr/>
    </dgm:pt>
    <dgm:pt modelId="{747B982E-30DF-4048-A6A6-4600D9E1C623}" type="pres">
      <dgm:prSet presAssocID="{30E0149C-152C-44C1-B25E-ADE9D2BBA4CC}" presName="dstNode" presStyleLbl="node1" presStyleIdx="0" presStyleCnt="3"/>
      <dgm:spPr/>
    </dgm:pt>
    <dgm:pt modelId="{82280A47-A739-4648-9281-A15C2974BCB2}" type="pres">
      <dgm:prSet presAssocID="{B2E961DC-2572-47D9-9D54-AF68939C55B5}" presName="text_1" presStyleLbl="node1" presStyleIdx="0" presStyleCnt="3" custScaleY="93478" custLinFactNeighborX="-477" custLinFactNeighborY="1812">
        <dgm:presLayoutVars>
          <dgm:bulletEnabled val="1"/>
        </dgm:presLayoutVars>
      </dgm:prSet>
      <dgm:spPr/>
      <dgm:t>
        <a:bodyPr/>
        <a:lstStyle/>
        <a:p>
          <a:endParaRPr lang="zh-CN" altLang="en-US"/>
        </a:p>
      </dgm:t>
    </dgm:pt>
    <dgm:pt modelId="{483E5012-F19E-4D5A-941C-ECE02159DC0A}" type="pres">
      <dgm:prSet presAssocID="{B2E961DC-2572-47D9-9D54-AF68939C55B5}" presName="accent_1" presStyleCnt="0"/>
      <dgm:spPr/>
    </dgm:pt>
    <dgm:pt modelId="{E76ED27D-CAB8-4007-AFB0-566D0F861320}" type="pres">
      <dgm:prSet presAssocID="{B2E961DC-2572-47D9-9D54-AF68939C55B5}" presName="accentRepeatNode" presStyleLbl="solidFgAcc1" presStyleIdx="0" presStyleCnt="3"/>
      <dgm:spPr/>
    </dgm:pt>
    <dgm:pt modelId="{3544F8DB-149B-47F0-833A-123CBB244E42}" type="pres">
      <dgm:prSet presAssocID="{51CA35E6-82C6-4059-A5A4-31FFB2F8F339}" presName="text_2" presStyleLbl="node1" presStyleIdx="1" presStyleCnt="3" custScaleY="91291" custLinFactNeighborX="-263" custLinFactNeighborY="-7602">
        <dgm:presLayoutVars>
          <dgm:bulletEnabled val="1"/>
        </dgm:presLayoutVars>
      </dgm:prSet>
      <dgm:spPr/>
      <dgm:t>
        <a:bodyPr/>
        <a:lstStyle/>
        <a:p>
          <a:endParaRPr lang="zh-CN" altLang="en-US"/>
        </a:p>
      </dgm:t>
    </dgm:pt>
    <dgm:pt modelId="{12A26B2D-18AD-44B0-B290-DB80C49215C1}" type="pres">
      <dgm:prSet presAssocID="{51CA35E6-82C6-4059-A5A4-31FFB2F8F339}" presName="accent_2" presStyleCnt="0"/>
      <dgm:spPr/>
    </dgm:pt>
    <dgm:pt modelId="{B2935B14-34A2-4E60-90B9-5DF4E4EABC87}" type="pres">
      <dgm:prSet presAssocID="{51CA35E6-82C6-4059-A5A4-31FFB2F8F339}" presName="accentRepeatNode" presStyleLbl="solidFgAcc1" presStyleIdx="1" presStyleCnt="3"/>
      <dgm:spPr/>
    </dgm:pt>
    <dgm:pt modelId="{4A332B08-E89F-44BD-B26B-D46B23F7D60C}" type="pres">
      <dgm:prSet presAssocID="{4E745620-E170-4517-B152-EDBE1AD8A562}" presName="text_3" presStyleLbl="node1" presStyleIdx="2" presStyleCnt="3" custScaleY="91305">
        <dgm:presLayoutVars>
          <dgm:bulletEnabled val="1"/>
        </dgm:presLayoutVars>
      </dgm:prSet>
      <dgm:spPr/>
      <dgm:t>
        <a:bodyPr/>
        <a:lstStyle/>
        <a:p>
          <a:endParaRPr lang="zh-CN" altLang="en-US"/>
        </a:p>
      </dgm:t>
    </dgm:pt>
    <dgm:pt modelId="{41B97EF2-7BC0-42FD-A7E0-6E862FF41659}" type="pres">
      <dgm:prSet presAssocID="{4E745620-E170-4517-B152-EDBE1AD8A562}" presName="accent_3" presStyleCnt="0"/>
      <dgm:spPr/>
    </dgm:pt>
    <dgm:pt modelId="{6BDB5117-7E6A-46A5-8EB6-BDB4ABA374C6}" type="pres">
      <dgm:prSet presAssocID="{4E745620-E170-4517-B152-EDBE1AD8A562}" presName="accentRepeatNode" presStyleLbl="solidFgAcc1" presStyleIdx="2" presStyleCnt="3"/>
      <dgm:spPr/>
    </dgm:pt>
  </dgm:ptLst>
  <dgm:cxnLst>
    <dgm:cxn modelId="{C256240D-77D8-48FA-9E0D-AD4BAC848A55}" type="presOf" srcId="{51CA35E6-82C6-4059-A5A4-31FFB2F8F339}" destId="{3544F8DB-149B-47F0-833A-123CBB244E42}" srcOrd="0" destOrd="0" presId="urn:microsoft.com/office/officeart/2008/layout/VerticalCurvedList"/>
    <dgm:cxn modelId="{46EADCFD-0F67-4F06-B049-C8B14B2612C8}" type="presOf" srcId="{C9721BB4-53EA-40C6-B3EF-31384445FC26}" destId="{AD691A68-416D-414B-B3DF-B518E786CE32}" srcOrd="0" destOrd="0" presId="urn:microsoft.com/office/officeart/2008/layout/VerticalCurvedList"/>
    <dgm:cxn modelId="{B622AE75-FB95-40BA-84F5-15DB9B9EA7C7}" type="presOf" srcId="{B2E961DC-2572-47D9-9D54-AF68939C55B5}" destId="{82280A47-A739-4648-9281-A15C2974BCB2}" srcOrd="0" destOrd="0" presId="urn:microsoft.com/office/officeart/2008/layout/VerticalCurvedList"/>
    <dgm:cxn modelId="{3B8F587D-880E-4534-868B-CFEE73DAE45D}" srcId="{30E0149C-152C-44C1-B25E-ADE9D2BBA4CC}" destId="{B2E961DC-2572-47D9-9D54-AF68939C55B5}" srcOrd="0" destOrd="0" parTransId="{4716D5D6-422A-47ED-BAFF-A17B6B0EDE87}" sibTransId="{C9721BB4-53EA-40C6-B3EF-31384445FC26}"/>
    <dgm:cxn modelId="{535C4D8C-AE3B-4E9F-8830-CC460F44D8B7}" srcId="{30E0149C-152C-44C1-B25E-ADE9D2BBA4CC}" destId="{4E745620-E170-4517-B152-EDBE1AD8A562}" srcOrd="2" destOrd="0" parTransId="{95C7D92A-8074-4D7B-ACF0-676B82A9EDBA}" sibTransId="{1CCD5A05-E0EA-42F3-9C0A-8B89FD68A28A}"/>
    <dgm:cxn modelId="{996E042A-55A3-454F-B40B-ECFA87C174D4}" type="presOf" srcId="{30E0149C-152C-44C1-B25E-ADE9D2BBA4CC}" destId="{F20E4910-896F-473C-8181-44658627E157}" srcOrd="0" destOrd="0" presId="urn:microsoft.com/office/officeart/2008/layout/VerticalCurvedList"/>
    <dgm:cxn modelId="{88B22C31-F5DA-4F75-8D43-192184A44464}" type="presOf" srcId="{4E745620-E170-4517-B152-EDBE1AD8A562}" destId="{4A332B08-E89F-44BD-B26B-D46B23F7D60C}" srcOrd="0" destOrd="0" presId="urn:microsoft.com/office/officeart/2008/layout/VerticalCurvedList"/>
    <dgm:cxn modelId="{860ED27D-1387-4218-9126-C34A045B46E9}" srcId="{30E0149C-152C-44C1-B25E-ADE9D2BBA4CC}" destId="{51CA35E6-82C6-4059-A5A4-31FFB2F8F339}" srcOrd="1" destOrd="0" parTransId="{AD5AA196-2F24-481E-94DB-4553F50FF00B}" sibTransId="{8BDE3F9E-4996-4F0F-979F-6A6850EB69AC}"/>
    <dgm:cxn modelId="{271C613B-FA42-4B54-BA95-02B86AD33E1C}" type="presParOf" srcId="{F20E4910-896F-473C-8181-44658627E157}" destId="{5F06899F-EEA0-4EAA-9ECC-2F4F1ECF05B4}" srcOrd="0" destOrd="0" presId="urn:microsoft.com/office/officeart/2008/layout/VerticalCurvedList"/>
    <dgm:cxn modelId="{1C65CB33-3CEE-499B-94A9-A6CA6BEE4E97}" type="presParOf" srcId="{5F06899F-EEA0-4EAA-9ECC-2F4F1ECF05B4}" destId="{9F445D70-513D-490D-B88F-EE005F78C2B7}" srcOrd="0" destOrd="0" presId="urn:microsoft.com/office/officeart/2008/layout/VerticalCurvedList"/>
    <dgm:cxn modelId="{E6FF5485-C267-4D62-A3F2-8DD6DB9CB63E}" type="presParOf" srcId="{9F445D70-513D-490D-B88F-EE005F78C2B7}" destId="{DF744F0F-B869-4383-A67F-AE78A5ADBBE6}" srcOrd="0" destOrd="0" presId="urn:microsoft.com/office/officeart/2008/layout/VerticalCurvedList"/>
    <dgm:cxn modelId="{693AD98E-93FC-419C-ABD6-F54590BFE927}" type="presParOf" srcId="{9F445D70-513D-490D-B88F-EE005F78C2B7}" destId="{AD691A68-416D-414B-B3DF-B518E786CE32}" srcOrd="1" destOrd="0" presId="urn:microsoft.com/office/officeart/2008/layout/VerticalCurvedList"/>
    <dgm:cxn modelId="{130D1D7D-401E-4745-A2FF-A931A80ABF06}" type="presParOf" srcId="{9F445D70-513D-490D-B88F-EE005F78C2B7}" destId="{BC01C077-047F-4945-ADB9-569229217F56}" srcOrd="2" destOrd="0" presId="urn:microsoft.com/office/officeart/2008/layout/VerticalCurvedList"/>
    <dgm:cxn modelId="{31A0D845-DE5F-4353-8965-57BD665AB302}" type="presParOf" srcId="{9F445D70-513D-490D-B88F-EE005F78C2B7}" destId="{747B982E-30DF-4048-A6A6-4600D9E1C623}" srcOrd="3" destOrd="0" presId="urn:microsoft.com/office/officeart/2008/layout/VerticalCurvedList"/>
    <dgm:cxn modelId="{CB78F46A-03BF-4799-B0C3-F5B8FC2CFA90}" type="presParOf" srcId="{5F06899F-EEA0-4EAA-9ECC-2F4F1ECF05B4}" destId="{82280A47-A739-4648-9281-A15C2974BCB2}" srcOrd="1" destOrd="0" presId="urn:microsoft.com/office/officeart/2008/layout/VerticalCurvedList"/>
    <dgm:cxn modelId="{3E1EAE7A-B75C-40D3-A975-972FCE14C3F3}" type="presParOf" srcId="{5F06899F-EEA0-4EAA-9ECC-2F4F1ECF05B4}" destId="{483E5012-F19E-4D5A-941C-ECE02159DC0A}" srcOrd="2" destOrd="0" presId="urn:microsoft.com/office/officeart/2008/layout/VerticalCurvedList"/>
    <dgm:cxn modelId="{768BC0AF-7472-4DC9-8433-B3705722DAC1}" type="presParOf" srcId="{483E5012-F19E-4D5A-941C-ECE02159DC0A}" destId="{E76ED27D-CAB8-4007-AFB0-566D0F861320}" srcOrd="0" destOrd="0" presId="urn:microsoft.com/office/officeart/2008/layout/VerticalCurvedList"/>
    <dgm:cxn modelId="{04922A8B-94C3-4EA2-8834-BC09728072B2}" type="presParOf" srcId="{5F06899F-EEA0-4EAA-9ECC-2F4F1ECF05B4}" destId="{3544F8DB-149B-47F0-833A-123CBB244E42}" srcOrd="3" destOrd="0" presId="urn:microsoft.com/office/officeart/2008/layout/VerticalCurvedList"/>
    <dgm:cxn modelId="{99F0619F-BD5C-4F8D-8D44-7D5A999E64A1}" type="presParOf" srcId="{5F06899F-EEA0-4EAA-9ECC-2F4F1ECF05B4}" destId="{12A26B2D-18AD-44B0-B290-DB80C49215C1}" srcOrd="4" destOrd="0" presId="urn:microsoft.com/office/officeart/2008/layout/VerticalCurvedList"/>
    <dgm:cxn modelId="{76ED02A0-BD90-461F-84AD-2D00C76E9F1E}" type="presParOf" srcId="{12A26B2D-18AD-44B0-B290-DB80C49215C1}" destId="{B2935B14-34A2-4E60-90B9-5DF4E4EABC87}" srcOrd="0" destOrd="0" presId="urn:microsoft.com/office/officeart/2008/layout/VerticalCurvedList"/>
    <dgm:cxn modelId="{CB092A35-1DA0-435F-99A0-0C4269477DB7}" type="presParOf" srcId="{5F06899F-EEA0-4EAA-9ECC-2F4F1ECF05B4}" destId="{4A332B08-E89F-44BD-B26B-D46B23F7D60C}" srcOrd="5" destOrd="0" presId="urn:microsoft.com/office/officeart/2008/layout/VerticalCurvedList"/>
    <dgm:cxn modelId="{CBE52426-ADD5-401F-AC63-D42E92331B97}" type="presParOf" srcId="{5F06899F-EEA0-4EAA-9ECC-2F4F1ECF05B4}" destId="{41B97EF2-7BC0-42FD-A7E0-6E862FF41659}" srcOrd="6" destOrd="0" presId="urn:microsoft.com/office/officeart/2008/layout/VerticalCurvedList"/>
    <dgm:cxn modelId="{FA8E1B36-60DC-4005-A127-ECDC3385490A}" type="presParOf" srcId="{41B97EF2-7BC0-42FD-A7E0-6E862FF41659}" destId="{6BDB5117-7E6A-46A5-8EB6-BDB4ABA374C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0149C-152C-44C1-B25E-ADE9D2BBA4C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zh-CN" altLang="en-US"/>
        </a:p>
      </dgm:t>
    </dgm:pt>
    <dgm:pt modelId="{FA523E5E-47BC-4EB8-926C-1AC7D56AE138}">
      <dgm:prSet phldrT="[文本]" custT="1"/>
      <dgm:spPr/>
      <dgm:t>
        <a:bodyPr/>
        <a:lstStyle/>
        <a:p>
          <a:r>
            <a:rPr lang="zh-CN" sz="2000" b="1" dirty="0" smtClean="0">
              <a:solidFill>
                <a:schemeClr val="accent6">
                  <a:lumMod val="60000"/>
                  <a:lumOff val="40000"/>
                </a:schemeClr>
              </a:solidFill>
            </a:rPr>
            <a:t>法律制度障碍</a:t>
          </a:r>
          <a:endParaRPr lang="zh-CN" altLang="en-US" sz="2000" b="1" dirty="0">
            <a:solidFill>
              <a:schemeClr val="accent6">
                <a:lumMod val="60000"/>
                <a:lumOff val="40000"/>
              </a:schemeClr>
            </a:solidFill>
            <a:latin typeface="微软雅黑" panose="020B0503020204020204" pitchFamily="34" charset="-122"/>
            <a:ea typeface="微软雅黑" panose="020B0503020204020204" pitchFamily="34" charset="-122"/>
          </a:endParaRPr>
        </a:p>
      </dgm:t>
    </dgm:pt>
    <dgm:pt modelId="{E13CAC39-B347-4E44-9B98-14F72D8351DA}" type="parTrans" cxnId="{C0943BF1-B1EE-4CF7-AC3D-EBD9DD8C266C}">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CDBE8578-4D0D-4C02-871D-A263DAEB89F7}" type="sibTrans" cxnId="{C0943BF1-B1EE-4CF7-AC3D-EBD9DD8C266C}">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51CA35E6-82C6-4059-A5A4-31FFB2F8F339}">
      <dgm:prSet phldrT="[文本]" custT="1"/>
      <dgm:spPr/>
      <dgm:t>
        <a:bodyPr/>
        <a:lstStyle/>
        <a:p>
          <a:r>
            <a:rPr lang="zh-CN" sz="2000" b="1" dirty="0" smtClean="0"/>
            <a:t>缺乏专业化人才和专业化服务</a:t>
          </a:r>
          <a:endParaRPr lang="zh-CN" altLang="en-US" sz="2000" b="1" dirty="0">
            <a:latin typeface="微软雅黑" panose="020B0503020204020204" pitchFamily="34" charset="-122"/>
            <a:ea typeface="微软雅黑" panose="020B0503020204020204" pitchFamily="34" charset="-122"/>
          </a:endParaRPr>
        </a:p>
      </dgm:t>
    </dgm:pt>
    <dgm:pt modelId="{AD5AA196-2F24-481E-94DB-4553F50FF00B}" type="par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8BDE3F9E-4996-4F0F-979F-6A6850EB69AC}" type="sib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4E745620-E170-4517-B152-EDBE1AD8A562}">
      <dgm:prSet phldrT="[文本]" custT="1"/>
      <dgm:spPr/>
      <dgm:t>
        <a:bodyPr/>
        <a:lstStyle/>
        <a:p>
          <a:r>
            <a:rPr lang="zh-CN" sz="2000" b="1" dirty="0" smtClean="0"/>
            <a:t>产品趋同，创新不足</a:t>
          </a:r>
          <a:endParaRPr lang="zh-CN" altLang="en-US" sz="2000" b="1" dirty="0">
            <a:latin typeface="微软雅黑" panose="020B0503020204020204" pitchFamily="34" charset="-122"/>
            <a:ea typeface="微软雅黑" panose="020B0503020204020204" pitchFamily="34" charset="-122"/>
          </a:endParaRPr>
        </a:p>
      </dgm:t>
    </dgm:pt>
    <dgm:pt modelId="{95C7D92A-8074-4D7B-ACF0-676B82A9EDBA}" type="par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1CCD5A05-E0EA-42F3-9C0A-8B89FD68A28A}" type="sib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94C62C28-C7EF-40AC-89A7-CB92890544BF}">
      <dgm:prSet phldrT="[文本]" custT="1"/>
      <dgm:spPr/>
      <dgm:t>
        <a:bodyPr/>
        <a:lstStyle/>
        <a:p>
          <a:r>
            <a:rPr lang="zh-CN" sz="2000" b="1" dirty="0" smtClean="0"/>
            <a:t>瑞士银行告别保密，引发信息保护危机</a:t>
          </a:r>
          <a:endParaRPr lang="zh-CN" altLang="en-US" sz="2000" b="1" dirty="0">
            <a:latin typeface="微软雅黑" panose="020B0503020204020204" pitchFamily="34" charset="-122"/>
            <a:ea typeface="微软雅黑" panose="020B0503020204020204" pitchFamily="34" charset="-122"/>
          </a:endParaRPr>
        </a:p>
      </dgm:t>
    </dgm:pt>
    <dgm:pt modelId="{ED0EBA26-8027-4EE7-8AB9-0DED46B84CA9}" type="parTrans" cxnId="{C59771B0-A23B-45B8-A190-7F58A7FDCB4D}">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452FC024-810F-4A73-8972-D40D1F3B5EBC}" type="sibTrans" cxnId="{C59771B0-A23B-45B8-A190-7F58A7FDCB4D}">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F20E4910-896F-473C-8181-44658627E157}" type="pres">
      <dgm:prSet presAssocID="{30E0149C-152C-44C1-B25E-ADE9D2BBA4CC}" presName="Name0" presStyleCnt="0">
        <dgm:presLayoutVars>
          <dgm:chMax val="7"/>
          <dgm:chPref val="7"/>
          <dgm:dir/>
        </dgm:presLayoutVars>
      </dgm:prSet>
      <dgm:spPr/>
      <dgm:t>
        <a:bodyPr/>
        <a:lstStyle/>
        <a:p>
          <a:endParaRPr lang="zh-CN" altLang="en-US"/>
        </a:p>
      </dgm:t>
    </dgm:pt>
    <dgm:pt modelId="{5F06899F-EEA0-4EAA-9ECC-2F4F1ECF05B4}" type="pres">
      <dgm:prSet presAssocID="{30E0149C-152C-44C1-B25E-ADE9D2BBA4CC}" presName="Name1" presStyleCnt="0"/>
      <dgm:spPr/>
    </dgm:pt>
    <dgm:pt modelId="{9F445D70-513D-490D-B88F-EE005F78C2B7}" type="pres">
      <dgm:prSet presAssocID="{30E0149C-152C-44C1-B25E-ADE9D2BBA4CC}" presName="cycle" presStyleCnt="0"/>
      <dgm:spPr/>
    </dgm:pt>
    <dgm:pt modelId="{DF744F0F-B869-4383-A67F-AE78A5ADBBE6}" type="pres">
      <dgm:prSet presAssocID="{30E0149C-152C-44C1-B25E-ADE9D2BBA4CC}" presName="srcNode" presStyleLbl="node1" presStyleIdx="0" presStyleCnt="4"/>
      <dgm:spPr/>
    </dgm:pt>
    <dgm:pt modelId="{AD691A68-416D-414B-B3DF-B518E786CE32}" type="pres">
      <dgm:prSet presAssocID="{30E0149C-152C-44C1-B25E-ADE9D2BBA4CC}" presName="conn" presStyleLbl="parChTrans1D2" presStyleIdx="0" presStyleCnt="1"/>
      <dgm:spPr/>
      <dgm:t>
        <a:bodyPr/>
        <a:lstStyle/>
        <a:p>
          <a:endParaRPr lang="zh-CN" altLang="en-US"/>
        </a:p>
      </dgm:t>
    </dgm:pt>
    <dgm:pt modelId="{BC01C077-047F-4945-ADB9-569229217F56}" type="pres">
      <dgm:prSet presAssocID="{30E0149C-152C-44C1-B25E-ADE9D2BBA4CC}" presName="extraNode" presStyleLbl="node1" presStyleIdx="0" presStyleCnt="4"/>
      <dgm:spPr/>
    </dgm:pt>
    <dgm:pt modelId="{747B982E-30DF-4048-A6A6-4600D9E1C623}" type="pres">
      <dgm:prSet presAssocID="{30E0149C-152C-44C1-B25E-ADE9D2BBA4CC}" presName="dstNode" presStyleLbl="node1" presStyleIdx="0" presStyleCnt="4"/>
      <dgm:spPr/>
    </dgm:pt>
    <dgm:pt modelId="{48A6CF37-E639-4C79-B3F3-88505BE2F774}" type="pres">
      <dgm:prSet presAssocID="{FA523E5E-47BC-4EB8-926C-1AC7D56AE138}" presName="text_1" presStyleLbl="node1" presStyleIdx="0" presStyleCnt="4" custLinFactNeighborX="-724" custLinFactNeighborY="2197">
        <dgm:presLayoutVars>
          <dgm:bulletEnabled val="1"/>
        </dgm:presLayoutVars>
      </dgm:prSet>
      <dgm:spPr/>
      <dgm:t>
        <a:bodyPr/>
        <a:lstStyle/>
        <a:p>
          <a:endParaRPr lang="zh-CN" altLang="en-US"/>
        </a:p>
      </dgm:t>
    </dgm:pt>
    <dgm:pt modelId="{13FAC66B-4206-4F1A-84C7-E1FE6AB98151}" type="pres">
      <dgm:prSet presAssocID="{FA523E5E-47BC-4EB8-926C-1AC7D56AE138}" presName="accent_1" presStyleCnt="0"/>
      <dgm:spPr/>
    </dgm:pt>
    <dgm:pt modelId="{92598658-79A0-455D-8F43-3108149275F1}" type="pres">
      <dgm:prSet presAssocID="{FA523E5E-47BC-4EB8-926C-1AC7D56AE138}" presName="accentRepeatNode" presStyleLbl="solidFgAcc1" presStyleIdx="0" presStyleCnt="4"/>
      <dgm:spPr/>
    </dgm:pt>
    <dgm:pt modelId="{3544F8DB-149B-47F0-833A-123CBB244E42}" type="pres">
      <dgm:prSet presAssocID="{51CA35E6-82C6-4059-A5A4-31FFB2F8F339}" presName="text_2" presStyleLbl="node1" presStyleIdx="1" presStyleCnt="4" custScaleY="105713" custLinFactNeighborX="-5" custLinFactNeighborY="3381">
        <dgm:presLayoutVars>
          <dgm:bulletEnabled val="1"/>
        </dgm:presLayoutVars>
      </dgm:prSet>
      <dgm:spPr/>
      <dgm:t>
        <a:bodyPr/>
        <a:lstStyle/>
        <a:p>
          <a:endParaRPr lang="zh-CN" altLang="en-US"/>
        </a:p>
      </dgm:t>
    </dgm:pt>
    <dgm:pt modelId="{12A26B2D-18AD-44B0-B290-DB80C49215C1}" type="pres">
      <dgm:prSet presAssocID="{51CA35E6-82C6-4059-A5A4-31FFB2F8F339}" presName="accent_2" presStyleCnt="0"/>
      <dgm:spPr/>
    </dgm:pt>
    <dgm:pt modelId="{B2935B14-34A2-4E60-90B9-5DF4E4EABC87}" type="pres">
      <dgm:prSet presAssocID="{51CA35E6-82C6-4059-A5A4-31FFB2F8F339}" presName="accentRepeatNode" presStyleLbl="solidFgAcc1" presStyleIdx="1" presStyleCnt="4"/>
      <dgm:spPr/>
    </dgm:pt>
    <dgm:pt modelId="{4A332B08-E89F-44BD-B26B-D46B23F7D60C}" type="pres">
      <dgm:prSet presAssocID="{4E745620-E170-4517-B152-EDBE1AD8A562}" presName="text_3" presStyleLbl="node1" presStyleIdx="2" presStyleCnt="4" custScaleY="101834">
        <dgm:presLayoutVars>
          <dgm:bulletEnabled val="1"/>
        </dgm:presLayoutVars>
      </dgm:prSet>
      <dgm:spPr/>
      <dgm:t>
        <a:bodyPr/>
        <a:lstStyle/>
        <a:p>
          <a:endParaRPr lang="zh-CN" altLang="en-US"/>
        </a:p>
      </dgm:t>
    </dgm:pt>
    <dgm:pt modelId="{41B97EF2-7BC0-42FD-A7E0-6E862FF41659}" type="pres">
      <dgm:prSet presAssocID="{4E745620-E170-4517-B152-EDBE1AD8A562}" presName="accent_3" presStyleCnt="0"/>
      <dgm:spPr/>
    </dgm:pt>
    <dgm:pt modelId="{6BDB5117-7E6A-46A5-8EB6-BDB4ABA374C6}" type="pres">
      <dgm:prSet presAssocID="{4E745620-E170-4517-B152-EDBE1AD8A562}" presName="accentRepeatNode" presStyleLbl="solidFgAcc1" presStyleIdx="2" presStyleCnt="4"/>
      <dgm:spPr/>
    </dgm:pt>
    <dgm:pt modelId="{3A1832B4-9405-4D35-A36F-5E849D552004}" type="pres">
      <dgm:prSet presAssocID="{94C62C28-C7EF-40AC-89A7-CB92890544BF}" presName="text_4" presStyleLbl="node1" presStyleIdx="3" presStyleCnt="4">
        <dgm:presLayoutVars>
          <dgm:bulletEnabled val="1"/>
        </dgm:presLayoutVars>
      </dgm:prSet>
      <dgm:spPr/>
      <dgm:t>
        <a:bodyPr/>
        <a:lstStyle/>
        <a:p>
          <a:endParaRPr lang="zh-CN" altLang="en-US"/>
        </a:p>
      </dgm:t>
    </dgm:pt>
    <dgm:pt modelId="{86BCEF5F-7F27-4D54-B1F2-5CFC327DFE75}" type="pres">
      <dgm:prSet presAssocID="{94C62C28-C7EF-40AC-89A7-CB92890544BF}" presName="accent_4" presStyleCnt="0"/>
      <dgm:spPr/>
    </dgm:pt>
    <dgm:pt modelId="{A8C423C5-CFC1-4603-BC12-709ED8F8CC0A}" type="pres">
      <dgm:prSet presAssocID="{94C62C28-C7EF-40AC-89A7-CB92890544BF}" presName="accentRepeatNode" presStyleLbl="solidFgAcc1" presStyleIdx="3" presStyleCnt="4"/>
      <dgm:spPr/>
    </dgm:pt>
  </dgm:ptLst>
  <dgm:cxnLst>
    <dgm:cxn modelId="{E8669B54-A039-4BDC-BB9F-0CD5257F808B}" type="presOf" srcId="{FA523E5E-47BC-4EB8-926C-1AC7D56AE138}" destId="{48A6CF37-E639-4C79-B3F3-88505BE2F774}" srcOrd="0" destOrd="0" presId="urn:microsoft.com/office/officeart/2008/layout/VerticalCurvedList"/>
    <dgm:cxn modelId="{9973DC41-7407-4373-9E40-27DC2E636F38}" type="presOf" srcId="{30E0149C-152C-44C1-B25E-ADE9D2BBA4CC}" destId="{F20E4910-896F-473C-8181-44658627E157}" srcOrd="0" destOrd="0" presId="urn:microsoft.com/office/officeart/2008/layout/VerticalCurvedList"/>
    <dgm:cxn modelId="{C59771B0-A23B-45B8-A190-7F58A7FDCB4D}" srcId="{30E0149C-152C-44C1-B25E-ADE9D2BBA4CC}" destId="{94C62C28-C7EF-40AC-89A7-CB92890544BF}" srcOrd="3" destOrd="0" parTransId="{ED0EBA26-8027-4EE7-8AB9-0DED46B84CA9}" sibTransId="{452FC024-810F-4A73-8972-D40D1F3B5EBC}"/>
    <dgm:cxn modelId="{A0975D39-73D6-4D44-90D5-432D60FF9DE3}" type="presOf" srcId="{CDBE8578-4D0D-4C02-871D-A263DAEB89F7}" destId="{AD691A68-416D-414B-B3DF-B518E786CE32}" srcOrd="0" destOrd="0" presId="urn:microsoft.com/office/officeart/2008/layout/VerticalCurvedList"/>
    <dgm:cxn modelId="{F128C0CC-4597-4FFE-A8A0-7159DAF4FE17}" type="presOf" srcId="{51CA35E6-82C6-4059-A5A4-31FFB2F8F339}" destId="{3544F8DB-149B-47F0-833A-123CBB244E42}" srcOrd="0" destOrd="0" presId="urn:microsoft.com/office/officeart/2008/layout/VerticalCurvedList"/>
    <dgm:cxn modelId="{535C4D8C-AE3B-4E9F-8830-CC460F44D8B7}" srcId="{30E0149C-152C-44C1-B25E-ADE9D2BBA4CC}" destId="{4E745620-E170-4517-B152-EDBE1AD8A562}" srcOrd="2" destOrd="0" parTransId="{95C7D92A-8074-4D7B-ACF0-676B82A9EDBA}" sibTransId="{1CCD5A05-E0EA-42F3-9C0A-8B89FD68A28A}"/>
    <dgm:cxn modelId="{062F0752-DF5A-40B4-95D1-97F7D3CF079D}" type="presOf" srcId="{4E745620-E170-4517-B152-EDBE1AD8A562}" destId="{4A332B08-E89F-44BD-B26B-D46B23F7D60C}" srcOrd="0" destOrd="0" presId="urn:microsoft.com/office/officeart/2008/layout/VerticalCurvedList"/>
    <dgm:cxn modelId="{7873DCCE-23CD-4CEF-9BD4-E5F6B4372399}" type="presOf" srcId="{94C62C28-C7EF-40AC-89A7-CB92890544BF}" destId="{3A1832B4-9405-4D35-A36F-5E849D552004}" srcOrd="0" destOrd="0" presId="urn:microsoft.com/office/officeart/2008/layout/VerticalCurvedList"/>
    <dgm:cxn modelId="{C0943BF1-B1EE-4CF7-AC3D-EBD9DD8C266C}" srcId="{30E0149C-152C-44C1-B25E-ADE9D2BBA4CC}" destId="{FA523E5E-47BC-4EB8-926C-1AC7D56AE138}" srcOrd="0" destOrd="0" parTransId="{E13CAC39-B347-4E44-9B98-14F72D8351DA}" sibTransId="{CDBE8578-4D0D-4C02-871D-A263DAEB89F7}"/>
    <dgm:cxn modelId="{860ED27D-1387-4218-9126-C34A045B46E9}" srcId="{30E0149C-152C-44C1-B25E-ADE9D2BBA4CC}" destId="{51CA35E6-82C6-4059-A5A4-31FFB2F8F339}" srcOrd="1" destOrd="0" parTransId="{AD5AA196-2F24-481E-94DB-4553F50FF00B}" sibTransId="{8BDE3F9E-4996-4F0F-979F-6A6850EB69AC}"/>
    <dgm:cxn modelId="{C3563ABD-4617-41EF-A600-4FDF0EB63E49}" type="presParOf" srcId="{F20E4910-896F-473C-8181-44658627E157}" destId="{5F06899F-EEA0-4EAA-9ECC-2F4F1ECF05B4}" srcOrd="0" destOrd="0" presId="urn:microsoft.com/office/officeart/2008/layout/VerticalCurvedList"/>
    <dgm:cxn modelId="{BD5D5F2B-78F2-47FC-86A0-53CA70CFDCCD}" type="presParOf" srcId="{5F06899F-EEA0-4EAA-9ECC-2F4F1ECF05B4}" destId="{9F445D70-513D-490D-B88F-EE005F78C2B7}" srcOrd="0" destOrd="0" presId="urn:microsoft.com/office/officeart/2008/layout/VerticalCurvedList"/>
    <dgm:cxn modelId="{01623310-8615-4C70-B9E6-23D30523BB72}" type="presParOf" srcId="{9F445D70-513D-490D-B88F-EE005F78C2B7}" destId="{DF744F0F-B869-4383-A67F-AE78A5ADBBE6}" srcOrd="0" destOrd="0" presId="urn:microsoft.com/office/officeart/2008/layout/VerticalCurvedList"/>
    <dgm:cxn modelId="{429155F3-0994-4C64-A247-AB2848828AC1}" type="presParOf" srcId="{9F445D70-513D-490D-B88F-EE005F78C2B7}" destId="{AD691A68-416D-414B-B3DF-B518E786CE32}" srcOrd="1" destOrd="0" presId="urn:microsoft.com/office/officeart/2008/layout/VerticalCurvedList"/>
    <dgm:cxn modelId="{310AB5F5-0543-470F-A0C1-87CC0ACD50ED}" type="presParOf" srcId="{9F445D70-513D-490D-B88F-EE005F78C2B7}" destId="{BC01C077-047F-4945-ADB9-569229217F56}" srcOrd="2" destOrd="0" presId="urn:microsoft.com/office/officeart/2008/layout/VerticalCurvedList"/>
    <dgm:cxn modelId="{85FF6B09-C9CA-4E4B-8F4E-139E8809C0A3}" type="presParOf" srcId="{9F445D70-513D-490D-B88F-EE005F78C2B7}" destId="{747B982E-30DF-4048-A6A6-4600D9E1C623}" srcOrd="3" destOrd="0" presId="urn:microsoft.com/office/officeart/2008/layout/VerticalCurvedList"/>
    <dgm:cxn modelId="{60F708B3-19F3-4AC0-9148-A12AE55FF3CA}" type="presParOf" srcId="{5F06899F-EEA0-4EAA-9ECC-2F4F1ECF05B4}" destId="{48A6CF37-E639-4C79-B3F3-88505BE2F774}" srcOrd="1" destOrd="0" presId="urn:microsoft.com/office/officeart/2008/layout/VerticalCurvedList"/>
    <dgm:cxn modelId="{7651EDDA-C486-4699-9A23-779C71EE5E0D}" type="presParOf" srcId="{5F06899F-EEA0-4EAA-9ECC-2F4F1ECF05B4}" destId="{13FAC66B-4206-4F1A-84C7-E1FE6AB98151}" srcOrd="2" destOrd="0" presId="urn:microsoft.com/office/officeart/2008/layout/VerticalCurvedList"/>
    <dgm:cxn modelId="{0235EA37-2E88-4514-9A57-FB6211458A9A}" type="presParOf" srcId="{13FAC66B-4206-4F1A-84C7-E1FE6AB98151}" destId="{92598658-79A0-455D-8F43-3108149275F1}" srcOrd="0" destOrd="0" presId="urn:microsoft.com/office/officeart/2008/layout/VerticalCurvedList"/>
    <dgm:cxn modelId="{2C71A8C1-9550-49BF-8243-76008628BA60}" type="presParOf" srcId="{5F06899F-EEA0-4EAA-9ECC-2F4F1ECF05B4}" destId="{3544F8DB-149B-47F0-833A-123CBB244E42}" srcOrd="3" destOrd="0" presId="urn:microsoft.com/office/officeart/2008/layout/VerticalCurvedList"/>
    <dgm:cxn modelId="{20DCAA8B-B3D7-402C-84A5-E0286C9D27F1}" type="presParOf" srcId="{5F06899F-EEA0-4EAA-9ECC-2F4F1ECF05B4}" destId="{12A26B2D-18AD-44B0-B290-DB80C49215C1}" srcOrd="4" destOrd="0" presId="urn:microsoft.com/office/officeart/2008/layout/VerticalCurvedList"/>
    <dgm:cxn modelId="{D44F2520-A12F-41A8-8BFB-656684B3099A}" type="presParOf" srcId="{12A26B2D-18AD-44B0-B290-DB80C49215C1}" destId="{B2935B14-34A2-4E60-90B9-5DF4E4EABC87}" srcOrd="0" destOrd="0" presId="urn:microsoft.com/office/officeart/2008/layout/VerticalCurvedList"/>
    <dgm:cxn modelId="{C79B081B-BF9F-4CFA-9BC1-B32C79FC6064}" type="presParOf" srcId="{5F06899F-EEA0-4EAA-9ECC-2F4F1ECF05B4}" destId="{4A332B08-E89F-44BD-B26B-D46B23F7D60C}" srcOrd="5" destOrd="0" presId="urn:microsoft.com/office/officeart/2008/layout/VerticalCurvedList"/>
    <dgm:cxn modelId="{0B5C5DB9-B74C-480D-B8B2-CBD23CD6C164}" type="presParOf" srcId="{5F06899F-EEA0-4EAA-9ECC-2F4F1ECF05B4}" destId="{41B97EF2-7BC0-42FD-A7E0-6E862FF41659}" srcOrd="6" destOrd="0" presId="urn:microsoft.com/office/officeart/2008/layout/VerticalCurvedList"/>
    <dgm:cxn modelId="{6F390239-8ADE-4AE7-88A6-217F50D12BBC}" type="presParOf" srcId="{41B97EF2-7BC0-42FD-A7E0-6E862FF41659}" destId="{6BDB5117-7E6A-46A5-8EB6-BDB4ABA374C6}" srcOrd="0" destOrd="0" presId="urn:microsoft.com/office/officeart/2008/layout/VerticalCurvedList"/>
    <dgm:cxn modelId="{28C0C196-77EC-4033-B13E-4BFEB484A6F5}" type="presParOf" srcId="{5F06899F-EEA0-4EAA-9ECC-2F4F1ECF05B4}" destId="{3A1832B4-9405-4D35-A36F-5E849D552004}" srcOrd="7" destOrd="0" presId="urn:microsoft.com/office/officeart/2008/layout/VerticalCurvedList"/>
    <dgm:cxn modelId="{C52BDB2B-83B4-4473-B552-01614CE734AC}" type="presParOf" srcId="{5F06899F-EEA0-4EAA-9ECC-2F4F1ECF05B4}" destId="{86BCEF5F-7F27-4D54-B1F2-5CFC327DFE75}" srcOrd="8" destOrd="0" presId="urn:microsoft.com/office/officeart/2008/layout/VerticalCurvedList"/>
    <dgm:cxn modelId="{1EEE57AC-B4D1-410E-9D14-878F2581DC6F}" type="presParOf" srcId="{86BCEF5F-7F27-4D54-B1F2-5CFC327DFE75}" destId="{A8C423C5-CFC1-4603-BC12-709ED8F8CC0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E0149C-152C-44C1-B25E-ADE9D2BBA4C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zh-CN" altLang="en-US"/>
        </a:p>
      </dgm:t>
    </dgm:pt>
    <dgm:pt modelId="{51CA35E6-82C6-4059-A5A4-31FFB2F8F339}">
      <dgm:prSet phldrT="[文本]" custT="1"/>
      <dgm:spPr/>
      <dgm:t>
        <a:bodyPr/>
        <a:lstStyle/>
        <a:p>
          <a:r>
            <a:rPr lang="zh-CN" sz="1800" b="1" dirty="0" smtClean="0"/>
            <a:t>通过对委托人履行约定的义务或者符合约定条件而获得</a:t>
          </a:r>
          <a:endParaRPr lang="zh-CN" altLang="en-US" sz="1800" b="1" dirty="0">
            <a:latin typeface="微软雅黑" panose="020B0503020204020204" pitchFamily="34" charset="-122"/>
            <a:ea typeface="微软雅黑" panose="020B0503020204020204" pitchFamily="34" charset="-122"/>
          </a:endParaRPr>
        </a:p>
      </dgm:t>
    </dgm:pt>
    <dgm:pt modelId="{AD5AA196-2F24-481E-94DB-4553F50FF00B}" type="par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8BDE3F9E-4996-4F0F-979F-6A6850EB69AC}" type="sib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4E745620-E170-4517-B152-EDBE1AD8A562}">
      <dgm:prSet phldrT="[文本]" custT="1"/>
      <dgm:spPr/>
      <dgm:t>
        <a:bodyPr/>
        <a:lstStyle/>
        <a:p>
          <a:r>
            <a:rPr lang="zh-CN" sz="1800" b="1" dirty="0" smtClean="0"/>
            <a:t>通过单方受赠获得，该赠与不附加法定或约定的义务</a:t>
          </a:r>
          <a:endParaRPr lang="zh-CN" altLang="en-US" sz="1800" b="1" dirty="0">
            <a:latin typeface="微软雅黑" panose="020B0503020204020204" pitchFamily="34" charset="-122"/>
            <a:ea typeface="微软雅黑" panose="020B0503020204020204" pitchFamily="34" charset="-122"/>
          </a:endParaRPr>
        </a:p>
      </dgm:t>
    </dgm:pt>
    <dgm:pt modelId="{95C7D92A-8074-4D7B-ACF0-676B82A9EDBA}" type="par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1CCD5A05-E0EA-42F3-9C0A-8B89FD68A28A}" type="sib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B2E961DC-2572-47D9-9D54-AF68939C55B5}">
      <dgm:prSet custT="1"/>
      <dgm:spPr/>
      <dgm:t>
        <a:bodyPr/>
        <a:lstStyle/>
        <a:p>
          <a:r>
            <a:rPr lang="zh-CN" sz="1800" b="1" dirty="0" smtClean="0">
              <a:solidFill>
                <a:schemeClr val="accent6">
                  <a:lumMod val="60000"/>
                  <a:lumOff val="40000"/>
                </a:schemeClr>
              </a:solidFill>
            </a:rPr>
            <a:t>通过支付转让价款而取得</a:t>
          </a:r>
          <a:endParaRPr lang="zh-CN" altLang="en-US" sz="1800" b="1" dirty="0">
            <a:solidFill>
              <a:schemeClr val="accent6">
                <a:lumMod val="60000"/>
                <a:lumOff val="40000"/>
              </a:schemeClr>
            </a:solidFill>
          </a:endParaRPr>
        </a:p>
      </dgm:t>
    </dgm:pt>
    <dgm:pt modelId="{4716D5D6-422A-47ED-BAFF-A17B6B0EDE87}" type="parTrans" cxnId="{3B8F587D-880E-4534-868B-CFEE73DAE45D}">
      <dgm:prSet/>
      <dgm:spPr/>
      <dgm:t>
        <a:bodyPr/>
        <a:lstStyle/>
        <a:p>
          <a:endParaRPr lang="zh-CN" altLang="en-US"/>
        </a:p>
      </dgm:t>
    </dgm:pt>
    <dgm:pt modelId="{C9721BB4-53EA-40C6-B3EF-31384445FC26}" type="sibTrans" cxnId="{3B8F587D-880E-4534-868B-CFEE73DAE45D}">
      <dgm:prSet/>
      <dgm:spPr/>
      <dgm:t>
        <a:bodyPr/>
        <a:lstStyle/>
        <a:p>
          <a:endParaRPr lang="zh-CN" altLang="en-US"/>
        </a:p>
      </dgm:t>
    </dgm:pt>
    <dgm:pt modelId="{F20E4910-896F-473C-8181-44658627E157}" type="pres">
      <dgm:prSet presAssocID="{30E0149C-152C-44C1-B25E-ADE9D2BBA4CC}" presName="Name0" presStyleCnt="0">
        <dgm:presLayoutVars>
          <dgm:chMax val="7"/>
          <dgm:chPref val="7"/>
          <dgm:dir/>
        </dgm:presLayoutVars>
      </dgm:prSet>
      <dgm:spPr/>
      <dgm:t>
        <a:bodyPr/>
        <a:lstStyle/>
        <a:p>
          <a:endParaRPr lang="zh-CN" altLang="en-US"/>
        </a:p>
      </dgm:t>
    </dgm:pt>
    <dgm:pt modelId="{5F06899F-EEA0-4EAA-9ECC-2F4F1ECF05B4}" type="pres">
      <dgm:prSet presAssocID="{30E0149C-152C-44C1-B25E-ADE9D2BBA4CC}" presName="Name1" presStyleCnt="0"/>
      <dgm:spPr/>
    </dgm:pt>
    <dgm:pt modelId="{9F445D70-513D-490D-B88F-EE005F78C2B7}" type="pres">
      <dgm:prSet presAssocID="{30E0149C-152C-44C1-B25E-ADE9D2BBA4CC}" presName="cycle" presStyleCnt="0"/>
      <dgm:spPr/>
    </dgm:pt>
    <dgm:pt modelId="{DF744F0F-B869-4383-A67F-AE78A5ADBBE6}" type="pres">
      <dgm:prSet presAssocID="{30E0149C-152C-44C1-B25E-ADE9D2BBA4CC}" presName="srcNode" presStyleLbl="node1" presStyleIdx="0" presStyleCnt="3"/>
      <dgm:spPr/>
    </dgm:pt>
    <dgm:pt modelId="{AD691A68-416D-414B-B3DF-B518E786CE32}" type="pres">
      <dgm:prSet presAssocID="{30E0149C-152C-44C1-B25E-ADE9D2BBA4CC}" presName="conn" presStyleLbl="parChTrans1D2" presStyleIdx="0" presStyleCnt="1"/>
      <dgm:spPr/>
      <dgm:t>
        <a:bodyPr/>
        <a:lstStyle/>
        <a:p>
          <a:endParaRPr lang="zh-CN" altLang="en-US"/>
        </a:p>
      </dgm:t>
    </dgm:pt>
    <dgm:pt modelId="{BC01C077-047F-4945-ADB9-569229217F56}" type="pres">
      <dgm:prSet presAssocID="{30E0149C-152C-44C1-B25E-ADE9D2BBA4CC}" presName="extraNode" presStyleLbl="node1" presStyleIdx="0" presStyleCnt="3"/>
      <dgm:spPr/>
    </dgm:pt>
    <dgm:pt modelId="{747B982E-30DF-4048-A6A6-4600D9E1C623}" type="pres">
      <dgm:prSet presAssocID="{30E0149C-152C-44C1-B25E-ADE9D2BBA4CC}" presName="dstNode" presStyleLbl="node1" presStyleIdx="0" presStyleCnt="3"/>
      <dgm:spPr/>
    </dgm:pt>
    <dgm:pt modelId="{82280A47-A739-4648-9281-A15C2974BCB2}" type="pres">
      <dgm:prSet presAssocID="{B2E961DC-2572-47D9-9D54-AF68939C55B5}" presName="text_1" presStyleLbl="node1" presStyleIdx="0" presStyleCnt="3" custScaleY="93478" custLinFactNeighborX="-51" custLinFactNeighborY="-3507">
        <dgm:presLayoutVars>
          <dgm:bulletEnabled val="1"/>
        </dgm:presLayoutVars>
      </dgm:prSet>
      <dgm:spPr/>
      <dgm:t>
        <a:bodyPr/>
        <a:lstStyle/>
        <a:p>
          <a:endParaRPr lang="zh-CN" altLang="en-US"/>
        </a:p>
      </dgm:t>
    </dgm:pt>
    <dgm:pt modelId="{483E5012-F19E-4D5A-941C-ECE02159DC0A}" type="pres">
      <dgm:prSet presAssocID="{B2E961DC-2572-47D9-9D54-AF68939C55B5}" presName="accent_1" presStyleCnt="0"/>
      <dgm:spPr/>
    </dgm:pt>
    <dgm:pt modelId="{E76ED27D-CAB8-4007-AFB0-566D0F861320}" type="pres">
      <dgm:prSet presAssocID="{B2E961DC-2572-47D9-9D54-AF68939C55B5}" presName="accentRepeatNode" presStyleLbl="solidFgAcc1" presStyleIdx="0" presStyleCnt="3"/>
      <dgm:spPr/>
    </dgm:pt>
    <dgm:pt modelId="{3544F8DB-149B-47F0-833A-123CBB244E42}" type="pres">
      <dgm:prSet presAssocID="{51CA35E6-82C6-4059-A5A4-31FFB2F8F339}" presName="text_2" presStyleLbl="node1" presStyleIdx="1" presStyleCnt="3" custScaleY="91291" custLinFactNeighborX="175" custLinFactNeighborY="-4840">
        <dgm:presLayoutVars>
          <dgm:bulletEnabled val="1"/>
        </dgm:presLayoutVars>
      </dgm:prSet>
      <dgm:spPr/>
      <dgm:t>
        <a:bodyPr/>
        <a:lstStyle/>
        <a:p>
          <a:endParaRPr lang="zh-CN" altLang="en-US"/>
        </a:p>
      </dgm:t>
    </dgm:pt>
    <dgm:pt modelId="{12A26B2D-18AD-44B0-B290-DB80C49215C1}" type="pres">
      <dgm:prSet presAssocID="{51CA35E6-82C6-4059-A5A4-31FFB2F8F339}" presName="accent_2" presStyleCnt="0"/>
      <dgm:spPr/>
    </dgm:pt>
    <dgm:pt modelId="{B2935B14-34A2-4E60-90B9-5DF4E4EABC87}" type="pres">
      <dgm:prSet presAssocID="{51CA35E6-82C6-4059-A5A4-31FFB2F8F339}" presName="accentRepeatNode" presStyleLbl="solidFgAcc1" presStyleIdx="1" presStyleCnt="3"/>
      <dgm:spPr/>
    </dgm:pt>
    <dgm:pt modelId="{4A332B08-E89F-44BD-B26B-D46B23F7D60C}" type="pres">
      <dgm:prSet presAssocID="{4E745620-E170-4517-B152-EDBE1AD8A562}" presName="text_3" presStyleLbl="node1" presStyleIdx="2" presStyleCnt="3" custScaleY="91305" custLinFactNeighborX="0" custLinFactNeighborY="8287">
        <dgm:presLayoutVars>
          <dgm:bulletEnabled val="1"/>
        </dgm:presLayoutVars>
      </dgm:prSet>
      <dgm:spPr/>
      <dgm:t>
        <a:bodyPr/>
        <a:lstStyle/>
        <a:p>
          <a:endParaRPr lang="zh-CN" altLang="en-US"/>
        </a:p>
      </dgm:t>
    </dgm:pt>
    <dgm:pt modelId="{41B97EF2-7BC0-42FD-A7E0-6E862FF41659}" type="pres">
      <dgm:prSet presAssocID="{4E745620-E170-4517-B152-EDBE1AD8A562}" presName="accent_3" presStyleCnt="0"/>
      <dgm:spPr/>
    </dgm:pt>
    <dgm:pt modelId="{6BDB5117-7E6A-46A5-8EB6-BDB4ABA374C6}" type="pres">
      <dgm:prSet presAssocID="{4E745620-E170-4517-B152-EDBE1AD8A562}" presName="accentRepeatNode" presStyleLbl="solidFgAcc1" presStyleIdx="2" presStyleCnt="3"/>
      <dgm:spPr/>
    </dgm:pt>
  </dgm:ptLst>
  <dgm:cxnLst>
    <dgm:cxn modelId="{3B8F587D-880E-4534-868B-CFEE73DAE45D}" srcId="{30E0149C-152C-44C1-B25E-ADE9D2BBA4CC}" destId="{B2E961DC-2572-47D9-9D54-AF68939C55B5}" srcOrd="0" destOrd="0" parTransId="{4716D5D6-422A-47ED-BAFF-A17B6B0EDE87}" sibTransId="{C9721BB4-53EA-40C6-B3EF-31384445FC26}"/>
    <dgm:cxn modelId="{AA2E1A4F-267F-499C-886E-8BD071CB29D7}" type="presOf" srcId="{30E0149C-152C-44C1-B25E-ADE9D2BBA4CC}" destId="{F20E4910-896F-473C-8181-44658627E157}" srcOrd="0" destOrd="0" presId="urn:microsoft.com/office/officeart/2008/layout/VerticalCurvedList"/>
    <dgm:cxn modelId="{0E3F97DC-5C68-47F1-98B8-F67D39DEA579}" type="presOf" srcId="{B2E961DC-2572-47D9-9D54-AF68939C55B5}" destId="{82280A47-A739-4648-9281-A15C2974BCB2}" srcOrd="0" destOrd="0" presId="urn:microsoft.com/office/officeart/2008/layout/VerticalCurvedList"/>
    <dgm:cxn modelId="{860ED27D-1387-4218-9126-C34A045B46E9}" srcId="{30E0149C-152C-44C1-B25E-ADE9D2BBA4CC}" destId="{51CA35E6-82C6-4059-A5A4-31FFB2F8F339}" srcOrd="1" destOrd="0" parTransId="{AD5AA196-2F24-481E-94DB-4553F50FF00B}" sibTransId="{8BDE3F9E-4996-4F0F-979F-6A6850EB69AC}"/>
    <dgm:cxn modelId="{70CB7076-CC23-4664-ABFD-0DBE7027AB19}" type="presOf" srcId="{51CA35E6-82C6-4059-A5A4-31FFB2F8F339}" destId="{3544F8DB-149B-47F0-833A-123CBB244E42}" srcOrd="0" destOrd="0" presId="urn:microsoft.com/office/officeart/2008/layout/VerticalCurvedList"/>
    <dgm:cxn modelId="{535C4D8C-AE3B-4E9F-8830-CC460F44D8B7}" srcId="{30E0149C-152C-44C1-B25E-ADE9D2BBA4CC}" destId="{4E745620-E170-4517-B152-EDBE1AD8A562}" srcOrd="2" destOrd="0" parTransId="{95C7D92A-8074-4D7B-ACF0-676B82A9EDBA}" sibTransId="{1CCD5A05-E0EA-42F3-9C0A-8B89FD68A28A}"/>
    <dgm:cxn modelId="{57752883-620D-4806-9443-69930E4EF178}" type="presOf" srcId="{C9721BB4-53EA-40C6-B3EF-31384445FC26}" destId="{AD691A68-416D-414B-B3DF-B518E786CE32}" srcOrd="0" destOrd="0" presId="urn:microsoft.com/office/officeart/2008/layout/VerticalCurvedList"/>
    <dgm:cxn modelId="{22B70AA1-F4FB-4327-BA5B-81D162B5AEF0}" type="presOf" srcId="{4E745620-E170-4517-B152-EDBE1AD8A562}" destId="{4A332B08-E89F-44BD-B26B-D46B23F7D60C}" srcOrd="0" destOrd="0" presId="urn:microsoft.com/office/officeart/2008/layout/VerticalCurvedList"/>
    <dgm:cxn modelId="{A6B6850E-9476-47E8-A93A-1556D2B4E07A}" type="presParOf" srcId="{F20E4910-896F-473C-8181-44658627E157}" destId="{5F06899F-EEA0-4EAA-9ECC-2F4F1ECF05B4}" srcOrd="0" destOrd="0" presId="urn:microsoft.com/office/officeart/2008/layout/VerticalCurvedList"/>
    <dgm:cxn modelId="{C46ECF98-B08C-487E-BC1E-169F9AD1AFA3}" type="presParOf" srcId="{5F06899F-EEA0-4EAA-9ECC-2F4F1ECF05B4}" destId="{9F445D70-513D-490D-B88F-EE005F78C2B7}" srcOrd="0" destOrd="0" presId="urn:microsoft.com/office/officeart/2008/layout/VerticalCurvedList"/>
    <dgm:cxn modelId="{E4CB77BC-ED2B-4092-9BB3-FD6E1F41BF18}" type="presParOf" srcId="{9F445D70-513D-490D-B88F-EE005F78C2B7}" destId="{DF744F0F-B869-4383-A67F-AE78A5ADBBE6}" srcOrd="0" destOrd="0" presId="urn:microsoft.com/office/officeart/2008/layout/VerticalCurvedList"/>
    <dgm:cxn modelId="{E30723F1-6759-46D1-8598-9D86292A3DDF}" type="presParOf" srcId="{9F445D70-513D-490D-B88F-EE005F78C2B7}" destId="{AD691A68-416D-414B-B3DF-B518E786CE32}" srcOrd="1" destOrd="0" presId="urn:microsoft.com/office/officeart/2008/layout/VerticalCurvedList"/>
    <dgm:cxn modelId="{81EE9341-4EBB-4E65-AD22-3D034A82FD37}" type="presParOf" srcId="{9F445D70-513D-490D-B88F-EE005F78C2B7}" destId="{BC01C077-047F-4945-ADB9-569229217F56}" srcOrd="2" destOrd="0" presId="urn:microsoft.com/office/officeart/2008/layout/VerticalCurvedList"/>
    <dgm:cxn modelId="{BA6D9893-7B7B-4181-A946-8C92EB525AD0}" type="presParOf" srcId="{9F445D70-513D-490D-B88F-EE005F78C2B7}" destId="{747B982E-30DF-4048-A6A6-4600D9E1C623}" srcOrd="3" destOrd="0" presId="urn:microsoft.com/office/officeart/2008/layout/VerticalCurvedList"/>
    <dgm:cxn modelId="{795423A9-CE51-4013-BAF1-2A22FB48E81E}" type="presParOf" srcId="{5F06899F-EEA0-4EAA-9ECC-2F4F1ECF05B4}" destId="{82280A47-A739-4648-9281-A15C2974BCB2}" srcOrd="1" destOrd="0" presId="urn:microsoft.com/office/officeart/2008/layout/VerticalCurvedList"/>
    <dgm:cxn modelId="{80BF2076-B5EF-436F-917F-EE571FFF3DF3}" type="presParOf" srcId="{5F06899F-EEA0-4EAA-9ECC-2F4F1ECF05B4}" destId="{483E5012-F19E-4D5A-941C-ECE02159DC0A}" srcOrd="2" destOrd="0" presId="urn:microsoft.com/office/officeart/2008/layout/VerticalCurvedList"/>
    <dgm:cxn modelId="{5C33918C-4D7F-4E0E-AD29-03191AD1529A}" type="presParOf" srcId="{483E5012-F19E-4D5A-941C-ECE02159DC0A}" destId="{E76ED27D-CAB8-4007-AFB0-566D0F861320}" srcOrd="0" destOrd="0" presId="urn:microsoft.com/office/officeart/2008/layout/VerticalCurvedList"/>
    <dgm:cxn modelId="{1BEFCF8D-6805-46F4-9ABC-155B7F636D79}" type="presParOf" srcId="{5F06899F-EEA0-4EAA-9ECC-2F4F1ECF05B4}" destId="{3544F8DB-149B-47F0-833A-123CBB244E42}" srcOrd="3" destOrd="0" presId="urn:microsoft.com/office/officeart/2008/layout/VerticalCurvedList"/>
    <dgm:cxn modelId="{EA7FB7B5-CB17-4E53-80AA-E15170C77307}" type="presParOf" srcId="{5F06899F-EEA0-4EAA-9ECC-2F4F1ECF05B4}" destId="{12A26B2D-18AD-44B0-B290-DB80C49215C1}" srcOrd="4" destOrd="0" presId="urn:microsoft.com/office/officeart/2008/layout/VerticalCurvedList"/>
    <dgm:cxn modelId="{A640D5F3-E786-4DF5-8619-5163F5D80BD0}" type="presParOf" srcId="{12A26B2D-18AD-44B0-B290-DB80C49215C1}" destId="{B2935B14-34A2-4E60-90B9-5DF4E4EABC87}" srcOrd="0" destOrd="0" presId="urn:microsoft.com/office/officeart/2008/layout/VerticalCurvedList"/>
    <dgm:cxn modelId="{3FCBCEA2-FE1D-44C1-90FE-B48FD65317ED}" type="presParOf" srcId="{5F06899F-EEA0-4EAA-9ECC-2F4F1ECF05B4}" destId="{4A332B08-E89F-44BD-B26B-D46B23F7D60C}" srcOrd="5" destOrd="0" presId="urn:microsoft.com/office/officeart/2008/layout/VerticalCurvedList"/>
    <dgm:cxn modelId="{4F4E12E5-5751-4074-98D3-0129C468D905}" type="presParOf" srcId="{5F06899F-EEA0-4EAA-9ECC-2F4F1ECF05B4}" destId="{41B97EF2-7BC0-42FD-A7E0-6E862FF41659}" srcOrd="6" destOrd="0" presId="urn:microsoft.com/office/officeart/2008/layout/VerticalCurvedList"/>
    <dgm:cxn modelId="{A81D85D9-BF33-4224-99FB-EBADB12C5998}" type="presParOf" srcId="{41B97EF2-7BC0-42FD-A7E0-6E862FF41659}" destId="{6BDB5117-7E6A-46A5-8EB6-BDB4ABA374C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E0149C-152C-44C1-B25E-ADE9D2BBA4C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zh-CN" altLang="en-US"/>
        </a:p>
      </dgm:t>
    </dgm:pt>
    <dgm:pt modelId="{51CA35E6-82C6-4059-A5A4-31FFB2F8F339}">
      <dgm:prSet phldrT="[文本]" custT="1"/>
      <dgm:spPr/>
      <dgm:t>
        <a:bodyPr/>
        <a:lstStyle/>
        <a:p>
          <a:r>
            <a:rPr lang="zh-CN" sz="2400" b="1" dirty="0" smtClean="0"/>
            <a:t>保险金信托灵活的财富传承</a:t>
          </a:r>
          <a:endParaRPr lang="zh-CN" altLang="en-US" sz="2400" b="1" dirty="0">
            <a:latin typeface="微软雅黑" panose="020B0503020204020204" pitchFamily="34" charset="-122"/>
            <a:ea typeface="微软雅黑" panose="020B0503020204020204" pitchFamily="34" charset="-122"/>
          </a:endParaRPr>
        </a:p>
      </dgm:t>
    </dgm:pt>
    <dgm:pt modelId="{AD5AA196-2F24-481E-94DB-4553F50FF00B}" type="par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8BDE3F9E-4996-4F0F-979F-6A6850EB69AC}" type="sibTrans" cxnId="{860ED27D-1387-4218-9126-C34A045B46E9}">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4E745620-E170-4517-B152-EDBE1AD8A562}">
      <dgm:prSet phldrT="[文本]" custT="1"/>
      <dgm:spPr/>
      <dgm:t>
        <a:bodyPr/>
        <a:lstStyle/>
        <a:p>
          <a:r>
            <a:rPr lang="zh-CN" sz="2400" b="1" dirty="0" smtClean="0"/>
            <a:t>教育信托灵活配置教育金</a:t>
          </a:r>
          <a:endParaRPr lang="zh-CN" altLang="en-US" sz="2400" b="1" dirty="0">
            <a:latin typeface="微软雅黑" panose="020B0503020204020204" pitchFamily="34" charset="-122"/>
            <a:ea typeface="微软雅黑" panose="020B0503020204020204" pitchFamily="34" charset="-122"/>
          </a:endParaRPr>
        </a:p>
      </dgm:t>
    </dgm:pt>
    <dgm:pt modelId="{95C7D92A-8074-4D7B-ACF0-676B82A9EDBA}" type="par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1CCD5A05-E0EA-42F3-9C0A-8B89FD68A28A}" type="sibTrans" cxnId="{535C4D8C-AE3B-4E9F-8830-CC460F44D8B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B2E961DC-2572-47D9-9D54-AF68939C55B5}">
      <dgm:prSet custT="1"/>
      <dgm:spPr/>
      <dgm:t>
        <a:bodyPr/>
        <a:lstStyle/>
        <a:p>
          <a:r>
            <a:rPr lang="zh-CN" sz="2400" b="1" dirty="0" smtClean="0">
              <a:solidFill>
                <a:schemeClr val="accent4">
                  <a:lumMod val="60000"/>
                  <a:lumOff val="40000"/>
                </a:schemeClr>
              </a:solidFill>
            </a:rPr>
            <a:t>消费信托打通理财和消费</a:t>
          </a:r>
          <a:endParaRPr lang="zh-CN" altLang="en-US" sz="2400" b="1" dirty="0">
            <a:solidFill>
              <a:schemeClr val="accent4">
                <a:lumMod val="60000"/>
                <a:lumOff val="40000"/>
              </a:schemeClr>
            </a:solidFill>
          </a:endParaRPr>
        </a:p>
      </dgm:t>
    </dgm:pt>
    <dgm:pt modelId="{4716D5D6-422A-47ED-BAFF-A17B6B0EDE87}" type="parTrans" cxnId="{3B8F587D-880E-4534-868B-CFEE73DAE45D}">
      <dgm:prSet/>
      <dgm:spPr/>
      <dgm:t>
        <a:bodyPr/>
        <a:lstStyle/>
        <a:p>
          <a:endParaRPr lang="zh-CN" altLang="en-US"/>
        </a:p>
      </dgm:t>
    </dgm:pt>
    <dgm:pt modelId="{C9721BB4-53EA-40C6-B3EF-31384445FC26}" type="sibTrans" cxnId="{3B8F587D-880E-4534-868B-CFEE73DAE45D}">
      <dgm:prSet/>
      <dgm:spPr/>
      <dgm:t>
        <a:bodyPr/>
        <a:lstStyle/>
        <a:p>
          <a:endParaRPr lang="zh-CN" altLang="en-US"/>
        </a:p>
      </dgm:t>
    </dgm:pt>
    <dgm:pt modelId="{F20E4910-896F-473C-8181-44658627E157}" type="pres">
      <dgm:prSet presAssocID="{30E0149C-152C-44C1-B25E-ADE9D2BBA4CC}" presName="Name0" presStyleCnt="0">
        <dgm:presLayoutVars>
          <dgm:chMax val="7"/>
          <dgm:chPref val="7"/>
          <dgm:dir/>
        </dgm:presLayoutVars>
      </dgm:prSet>
      <dgm:spPr/>
      <dgm:t>
        <a:bodyPr/>
        <a:lstStyle/>
        <a:p>
          <a:endParaRPr lang="zh-CN" altLang="en-US"/>
        </a:p>
      </dgm:t>
    </dgm:pt>
    <dgm:pt modelId="{5F06899F-EEA0-4EAA-9ECC-2F4F1ECF05B4}" type="pres">
      <dgm:prSet presAssocID="{30E0149C-152C-44C1-B25E-ADE9D2BBA4CC}" presName="Name1" presStyleCnt="0"/>
      <dgm:spPr/>
    </dgm:pt>
    <dgm:pt modelId="{9F445D70-513D-490D-B88F-EE005F78C2B7}" type="pres">
      <dgm:prSet presAssocID="{30E0149C-152C-44C1-B25E-ADE9D2BBA4CC}" presName="cycle" presStyleCnt="0"/>
      <dgm:spPr/>
    </dgm:pt>
    <dgm:pt modelId="{DF744F0F-B869-4383-A67F-AE78A5ADBBE6}" type="pres">
      <dgm:prSet presAssocID="{30E0149C-152C-44C1-B25E-ADE9D2BBA4CC}" presName="srcNode" presStyleLbl="node1" presStyleIdx="0" presStyleCnt="3"/>
      <dgm:spPr/>
    </dgm:pt>
    <dgm:pt modelId="{AD691A68-416D-414B-B3DF-B518E786CE32}" type="pres">
      <dgm:prSet presAssocID="{30E0149C-152C-44C1-B25E-ADE9D2BBA4CC}" presName="conn" presStyleLbl="parChTrans1D2" presStyleIdx="0" presStyleCnt="1"/>
      <dgm:spPr/>
      <dgm:t>
        <a:bodyPr/>
        <a:lstStyle/>
        <a:p>
          <a:endParaRPr lang="zh-CN" altLang="en-US"/>
        </a:p>
      </dgm:t>
    </dgm:pt>
    <dgm:pt modelId="{BC01C077-047F-4945-ADB9-569229217F56}" type="pres">
      <dgm:prSet presAssocID="{30E0149C-152C-44C1-B25E-ADE9D2BBA4CC}" presName="extraNode" presStyleLbl="node1" presStyleIdx="0" presStyleCnt="3"/>
      <dgm:spPr/>
    </dgm:pt>
    <dgm:pt modelId="{747B982E-30DF-4048-A6A6-4600D9E1C623}" type="pres">
      <dgm:prSet presAssocID="{30E0149C-152C-44C1-B25E-ADE9D2BBA4CC}" presName="dstNode" presStyleLbl="node1" presStyleIdx="0" presStyleCnt="3"/>
      <dgm:spPr/>
    </dgm:pt>
    <dgm:pt modelId="{82280A47-A739-4648-9281-A15C2974BCB2}" type="pres">
      <dgm:prSet presAssocID="{B2E961DC-2572-47D9-9D54-AF68939C55B5}" presName="text_1" presStyleLbl="node1" presStyleIdx="0" presStyleCnt="3" custScaleY="93478" custLinFactNeighborX="-477" custLinFactNeighborY="1812">
        <dgm:presLayoutVars>
          <dgm:bulletEnabled val="1"/>
        </dgm:presLayoutVars>
      </dgm:prSet>
      <dgm:spPr/>
      <dgm:t>
        <a:bodyPr/>
        <a:lstStyle/>
        <a:p>
          <a:endParaRPr lang="zh-CN" altLang="en-US"/>
        </a:p>
      </dgm:t>
    </dgm:pt>
    <dgm:pt modelId="{483E5012-F19E-4D5A-941C-ECE02159DC0A}" type="pres">
      <dgm:prSet presAssocID="{B2E961DC-2572-47D9-9D54-AF68939C55B5}" presName="accent_1" presStyleCnt="0"/>
      <dgm:spPr/>
    </dgm:pt>
    <dgm:pt modelId="{E76ED27D-CAB8-4007-AFB0-566D0F861320}" type="pres">
      <dgm:prSet presAssocID="{B2E961DC-2572-47D9-9D54-AF68939C55B5}" presName="accentRepeatNode" presStyleLbl="solidFgAcc1" presStyleIdx="0" presStyleCnt="3"/>
      <dgm:spPr/>
    </dgm:pt>
    <dgm:pt modelId="{3544F8DB-149B-47F0-833A-123CBB244E42}" type="pres">
      <dgm:prSet presAssocID="{51CA35E6-82C6-4059-A5A4-31FFB2F8F339}" presName="text_2" presStyleLbl="node1" presStyleIdx="1" presStyleCnt="3" custScaleY="91291" custLinFactNeighborX="-1303" custLinFactNeighborY="-5764">
        <dgm:presLayoutVars>
          <dgm:bulletEnabled val="1"/>
        </dgm:presLayoutVars>
      </dgm:prSet>
      <dgm:spPr/>
      <dgm:t>
        <a:bodyPr/>
        <a:lstStyle/>
        <a:p>
          <a:endParaRPr lang="zh-CN" altLang="en-US"/>
        </a:p>
      </dgm:t>
    </dgm:pt>
    <dgm:pt modelId="{12A26B2D-18AD-44B0-B290-DB80C49215C1}" type="pres">
      <dgm:prSet presAssocID="{51CA35E6-82C6-4059-A5A4-31FFB2F8F339}" presName="accent_2" presStyleCnt="0"/>
      <dgm:spPr/>
    </dgm:pt>
    <dgm:pt modelId="{B2935B14-34A2-4E60-90B9-5DF4E4EABC87}" type="pres">
      <dgm:prSet presAssocID="{51CA35E6-82C6-4059-A5A4-31FFB2F8F339}" presName="accentRepeatNode" presStyleLbl="solidFgAcc1" presStyleIdx="1" presStyleCnt="3"/>
      <dgm:spPr/>
    </dgm:pt>
    <dgm:pt modelId="{4A332B08-E89F-44BD-B26B-D46B23F7D60C}" type="pres">
      <dgm:prSet presAssocID="{4E745620-E170-4517-B152-EDBE1AD8A562}" presName="text_3" presStyleLbl="node1" presStyleIdx="2" presStyleCnt="3" custScaleY="91305">
        <dgm:presLayoutVars>
          <dgm:bulletEnabled val="1"/>
        </dgm:presLayoutVars>
      </dgm:prSet>
      <dgm:spPr/>
      <dgm:t>
        <a:bodyPr/>
        <a:lstStyle/>
        <a:p>
          <a:endParaRPr lang="zh-CN" altLang="en-US"/>
        </a:p>
      </dgm:t>
    </dgm:pt>
    <dgm:pt modelId="{41B97EF2-7BC0-42FD-A7E0-6E862FF41659}" type="pres">
      <dgm:prSet presAssocID="{4E745620-E170-4517-B152-EDBE1AD8A562}" presName="accent_3" presStyleCnt="0"/>
      <dgm:spPr/>
    </dgm:pt>
    <dgm:pt modelId="{6BDB5117-7E6A-46A5-8EB6-BDB4ABA374C6}" type="pres">
      <dgm:prSet presAssocID="{4E745620-E170-4517-B152-EDBE1AD8A562}" presName="accentRepeatNode" presStyleLbl="solidFgAcc1" presStyleIdx="2" presStyleCnt="3"/>
      <dgm:spPr/>
    </dgm:pt>
  </dgm:ptLst>
  <dgm:cxnLst>
    <dgm:cxn modelId="{3B8F587D-880E-4534-868B-CFEE73DAE45D}" srcId="{30E0149C-152C-44C1-B25E-ADE9D2BBA4CC}" destId="{B2E961DC-2572-47D9-9D54-AF68939C55B5}" srcOrd="0" destOrd="0" parTransId="{4716D5D6-422A-47ED-BAFF-A17B6B0EDE87}" sibTransId="{C9721BB4-53EA-40C6-B3EF-31384445FC26}"/>
    <dgm:cxn modelId="{A07BB1CB-D3CE-4A66-BF2F-CB78B3469F1B}" type="presOf" srcId="{C9721BB4-53EA-40C6-B3EF-31384445FC26}" destId="{AD691A68-416D-414B-B3DF-B518E786CE32}" srcOrd="0" destOrd="0" presId="urn:microsoft.com/office/officeart/2008/layout/VerticalCurvedList"/>
    <dgm:cxn modelId="{860ED27D-1387-4218-9126-C34A045B46E9}" srcId="{30E0149C-152C-44C1-B25E-ADE9D2BBA4CC}" destId="{51CA35E6-82C6-4059-A5A4-31FFB2F8F339}" srcOrd="1" destOrd="0" parTransId="{AD5AA196-2F24-481E-94DB-4553F50FF00B}" sibTransId="{8BDE3F9E-4996-4F0F-979F-6A6850EB69AC}"/>
    <dgm:cxn modelId="{2C9B7476-EF8F-4802-8714-8096142DB654}" type="presOf" srcId="{B2E961DC-2572-47D9-9D54-AF68939C55B5}" destId="{82280A47-A739-4648-9281-A15C2974BCB2}" srcOrd="0" destOrd="0" presId="urn:microsoft.com/office/officeart/2008/layout/VerticalCurvedList"/>
    <dgm:cxn modelId="{535C4D8C-AE3B-4E9F-8830-CC460F44D8B7}" srcId="{30E0149C-152C-44C1-B25E-ADE9D2BBA4CC}" destId="{4E745620-E170-4517-B152-EDBE1AD8A562}" srcOrd="2" destOrd="0" parTransId="{95C7D92A-8074-4D7B-ACF0-676B82A9EDBA}" sibTransId="{1CCD5A05-E0EA-42F3-9C0A-8B89FD68A28A}"/>
    <dgm:cxn modelId="{F84072E3-0630-4B27-9337-59E107C57ACE}" type="presOf" srcId="{4E745620-E170-4517-B152-EDBE1AD8A562}" destId="{4A332B08-E89F-44BD-B26B-D46B23F7D60C}" srcOrd="0" destOrd="0" presId="urn:microsoft.com/office/officeart/2008/layout/VerticalCurvedList"/>
    <dgm:cxn modelId="{10A6A1A7-6C3D-45AE-AED7-1BB3F90E7444}" type="presOf" srcId="{51CA35E6-82C6-4059-A5A4-31FFB2F8F339}" destId="{3544F8DB-149B-47F0-833A-123CBB244E42}" srcOrd="0" destOrd="0" presId="urn:microsoft.com/office/officeart/2008/layout/VerticalCurvedList"/>
    <dgm:cxn modelId="{82B6229F-A56B-4643-9596-FC922135A5A0}" type="presOf" srcId="{30E0149C-152C-44C1-B25E-ADE9D2BBA4CC}" destId="{F20E4910-896F-473C-8181-44658627E157}" srcOrd="0" destOrd="0" presId="urn:microsoft.com/office/officeart/2008/layout/VerticalCurvedList"/>
    <dgm:cxn modelId="{2F381B56-2E02-4CFC-8CE0-9C2A7B990FA9}" type="presParOf" srcId="{F20E4910-896F-473C-8181-44658627E157}" destId="{5F06899F-EEA0-4EAA-9ECC-2F4F1ECF05B4}" srcOrd="0" destOrd="0" presId="urn:microsoft.com/office/officeart/2008/layout/VerticalCurvedList"/>
    <dgm:cxn modelId="{2D31DC31-1317-4A91-AED8-C2FE49B42ED5}" type="presParOf" srcId="{5F06899F-EEA0-4EAA-9ECC-2F4F1ECF05B4}" destId="{9F445D70-513D-490D-B88F-EE005F78C2B7}" srcOrd="0" destOrd="0" presId="urn:microsoft.com/office/officeart/2008/layout/VerticalCurvedList"/>
    <dgm:cxn modelId="{0835725D-2676-48B8-B201-CE760C3B2377}" type="presParOf" srcId="{9F445D70-513D-490D-B88F-EE005F78C2B7}" destId="{DF744F0F-B869-4383-A67F-AE78A5ADBBE6}" srcOrd="0" destOrd="0" presId="urn:microsoft.com/office/officeart/2008/layout/VerticalCurvedList"/>
    <dgm:cxn modelId="{580C3387-5967-4F3F-87B1-9C417EA94D32}" type="presParOf" srcId="{9F445D70-513D-490D-B88F-EE005F78C2B7}" destId="{AD691A68-416D-414B-B3DF-B518E786CE32}" srcOrd="1" destOrd="0" presId="urn:microsoft.com/office/officeart/2008/layout/VerticalCurvedList"/>
    <dgm:cxn modelId="{1F6A6859-2A05-427A-9895-11B3B3DBD8C4}" type="presParOf" srcId="{9F445D70-513D-490D-B88F-EE005F78C2B7}" destId="{BC01C077-047F-4945-ADB9-569229217F56}" srcOrd="2" destOrd="0" presId="urn:microsoft.com/office/officeart/2008/layout/VerticalCurvedList"/>
    <dgm:cxn modelId="{F66E8F59-13AB-4F7C-9F64-54E688C28BF1}" type="presParOf" srcId="{9F445D70-513D-490D-B88F-EE005F78C2B7}" destId="{747B982E-30DF-4048-A6A6-4600D9E1C623}" srcOrd="3" destOrd="0" presId="urn:microsoft.com/office/officeart/2008/layout/VerticalCurvedList"/>
    <dgm:cxn modelId="{D12D0628-0765-429E-B5A8-3875671DF5D1}" type="presParOf" srcId="{5F06899F-EEA0-4EAA-9ECC-2F4F1ECF05B4}" destId="{82280A47-A739-4648-9281-A15C2974BCB2}" srcOrd="1" destOrd="0" presId="urn:microsoft.com/office/officeart/2008/layout/VerticalCurvedList"/>
    <dgm:cxn modelId="{3F37E53D-3FB1-43F6-8CAC-81FEF2DAA242}" type="presParOf" srcId="{5F06899F-EEA0-4EAA-9ECC-2F4F1ECF05B4}" destId="{483E5012-F19E-4D5A-941C-ECE02159DC0A}" srcOrd="2" destOrd="0" presId="urn:microsoft.com/office/officeart/2008/layout/VerticalCurvedList"/>
    <dgm:cxn modelId="{86718918-5047-49C0-8C1E-E5042A6F93CE}" type="presParOf" srcId="{483E5012-F19E-4D5A-941C-ECE02159DC0A}" destId="{E76ED27D-CAB8-4007-AFB0-566D0F861320}" srcOrd="0" destOrd="0" presId="urn:microsoft.com/office/officeart/2008/layout/VerticalCurvedList"/>
    <dgm:cxn modelId="{1FFD4F8D-0C0A-4616-B3C6-35D48D3FFB58}" type="presParOf" srcId="{5F06899F-EEA0-4EAA-9ECC-2F4F1ECF05B4}" destId="{3544F8DB-149B-47F0-833A-123CBB244E42}" srcOrd="3" destOrd="0" presId="urn:microsoft.com/office/officeart/2008/layout/VerticalCurvedList"/>
    <dgm:cxn modelId="{9E0D8C86-FCA3-4950-8C66-C0C4225D3895}" type="presParOf" srcId="{5F06899F-EEA0-4EAA-9ECC-2F4F1ECF05B4}" destId="{12A26B2D-18AD-44B0-B290-DB80C49215C1}" srcOrd="4" destOrd="0" presId="urn:microsoft.com/office/officeart/2008/layout/VerticalCurvedList"/>
    <dgm:cxn modelId="{379D7BB7-ACB4-4499-8B7D-84DD88DEC0FF}" type="presParOf" srcId="{12A26B2D-18AD-44B0-B290-DB80C49215C1}" destId="{B2935B14-34A2-4E60-90B9-5DF4E4EABC87}" srcOrd="0" destOrd="0" presId="urn:microsoft.com/office/officeart/2008/layout/VerticalCurvedList"/>
    <dgm:cxn modelId="{1B2A045E-E611-4189-89A8-4727C147B2DD}" type="presParOf" srcId="{5F06899F-EEA0-4EAA-9ECC-2F4F1ECF05B4}" destId="{4A332B08-E89F-44BD-B26B-D46B23F7D60C}" srcOrd="5" destOrd="0" presId="urn:microsoft.com/office/officeart/2008/layout/VerticalCurvedList"/>
    <dgm:cxn modelId="{7316F489-9F1E-4C8F-A88D-946860083A6C}" type="presParOf" srcId="{5F06899F-EEA0-4EAA-9ECC-2F4F1ECF05B4}" destId="{41B97EF2-7BC0-42FD-A7E0-6E862FF41659}" srcOrd="6" destOrd="0" presId="urn:microsoft.com/office/officeart/2008/layout/VerticalCurvedList"/>
    <dgm:cxn modelId="{B0C21BC6-9BA6-40A3-8BC7-0EC5B689A3CE}" type="presParOf" srcId="{41B97EF2-7BC0-42FD-A7E0-6E862FF41659}" destId="{6BDB5117-7E6A-46A5-8EB6-BDB4ABA374C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91A68-416D-414B-B3DF-B518E786CE32}">
      <dsp:nvSpPr>
        <dsp:cNvPr id="0" name=""/>
        <dsp:cNvSpPr/>
      </dsp:nvSpPr>
      <dsp:spPr>
        <a:xfrm>
          <a:off x="-4196304" y="-643896"/>
          <a:ext cx="4999983" cy="4999983"/>
        </a:xfrm>
        <a:prstGeom prst="blockArc">
          <a:avLst>
            <a:gd name="adj1" fmla="val 18900000"/>
            <a:gd name="adj2" fmla="val 2700000"/>
            <a:gd name="adj3" fmla="val 432"/>
          </a:avLst>
        </a:pr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280A47-A739-4648-9281-A15C2974BCB2}">
      <dsp:nvSpPr>
        <dsp:cNvPr id="0" name=""/>
        <dsp:cNvSpPr/>
      </dsp:nvSpPr>
      <dsp:spPr>
        <a:xfrm>
          <a:off x="490517" y="408882"/>
          <a:ext cx="5520421" cy="694016"/>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9310" tIns="60960" rIns="60960" bIns="60960" numCol="1" spcCol="1270" anchor="ctr" anchorCtr="0">
          <a:noAutofit/>
        </a:bodyPr>
        <a:lstStyle/>
        <a:p>
          <a:pPr lvl="0" algn="l" defTabSz="1066800">
            <a:lnSpc>
              <a:spcPct val="90000"/>
            </a:lnSpc>
            <a:spcBef>
              <a:spcPct val="0"/>
            </a:spcBef>
            <a:spcAft>
              <a:spcPct val="35000"/>
            </a:spcAft>
          </a:pPr>
          <a:r>
            <a:rPr lang="zh-CN" altLang="en-US" sz="2400" b="1" kern="1200" dirty="0" smtClean="0">
              <a:solidFill>
                <a:schemeClr val="accent6">
                  <a:lumMod val="60000"/>
                  <a:lumOff val="40000"/>
                </a:schemeClr>
              </a:solidFill>
            </a:rPr>
            <a:t>家族信托客户需求的细化</a:t>
          </a:r>
          <a:endParaRPr lang="zh-CN" altLang="en-US" sz="2400" b="1" kern="1200" dirty="0">
            <a:solidFill>
              <a:schemeClr val="accent6">
                <a:lumMod val="60000"/>
                <a:lumOff val="40000"/>
              </a:schemeClr>
            </a:solidFill>
          </a:endParaRPr>
        </a:p>
      </dsp:txBody>
      <dsp:txXfrm>
        <a:off x="490517" y="408882"/>
        <a:ext cx="5520421" cy="694016"/>
      </dsp:txXfrm>
    </dsp:sp>
    <dsp:sp modelId="{E76ED27D-CAB8-4007-AFB0-566D0F861320}">
      <dsp:nvSpPr>
        <dsp:cNvPr id="0" name=""/>
        <dsp:cNvSpPr/>
      </dsp:nvSpPr>
      <dsp:spPr>
        <a:xfrm>
          <a:off x="52826" y="278414"/>
          <a:ext cx="928047" cy="928047"/>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44F8DB-149B-47F0-833A-123CBB244E42}">
      <dsp:nvSpPr>
        <dsp:cNvPr id="0" name=""/>
        <dsp:cNvSpPr/>
      </dsp:nvSpPr>
      <dsp:spPr>
        <a:xfrm>
          <a:off x="772917" y="1460765"/>
          <a:ext cx="5250545" cy="677779"/>
        </a:xfrm>
        <a:prstGeom prst="rect">
          <a:avLst/>
        </a:prstGeom>
        <a:solidFill>
          <a:schemeClr val="accent5">
            <a:hueOff val="579043"/>
            <a:satOff val="7532"/>
            <a:lumOff val="-3117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9310" tIns="60960" rIns="60960" bIns="60960" numCol="1" spcCol="1270" anchor="ctr" anchorCtr="0">
          <a:noAutofit/>
        </a:bodyPr>
        <a:lstStyle/>
        <a:p>
          <a:pPr lvl="0" algn="l" defTabSz="1066800">
            <a:lnSpc>
              <a:spcPct val="90000"/>
            </a:lnSpc>
            <a:spcBef>
              <a:spcPct val="0"/>
            </a:spcBef>
            <a:spcAft>
              <a:spcPct val="35000"/>
            </a:spcAft>
          </a:pPr>
          <a:r>
            <a:rPr lang="zh-CN" sz="2400" b="1" kern="1200" dirty="0" smtClean="0"/>
            <a:t>家族信托产品服务的对接</a:t>
          </a:r>
          <a:endParaRPr lang="zh-CN" altLang="en-US" sz="2400" b="1" kern="1200" dirty="0">
            <a:latin typeface="微软雅黑" panose="020B0503020204020204" pitchFamily="34" charset="-122"/>
            <a:ea typeface="微软雅黑" panose="020B0503020204020204" pitchFamily="34" charset="-122"/>
          </a:endParaRPr>
        </a:p>
      </dsp:txBody>
      <dsp:txXfrm>
        <a:off x="772917" y="1460765"/>
        <a:ext cx="5250545" cy="677779"/>
      </dsp:txXfrm>
    </dsp:sp>
    <dsp:sp modelId="{B2935B14-34A2-4E60-90B9-5DF4E4EABC87}">
      <dsp:nvSpPr>
        <dsp:cNvPr id="0" name=""/>
        <dsp:cNvSpPr/>
      </dsp:nvSpPr>
      <dsp:spPr>
        <a:xfrm>
          <a:off x="322702" y="1392071"/>
          <a:ext cx="928047" cy="928047"/>
        </a:xfrm>
        <a:prstGeom prst="ellipse">
          <a:avLst/>
        </a:prstGeom>
        <a:solidFill>
          <a:schemeClr val="lt1">
            <a:hueOff val="0"/>
            <a:satOff val="0"/>
            <a:lumOff val="0"/>
            <a:alphaOff val="0"/>
          </a:schemeClr>
        </a:solidFill>
        <a:ln w="25400" cap="flat" cmpd="sng" algn="ctr">
          <a:solidFill>
            <a:schemeClr val="accent5">
              <a:hueOff val="579043"/>
              <a:satOff val="7532"/>
              <a:lumOff val="-31177"/>
              <a:alphaOff val="0"/>
            </a:schemeClr>
          </a:solidFill>
          <a:prstDash val="solid"/>
        </a:ln>
        <a:effectLst/>
      </dsp:spPr>
      <dsp:style>
        <a:lnRef idx="2">
          <a:scrgbClr r="0" g="0" b="0"/>
        </a:lnRef>
        <a:fillRef idx="1">
          <a:scrgbClr r="0" g="0" b="0"/>
        </a:fillRef>
        <a:effectRef idx="0">
          <a:scrgbClr r="0" g="0" b="0"/>
        </a:effectRef>
        <a:fontRef idx="minor"/>
      </dsp:style>
    </dsp:sp>
    <dsp:sp modelId="{4A332B08-E89F-44BD-B26B-D46B23F7D60C}">
      <dsp:nvSpPr>
        <dsp:cNvPr id="0" name=""/>
        <dsp:cNvSpPr/>
      </dsp:nvSpPr>
      <dsp:spPr>
        <a:xfrm>
          <a:off x="516850" y="2630810"/>
          <a:ext cx="5520421" cy="677883"/>
        </a:xfrm>
        <a:prstGeom prst="rect">
          <a:avLst/>
        </a:prstGeom>
        <a:solidFill>
          <a:schemeClr val="accent5">
            <a:hueOff val="1158085"/>
            <a:satOff val="15064"/>
            <a:lumOff val="-6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9310" tIns="60960" rIns="60960" bIns="60960" numCol="1" spcCol="1270" anchor="ctr" anchorCtr="0">
          <a:noAutofit/>
        </a:bodyPr>
        <a:lstStyle/>
        <a:p>
          <a:pPr lvl="0" algn="l" defTabSz="1066800">
            <a:lnSpc>
              <a:spcPct val="90000"/>
            </a:lnSpc>
            <a:spcBef>
              <a:spcPct val="0"/>
            </a:spcBef>
            <a:spcAft>
              <a:spcPct val="35000"/>
            </a:spcAft>
          </a:pPr>
          <a:r>
            <a:rPr lang="zh-CN" sz="2400" b="1" kern="1200" dirty="0" smtClean="0"/>
            <a:t>家族信托与其他业务的协同</a:t>
          </a:r>
          <a:endParaRPr lang="zh-CN" altLang="en-US" sz="2400" b="1" kern="1200" dirty="0">
            <a:latin typeface="微软雅黑" panose="020B0503020204020204" pitchFamily="34" charset="-122"/>
            <a:ea typeface="微软雅黑" panose="020B0503020204020204" pitchFamily="34" charset="-122"/>
          </a:endParaRPr>
        </a:p>
      </dsp:txBody>
      <dsp:txXfrm>
        <a:off x="516850" y="2630810"/>
        <a:ext cx="5520421" cy="677883"/>
      </dsp:txXfrm>
    </dsp:sp>
    <dsp:sp modelId="{6BDB5117-7E6A-46A5-8EB6-BDB4ABA374C6}">
      <dsp:nvSpPr>
        <dsp:cNvPr id="0" name=""/>
        <dsp:cNvSpPr/>
      </dsp:nvSpPr>
      <dsp:spPr>
        <a:xfrm>
          <a:off x="52826" y="2505728"/>
          <a:ext cx="928047" cy="928047"/>
        </a:xfrm>
        <a:prstGeom prst="ellipse">
          <a:avLst/>
        </a:prstGeom>
        <a:solidFill>
          <a:schemeClr val="lt1">
            <a:hueOff val="0"/>
            <a:satOff val="0"/>
            <a:lumOff val="0"/>
            <a:alphaOff val="0"/>
          </a:schemeClr>
        </a:solidFill>
        <a:ln w="25400" cap="flat" cmpd="sng" algn="ctr">
          <a:solidFill>
            <a:schemeClr val="accent5">
              <a:hueOff val="1158085"/>
              <a:satOff val="15064"/>
              <a:lumOff val="-6235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91A68-416D-414B-B3DF-B518E786CE32}">
      <dsp:nvSpPr>
        <dsp:cNvPr id="0" name=""/>
        <dsp:cNvSpPr/>
      </dsp:nvSpPr>
      <dsp:spPr>
        <a:xfrm>
          <a:off x="-4565598" y="-700039"/>
          <a:ext cx="5438678" cy="5438678"/>
        </a:xfrm>
        <a:prstGeom prst="blockArc">
          <a:avLst>
            <a:gd name="adj1" fmla="val 18900000"/>
            <a:gd name="adj2" fmla="val 2700000"/>
            <a:gd name="adj3" fmla="val 397"/>
          </a:avLst>
        </a:pr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A6CF37-E639-4C79-B3F3-88505BE2F774}">
      <dsp:nvSpPr>
        <dsp:cNvPr id="0" name=""/>
        <dsp:cNvSpPr/>
      </dsp:nvSpPr>
      <dsp:spPr>
        <a:xfrm>
          <a:off x="416375" y="324137"/>
          <a:ext cx="5653755" cy="621298"/>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3155" tIns="50800" rIns="50800" bIns="50800" numCol="1" spcCol="1270" anchor="ctr" anchorCtr="0">
          <a:noAutofit/>
        </a:bodyPr>
        <a:lstStyle/>
        <a:p>
          <a:pPr lvl="0" algn="l" defTabSz="889000">
            <a:lnSpc>
              <a:spcPct val="90000"/>
            </a:lnSpc>
            <a:spcBef>
              <a:spcPct val="0"/>
            </a:spcBef>
            <a:spcAft>
              <a:spcPct val="35000"/>
            </a:spcAft>
          </a:pPr>
          <a:r>
            <a:rPr lang="zh-CN" sz="2000" b="1" kern="1200" dirty="0" smtClean="0">
              <a:solidFill>
                <a:schemeClr val="accent6">
                  <a:lumMod val="60000"/>
                  <a:lumOff val="40000"/>
                </a:schemeClr>
              </a:solidFill>
            </a:rPr>
            <a:t>法律制度障碍</a:t>
          </a:r>
          <a:endParaRPr lang="zh-CN" altLang="en-US" sz="2000" b="1" kern="1200" dirty="0">
            <a:solidFill>
              <a:schemeClr val="accent6">
                <a:lumMod val="60000"/>
                <a:lumOff val="40000"/>
              </a:schemeClr>
            </a:solidFill>
            <a:latin typeface="微软雅黑" panose="020B0503020204020204" pitchFamily="34" charset="-122"/>
            <a:ea typeface="微软雅黑" panose="020B0503020204020204" pitchFamily="34" charset="-122"/>
          </a:endParaRPr>
        </a:p>
      </dsp:txBody>
      <dsp:txXfrm>
        <a:off x="416375" y="324137"/>
        <a:ext cx="5653755" cy="621298"/>
      </dsp:txXfrm>
    </dsp:sp>
    <dsp:sp modelId="{92598658-79A0-455D-8F43-3108149275F1}">
      <dsp:nvSpPr>
        <dsp:cNvPr id="0" name=""/>
        <dsp:cNvSpPr/>
      </dsp:nvSpPr>
      <dsp:spPr>
        <a:xfrm>
          <a:off x="68997" y="232825"/>
          <a:ext cx="776622" cy="776622"/>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44F8DB-149B-47F0-833A-123CBB244E42}">
      <dsp:nvSpPr>
        <dsp:cNvPr id="0" name=""/>
        <dsp:cNvSpPr/>
      </dsp:nvSpPr>
      <dsp:spPr>
        <a:xfrm>
          <a:off x="813248" y="1245855"/>
          <a:ext cx="5297551" cy="656792"/>
        </a:xfrm>
        <a:prstGeom prst="rect">
          <a:avLst/>
        </a:prstGeom>
        <a:solidFill>
          <a:schemeClr val="accent5">
            <a:hueOff val="386028"/>
            <a:satOff val="5021"/>
            <a:lumOff val="-2078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3155" tIns="50800" rIns="50800" bIns="50800" numCol="1" spcCol="1270" anchor="ctr" anchorCtr="0">
          <a:noAutofit/>
        </a:bodyPr>
        <a:lstStyle/>
        <a:p>
          <a:pPr lvl="0" algn="l" defTabSz="889000">
            <a:lnSpc>
              <a:spcPct val="90000"/>
            </a:lnSpc>
            <a:spcBef>
              <a:spcPct val="0"/>
            </a:spcBef>
            <a:spcAft>
              <a:spcPct val="35000"/>
            </a:spcAft>
          </a:pPr>
          <a:r>
            <a:rPr lang="zh-CN" sz="2000" b="1" kern="1200" dirty="0" smtClean="0"/>
            <a:t>缺乏专业化人才和专业化服务</a:t>
          </a:r>
          <a:endParaRPr lang="zh-CN" altLang="en-US" sz="2000" b="1" kern="1200" dirty="0">
            <a:latin typeface="微软雅黑" panose="020B0503020204020204" pitchFamily="34" charset="-122"/>
            <a:ea typeface="微软雅黑" panose="020B0503020204020204" pitchFamily="34" charset="-122"/>
          </a:endParaRPr>
        </a:p>
      </dsp:txBody>
      <dsp:txXfrm>
        <a:off x="813248" y="1245855"/>
        <a:ext cx="5297551" cy="656792"/>
      </dsp:txXfrm>
    </dsp:sp>
    <dsp:sp modelId="{B2935B14-34A2-4E60-90B9-5DF4E4EABC87}">
      <dsp:nvSpPr>
        <dsp:cNvPr id="0" name=""/>
        <dsp:cNvSpPr/>
      </dsp:nvSpPr>
      <dsp:spPr>
        <a:xfrm>
          <a:off x="425202" y="1164934"/>
          <a:ext cx="776622" cy="776622"/>
        </a:xfrm>
        <a:prstGeom prst="ellipse">
          <a:avLst/>
        </a:prstGeom>
        <a:solidFill>
          <a:schemeClr val="lt1">
            <a:hueOff val="0"/>
            <a:satOff val="0"/>
            <a:lumOff val="0"/>
            <a:alphaOff val="0"/>
          </a:schemeClr>
        </a:solidFill>
        <a:ln w="25400" cap="flat" cmpd="sng" algn="ctr">
          <a:solidFill>
            <a:schemeClr val="accent5">
              <a:hueOff val="386028"/>
              <a:satOff val="5021"/>
              <a:lumOff val="-20784"/>
              <a:alphaOff val="0"/>
            </a:schemeClr>
          </a:solidFill>
          <a:prstDash val="solid"/>
        </a:ln>
        <a:effectLst/>
      </dsp:spPr>
      <dsp:style>
        <a:lnRef idx="2">
          <a:scrgbClr r="0" g="0" b="0"/>
        </a:lnRef>
        <a:fillRef idx="1">
          <a:scrgbClr r="0" g="0" b="0"/>
        </a:fillRef>
        <a:effectRef idx="0">
          <a:scrgbClr r="0" g="0" b="0"/>
        </a:effectRef>
        <a:fontRef idx="minor"/>
      </dsp:style>
    </dsp:sp>
    <dsp:sp modelId="{4A332B08-E89F-44BD-B26B-D46B23F7D60C}">
      <dsp:nvSpPr>
        <dsp:cNvPr id="0" name=""/>
        <dsp:cNvSpPr/>
      </dsp:nvSpPr>
      <dsp:spPr>
        <a:xfrm>
          <a:off x="813513" y="2169008"/>
          <a:ext cx="5297551" cy="632692"/>
        </a:xfrm>
        <a:prstGeom prst="rect">
          <a:avLst/>
        </a:prstGeom>
        <a:solidFill>
          <a:schemeClr val="accent5">
            <a:hueOff val="772057"/>
            <a:satOff val="10043"/>
            <a:lumOff val="-415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3155" tIns="50800" rIns="50800" bIns="50800" numCol="1" spcCol="1270" anchor="ctr" anchorCtr="0">
          <a:noAutofit/>
        </a:bodyPr>
        <a:lstStyle/>
        <a:p>
          <a:pPr lvl="0" algn="l" defTabSz="889000">
            <a:lnSpc>
              <a:spcPct val="90000"/>
            </a:lnSpc>
            <a:spcBef>
              <a:spcPct val="0"/>
            </a:spcBef>
            <a:spcAft>
              <a:spcPct val="35000"/>
            </a:spcAft>
          </a:pPr>
          <a:r>
            <a:rPr lang="zh-CN" sz="2000" b="1" kern="1200" dirty="0" smtClean="0"/>
            <a:t>产品趋同，创新不足</a:t>
          </a:r>
          <a:endParaRPr lang="zh-CN" altLang="en-US" sz="2000" b="1" kern="1200" dirty="0">
            <a:latin typeface="微软雅黑" panose="020B0503020204020204" pitchFamily="34" charset="-122"/>
            <a:ea typeface="微软雅黑" panose="020B0503020204020204" pitchFamily="34" charset="-122"/>
          </a:endParaRPr>
        </a:p>
      </dsp:txBody>
      <dsp:txXfrm>
        <a:off x="813513" y="2169008"/>
        <a:ext cx="5297551" cy="632692"/>
      </dsp:txXfrm>
    </dsp:sp>
    <dsp:sp modelId="{6BDB5117-7E6A-46A5-8EB6-BDB4ABA374C6}">
      <dsp:nvSpPr>
        <dsp:cNvPr id="0" name=""/>
        <dsp:cNvSpPr/>
      </dsp:nvSpPr>
      <dsp:spPr>
        <a:xfrm>
          <a:off x="425202" y="2097043"/>
          <a:ext cx="776622" cy="776622"/>
        </a:xfrm>
        <a:prstGeom prst="ellipse">
          <a:avLst/>
        </a:prstGeom>
        <a:solidFill>
          <a:schemeClr val="lt1">
            <a:hueOff val="0"/>
            <a:satOff val="0"/>
            <a:lumOff val="0"/>
            <a:alphaOff val="0"/>
          </a:schemeClr>
        </a:solidFill>
        <a:ln w="25400" cap="flat" cmpd="sng" algn="ctr">
          <a:solidFill>
            <a:schemeClr val="accent5">
              <a:hueOff val="772057"/>
              <a:satOff val="10043"/>
              <a:lumOff val="-41569"/>
              <a:alphaOff val="0"/>
            </a:schemeClr>
          </a:solidFill>
          <a:prstDash val="solid"/>
        </a:ln>
        <a:effectLst/>
      </dsp:spPr>
      <dsp:style>
        <a:lnRef idx="2">
          <a:scrgbClr r="0" g="0" b="0"/>
        </a:lnRef>
        <a:fillRef idx="1">
          <a:scrgbClr r="0" g="0" b="0"/>
        </a:fillRef>
        <a:effectRef idx="0">
          <a:scrgbClr r="0" g="0" b="0"/>
        </a:effectRef>
        <a:fontRef idx="minor"/>
      </dsp:style>
    </dsp:sp>
    <dsp:sp modelId="{3A1832B4-9405-4D35-A36F-5E849D552004}">
      <dsp:nvSpPr>
        <dsp:cNvPr id="0" name=""/>
        <dsp:cNvSpPr/>
      </dsp:nvSpPr>
      <dsp:spPr>
        <a:xfrm>
          <a:off x="457309" y="3106814"/>
          <a:ext cx="5653755" cy="621298"/>
        </a:xfrm>
        <a:prstGeom prst="rect">
          <a:avLst/>
        </a:prstGeom>
        <a:solidFill>
          <a:schemeClr val="accent5">
            <a:hueOff val="1158085"/>
            <a:satOff val="15064"/>
            <a:lumOff val="-6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3155" tIns="50800" rIns="50800" bIns="50800" numCol="1" spcCol="1270" anchor="ctr" anchorCtr="0">
          <a:noAutofit/>
        </a:bodyPr>
        <a:lstStyle/>
        <a:p>
          <a:pPr lvl="0" algn="l" defTabSz="889000">
            <a:lnSpc>
              <a:spcPct val="90000"/>
            </a:lnSpc>
            <a:spcBef>
              <a:spcPct val="0"/>
            </a:spcBef>
            <a:spcAft>
              <a:spcPct val="35000"/>
            </a:spcAft>
          </a:pPr>
          <a:r>
            <a:rPr lang="zh-CN" sz="2000" b="1" kern="1200" dirty="0" smtClean="0"/>
            <a:t>瑞士银行告别保密，引发信息保护危机</a:t>
          </a:r>
          <a:endParaRPr lang="zh-CN" altLang="en-US" sz="2000" b="1" kern="1200" dirty="0">
            <a:latin typeface="微软雅黑" panose="020B0503020204020204" pitchFamily="34" charset="-122"/>
            <a:ea typeface="微软雅黑" panose="020B0503020204020204" pitchFamily="34" charset="-122"/>
          </a:endParaRPr>
        </a:p>
      </dsp:txBody>
      <dsp:txXfrm>
        <a:off x="457309" y="3106814"/>
        <a:ext cx="5653755" cy="621298"/>
      </dsp:txXfrm>
    </dsp:sp>
    <dsp:sp modelId="{A8C423C5-CFC1-4603-BC12-709ED8F8CC0A}">
      <dsp:nvSpPr>
        <dsp:cNvPr id="0" name=""/>
        <dsp:cNvSpPr/>
      </dsp:nvSpPr>
      <dsp:spPr>
        <a:xfrm>
          <a:off x="68997" y="3029151"/>
          <a:ext cx="776622" cy="776622"/>
        </a:xfrm>
        <a:prstGeom prst="ellipse">
          <a:avLst/>
        </a:prstGeom>
        <a:solidFill>
          <a:schemeClr val="lt1">
            <a:hueOff val="0"/>
            <a:satOff val="0"/>
            <a:lumOff val="0"/>
            <a:alphaOff val="0"/>
          </a:schemeClr>
        </a:solidFill>
        <a:ln w="25400" cap="flat" cmpd="sng" algn="ctr">
          <a:solidFill>
            <a:schemeClr val="accent5">
              <a:hueOff val="1158085"/>
              <a:satOff val="15064"/>
              <a:lumOff val="-6235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2"/>
            <a:ext cx="2949678" cy="496040"/>
          </a:xfrm>
          <a:prstGeom prst="rect">
            <a:avLst/>
          </a:prstGeom>
        </p:spPr>
        <p:txBody>
          <a:bodyPr vert="horz" lIns="91440" tIns="45720" rIns="91440" bIns="45720" rtlCol="0"/>
          <a:lstStyle>
            <a:lvl1pPr algn="l">
              <a:defRPr sz="1200" smtClean="0"/>
            </a:lvl1pPr>
          </a:lstStyle>
          <a:p>
            <a:pPr>
              <a:defRPr/>
            </a:pPr>
            <a:endParaRPr lang="zh-CN" altLang="en-US"/>
          </a:p>
        </p:txBody>
      </p:sp>
      <p:sp>
        <p:nvSpPr>
          <p:cNvPr id="3" name="日期占位符 2"/>
          <p:cNvSpPr>
            <a:spLocks noGrp="1"/>
          </p:cNvSpPr>
          <p:nvPr>
            <p:ph type="dt" sz="quarter" idx="1"/>
          </p:nvPr>
        </p:nvSpPr>
        <p:spPr>
          <a:xfrm>
            <a:off x="3855349" y="2"/>
            <a:ext cx="2950765" cy="496040"/>
          </a:xfrm>
          <a:prstGeom prst="rect">
            <a:avLst/>
          </a:prstGeom>
        </p:spPr>
        <p:txBody>
          <a:bodyPr vert="horz" lIns="91440" tIns="45720" rIns="91440" bIns="45720" rtlCol="0"/>
          <a:lstStyle>
            <a:lvl1pPr algn="r">
              <a:defRPr sz="1200" smtClean="0"/>
            </a:lvl1pPr>
          </a:lstStyle>
          <a:p>
            <a:pPr>
              <a:defRPr/>
            </a:pPr>
            <a:fld id="{E699564A-20D3-4A8B-BD01-506517355CC4}" type="datetimeFigureOut">
              <a:rPr lang="zh-CN" altLang="en-US"/>
              <a:pPr>
                <a:defRPr/>
              </a:pPr>
              <a:t>2019/4/9</a:t>
            </a:fld>
            <a:endParaRPr lang="zh-CN" altLang="en-US"/>
          </a:p>
        </p:txBody>
      </p:sp>
      <p:sp>
        <p:nvSpPr>
          <p:cNvPr id="4" name="页脚占位符 3"/>
          <p:cNvSpPr>
            <a:spLocks noGrp="1"/>
          </p:cNvSpPr>
          <p:nvPr>
            <p:ph type="ftr" sz="quarter" idx="2"/>
          </p:nvPr>
        </p:nvSpPr>
        <p:spPr>
          <a:xfrm>
            <a:off x="0" y="9440983"/>
            <a:ext cx="2949678" cy="496040"/>
          </a:xfrm>
          <a:prstGeom prst="rect">
            <a:avLst/>
          </a:prstGeom>
        </p:spPr>
        <p:txBody>
          <a:bodyPr vert="horz" lIns="91440" tIns="45720" rIns="91440" bIns="45720" rtlCol="0" anchor="b"/>
          <a:lstStyle>
            <a:lvl1pPr algn="l">
              <a:defRPr sz="1200" smtClean="0"/>
            </a:lvl1pPr>
          </a:lstStyle>
          <a:p>
            <a:pPr>
              <a:defRPr/>
            </a:pPr>
            <a:endParaRPr lang="zh-CN" altLang="en-US"/>
          </a:p>
        </p:txBody>
      </p:sp>
      <p:sp>
        <p:nvSpPr>
          <p:cNvPr id="5" name="灯片编号占位符 4"/>
          <p:cNvSpPr>
            <a:spLocks noGrp="1"/>
          </p:cNvSpPr>
          <p:nvPr>
            <p:ph type="sldNum" sz="quarter" idx="3"/>
          </p:nvPr>
        </p:nvSpPr>
        <p:spPr>
          <a:xfrm>
            <a:off x="3855349" y="9440983"/>
            <a:ext cx="2950765" cy="496040"/>
          </a:xfrm>
          <a:prstGeom prst="rect">
            <a:avLst/>
          </a:prstGeom>
        </p:spPr>
        <p:txBody>
          <a:bodyPr vert="horz" lIns="91440" tIns="45720" rIns="91440" bIns="45720" rtlCol="0" anchor="b"/>
          <a:lstStyle>
            <a:lvl1pPr algn="r">
              <a:defRPr sz="1200" smtClean="0"/>
            </a:lvl1pPr>
          </a:lstStyle>
          <a:p>
            <a:pPr>
              <a:defRPr/>
            </a:pPr>
            <a:fld id="{08C9E79C-7D66-4659-9691-195F4F95810D}" type="slidenum">
              <a:rPr lang="zh-CN" altLang="en-US"/>
              <a:pPr>
                <a:defRPr/>
              </a:pPr>
              <a:t>‹#›</a:t>
            </a:fld>
            <a:endParaRPr lang="zh-CN" altLang="en-US"/>
          </a:p>
        </p:txBody>
      </p:sp>
    </p:spTree>
    <p:extLst>
      <p:ext uri="{BB962C8B-B14F-4D97-AF65-F5344CB8AC3E}">
        <p14:creationId xmlns:p14="http://schemas.microsoft.com/office/powerpoint/2010/main" val="42133389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2"/>
            <a:ext cx="2949678" cy="49604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55349" y="2"/>
            <a:ext cx="2950765" cy="496040"/>
          </a:xfrm>
          <a:prstGeom prst="rect">
            <a:avLst/>
          </a:prstGeom>
        </p:spPr>
        <p:txBody>
          <a:bodyPr vert="horz" lIns="91440" tIns="45720" rIns="91440" bIns="45720" rtlCol="0"/>
          <a:lstStyle>
            <a:lvl1pPr algn="r">
              <a:defRPr sz="1200"/>
            </a:lvl1pPr>
          </a:lstStyle>
          <a:p>
            <a:fld id="{100709B5-0831-433E-8661-D83CF82BA048}" type="datetimeFigureOut">
              <a:rPr lang="zh-CN" altLang="en-US" smtClean="0"/>
              <a:pPr/>
              <a:t>2019/4/9</a:t>
            </a:fld>
            <a:endParaRPr lang="zh-CN" altLang="en-US"/>
          </a:p>
        </p:txBody>
      </p:sp>
      <p:sp>
        <p:nvSpPr>
          <p:cNvPr id="4" name="幻灯片图像占位符 3"/>
          <p:cNvSpPr>
            <a:spLocks noGrp="1" noRot="1" noChangeAspect="1"/>
          </p:cNvSpPr>
          <p:nvPr>
            <p:ph type="sldImg" idx="2"/>
          </p:nvPr>
        </p:nvSpPr>
        <p:spPr>
          <a:xfrm>
            <a:off x="920750" y="746125"/>
            <a:ext cx="4967288" cy="37274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0612" y="4721652"/>
            <a:ext cx="5445978" cy="4471311"/>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440983"/>
            <a:ext cx="2949678" cy="49604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55349" y="9440983"/>
            <a:ext cx="2950765" cy="496040"/>
          </a:xfrm>
          <a:prstGeom prst="rect">
            <a:avLst/>
          </a:prstGeom>
        </p:spPr>
        <p:txBody>
          <a:bodyPr vert="horz" lIns="91440" tIns="45720" rIns="91440" bIns="45720" rtlCol="0" anchor="b"/>
          <a:lstStyle>
            <a:lvl1pPr algn="r">
              <a:defRPr sz="1200"/>
            </a:lvl1pPr>
          </a:lstStyle>
          <a:p>
            <a:fld id="{A1D72816-1F06-490D-AECB-D40B8035FC80}" type="slidenum">
              <a:rPr lang="zh-CN" altLang="en-US" smtClean="0"/>
              <a:pPr/>
              <a:t>‹#›</a:t>
            </a:fld>
            <a:endParaRPr lang="zh-CN" altLang="en-US"/>
          </a:p>
        </p:txBody>
      </p:sp>
    </p:spTree>
    <p:extLst>
      <p:ext uri="{BB962C8B-B14F-4D97-AF65-F5344CB8AC3E}">
        <p14:creationId xmlns:p14="http://schemas.microsoft.com/office/powerpoint/2010/main" val="1199894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D72816-1F06-490D-AECB-D40B8035FC80}" type="slidenum">
              <a:rPr lang="zh-CN" altLang="en-US" smtClean="0"/>
              <a:pPr/>
              <a:t>1</a:t>
            </a:fld>
            <a:endParaRPr lang="zh-CN" altLang="en-US"/>
          </a:p>
        </p:txBody>
      </p:sp>
    </p:spTree>
    <p:extLst>
      <p:ext uri="{BB962C8B-B14F-4D97-AF65-F5344CB8AC3E}">
        <p14:creationId xmlns:p14="http://schemas.microsoft.com/office/powerpoint/2010/main" val="6956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D72816-1F06-490D-AECB-D40B8035FC80}" type="slidenum">
              <a:rPr lang="zh-CN" altLang="en-US" smtClean="0"/>
              <a:pPr/>
              <a:t>16</a:t>
            </a:fld>
            <a:endParaRPr lang="zh-CN" altLang="en-US"/>
          </a:p>
        </p:txBody>
      </p:sp>
    </p:spTree>
    <p:extLst>
      <p:ext uri="{BB962C8B-B14F-4D97-AF65-F5344CB8AC3E}">
        <p14:creationId xmlns:p14="http://schemas.microsoft.com/office/powerpoint/2010/main" val="2460443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D72816-1F06-490D-AECB-D40B8035FC80}" type="slidenum">
              <a:rPr lang="zh-CN" altLang="en-US" smtClean="0"/>
              <a:pPr/>
              <a:t>18</a:t>
            </a:fld>
            <a:endParaRPr lang="zh-CN" altLang="en-US"/>
          </a:p>
        </p:txBody>
      </p:sp>
    </p:spTree>
    <p:extLst>
      <p:ext uri="{BB962C8B-B14F-4D97-AF65-F5344CB8AC3E}">
        <p14:creationId xmlns:p14="http://schemas.microsoft.com/office/powerpoint/2010/main" val="24604431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3" name="Picture 28" descr="circle"/>
          <p:cNvPicPr>
            <a:picLocks noChangeAspect="1" noChangeArrowheads="1"/>
          </p:cNvPicPr>
          <p:nvPr userDrawn="1"/>
        </p:nvPicPr>
        <p:blipFill>
          <a:blip r:embed="rId2" cstate="print"/>
          <a:srcRect/>
          <a:stretch>
            <a:fillRect/>
          </a:stretch>
        </p:blipFill>
        <p:spPr bwMode="auto">
          <a:xfrm>
            <a:off x="5413375" y="3938588"/>
            <a:ext cx="3730625" cy="2919412"/>
          </a:xfrm>
          <a:prstGeom prst="rect">
            <a:avLst/>
          </a:prstGeom>
          <a:noFill/>
          <a:ln w="9525">
            <a:noFill/>
            <a:miter lim="800000"/>
            <a:headEnd/>
            <a:tailEnd/>
          </a:ln>
        </p:spPr>
      </p:pic>
      <p:sp>
        <p:nvSpPr>
          <p:cNvPr id="4" name="Oval 24"/>
          <p:cNvSpPr>
            <a:spLocks noChangeArrowheads="1"/>
          </p:cNvSpPr>
          <p:nvPr userDrawn="1"/>
        </p:nvSpPr>
        <p:spPr bwMode="auto">
          <a:xfrm>
            <a:off x="250825" y="188913"/>
            <a:ext cx="1295400" cy="1295400"/>
          </a:xfrm>
          <a:prstGeom prst="ellipse">
            <a:avLst/>
          </a:prstGeom>
          <a:solidFill>
            <a:srgbClr val="000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ea typeface="宋体" pitchFamily="2" charset="-122"/>
            </a:endParaRPr>
          </a:p>
        </p:txBody>
      </p:sp>
      <p:sp>
        <p:nvSpPr>
          <p:cNvPr id="5" name="Rectangle 27"/>
          <p:cNvSpPr>
            <a:spLocks noChangeArrowheads="1"/>
          </p:cNvSpPr>
          <p:nvPr userDrawn="1"/>
        </p:nvSpPr>
        <p:spPr bwMode="auto">
          <a:xfrm>
            <a:off x="6400800" y="6096000"/>
            <a:ext cx="13652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l" eaLnBrk="1" hangingPunct="1">
              <a:defRPr/>
            </a:pPr>
            <a:r>
              <a:rPr lang="en-US" altLang="zh-CN" smtClean="0">
                <a:ea typeface="宋体" pitchFamily="2" charset="-122"/>
              </a:rPr>
              <a:t>www.company.com</a:t>
            </a:r>
            <a:endParaRPr lang="fr-FR" altLang="zh-CN" smtClean="0">
              <a:ea typeface="宋体" pitchFamily="2" charset="-122"/>
            </a:endParaRPr>
          </a:p>
        </p:txBody>
      </p:sp>
      <p:sp>
        <p:nvSpPr>
          <p:cNvPr id="6" name="Text Box 30"/>
          <p:cNvSpPr txBox="1">
            <a:spLocks noChangeArrowheads="1"/>
          </p:cNvSpPr>
          <p:nvPr userDrawn="1"/>
        </p:nvSpPr>
        <p:spPr bwMode="auto">
          <a:xfrm>
            <a:off x="327025" y="546100"/>
            <a:ext cx="11430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ctr" eaLnBrk="1" hangingPunct="1">
              <a:spcBef>
                <a:spcPct val="50000"/>
              </a:spcBef>
              <a:defRPr/>
            </a:pPr>
            <a:r>
              <a:rPr lang="en-US" altLang="zh-CN" sz="1600" smtClean="0">
                <a:ea typeface="宋体" pitchFamily="2" charset="-122"/>
              </a:rPr>
              <a:t>Company LOGO</a:t>
            </a:r>
            <a:endParaRPr lang="fr-FR" altLang="zh-CN" sz="1600" smtClean="0">
              <a:ea typeface="宋体" pitchFamily="2" charset="-122"/>
            </a:endParaRPr>
          </a:p>
        </p:txBody>
      </p:sp>
      <p:sp>
        <p:nvSpPr>
          <p:cNvPr id="7" name="Rectangle 32"/>
          <p:cNvSpPr>
            <a:spLocks noChangeArrowheads="1"/>
          </p:cNvSpPr>
          <p:nvPr userDrawn="1"/>
        </p:nvSpPr>
        <p:spPr bwMode="auto">
          <a:xfrm>
            <a:off x="6400800" y="6096000"/>
            <a:ext cx="13652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l" eaLnBrk="1" hangingPunct="1">
              <a:defRPr/>
            </a:pPr>
            <a:r>
              <a:rPr lang="en-US" altLang="zh-CN" smtClean="0">
                <a:ea typeface="宋体" pitchFamily="2" charset="-122"/>
              </a:rPr>
              <a:t>www.company.com</a:t>
            </a:r>
            <a:endParaRPr lang="fr-FR" altLang="zh-CN" smtClean="0">
              <a:ea typeface="宋体" pitchFamily="2" charset="-122"/>
            </a:endParaRPr>
          </a:p>
        </p:txBody>
      </p:sp>
      <p:sp>
        <p:nvSpPr>
          <p:cNvPr id="8197" name="Rectangle 5"/>
          <p:cNvSpPr>
            <a:spLocks noGrp="1" noChangeArrowheads="1"/>
          </p:cNvSpPr>
          <p:nvPr>
            <p:ph type="ctrTitle"/>
          </p:nvPr>
        </p:nvSpPr>
        <p:spPr>
          <a:xfrm>
            <a:off x="973138" y="2735263"/>
            <a:ext cx="7312025" cy="1074737"/>
          </a:xfrm>
          <a:solidFill>
            <a:schemeClr val="bg1"/>
          </a:solidFill>
        </p:spPr>
        <p:txBody>
          <a:bodyPr/>
          <a:lstStyle>
            <a:lvl1pPr algn="ctr">
              <a:defRPr sz="4000">
                <a:solidFill>
                  <a:srgbClr val="003399"/>
                </a:solidFill>
              </a:defRPr>
            </a:lvl1pPr>
          </a:lstStyle>
          <a:p>
            <a:pPr lvl="0"/>
            <a:r>
              <a:rPr lang="en-US" altLang="zh-CN" noProof="0" smtClean="0"/>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2798763" y="1538288"/>
            <a:ext cx="3006725"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957888" y="1538288"/>
            <a:ext cx="3006725"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407275" y="327025"/>
            <a:ext cx="1736725" cy="52498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2197100" y="327025"/>
            <a:ext cx="5057775" cy="52498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1017588"/>
          </a:xfrm>
        </p:spPr>
        <p:txBody>
          <a:bodyPr/>
          <a:lstStyle/>
          <a:p>
            <a:r>
              <a:rPr lang="zh-CN" altLang="en-US" smtClean="0"/>
              <a:t>单击此处编辑母版标题样式</a:t>
            </a:r>
            <a:endParaRPr lang="zh-CN" altLang="en-US"/>
          </a:p>
        </p:txBody>
      </p:sp>
      <p:sp>
        <p:nvSpPr>
          <p:cNvPr id="3" name="图表占位符 2"/>
          <p:cNvSpPr>
            <a:spLocks noGrp="1"/>
          </p:cNvSpPr>
          <p:nvPr>
            <p:ph type="chart" idx="1"/>
          </p:nvPr>
        </p:nvSpPr>
        <p:spPr>
          <a:xfrm>
            <a:off x="2798763" y="1538288"/>
            <a:ext cx="6165850" cy="4038600"/>
          </a:xfrm>
        </p:spPr>
        <p:txBody>
          <a:bodyPr/>
          <a:lstStyle/>
          <a:p>
            <a:pPr lvl="0"/>
            <a:endParaRPr lang="zh-CN" altLang="en-US" noProof="0" smtClean="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1017588"/>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2798763" y="1538288"/>
            <a:ext cx="3006725" cy="4038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957888" y="1538288"/>
            <a:ext cx="3006725" cy="4038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4" name="Picture 21" descr="stuff"/>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2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19"/>
          <p:cNvSpPr txBox="1">
            <a:spLocks noChangeArrowheads="1"/>
          </p:cNvSpPr>
          <p:nvPr userDrawn="1"/>
        </p:nvSpPr>
        <p:spPr bwMode="auto">
          <a:xfrm>
            <a:off x="304800" y="228600"/>
            <a:ext cx="1676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l" eaLnBrk="1" hangingPunct="1">
              <a:spcBef>
                <a:spcPct val="50000"/>
              </a:spcBef>
              <a:defRPr/>
            </a:pPr>
            <a:r>
              <a:rPr lang="en-US" altLang="zh-CN" sz="1600" b="0" smtClean="0">
                <a:solidFill>
                  <a:srgbClr val="FFFFFF"/>
                </a:solidFill>
                <a:ea typeface="宋体" pitchFamily="2" charset="-122"/>
              </a:rPr>
              <a:t>Company LOGO</a:t>
            </a:r>
            <a:endParaRPr lang="fr-FR" altLang="zh-CN" sz="1600" b="0" smtClean="0">
              <a:solidFill>
                <a:srgbClr val="FFFFFF"/>
              </a:solidFill>
              <a:ea typeface="宋体" pitchFamily="2" charset="-122"/>
            </a:endParaRPr>
          </a:p>
        </p:txBody>
      </p:sp>
      <p:sp>
        <p:nvSpPr>
          <p:cNvPr id="6" name="Rectangle 20"/>
          <p:cNvSpPr>
            <a:spLocks noChangeArrowheads="1"/>
          </p:cNvSpPr>
          <p:nvPr userDrawn="1"/>
        </p:nvSpPr>
        <p:spPr bwMode="auto">
          <a:xfrm>
            <a:off x="0" y="6613525"/>
            <a:ext cx="9144000" cy="244475"/>
          </a:xfrm>
          <a:prstGeom prst="rect">
            <a:avLst/>
          </a:prstGeom>
          <a:solidFill>
            <a:srgbClr val="003366"/>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r>
              <a:rPr lang="en-US" altLang="zh-CN" smtClean="0">
                <a:solidFill>
                  <a:srgbClr val="FFFFFF"/>
                </a:solidFill>
                <a:ea typeface="宋体" pitchFamily="2" charset="-122"/>
              </a:rPr>
              <a:t>www.company.com</a:t>
            </a:r>
            <a:endParaRPr lang="fr-FR" altLang="zh-CN" smtClean="0">
              <a:solidFill>
                <a:srgbClr val="FFFFFF"/>
              </a:solidFill>
              <a:ea typeface="宋体" pitchFamily="2" charset="-122"/>
            </a:endParaRPr>
          </a:p>
        </p:txBody>
      </p:sp>
      <p:sp>
        <p:nvSpPr>
          <p:cNvPr id="8198" name="Rectangle 6"/>
          <p:cNvSpPr>
            <a:spLocks noGrp="1" noChangeArrowheads="1"/>
          </p:cNvSpPr>
          <p:nvPr>
            <p:ph type="subTitle" idx="1"/>
          </p:nvPr>
        </p:nvSpPr>
        <p:spPr>
          <a:xfrm>
            <a:off x="3429000" y="5029200"/>
            <a:ext cx="5715000" cy="609600"/>
          </a:xfrm>
          <a:extLst>
            <a:ext uri="{909E8E84-426E-40DD-AFC4-6F175D3DCCD1}">
              <a14:hiddenFill xmlns:a14="http://schemas.microsoft.com/office/drawing/2010/main">
                <a:solidFill>
                  <a:schemeClr val="accent1"/>
                </a:solidFill>
              </a14:hiddenFill>
            </a:ext>
          </a:extLst>
        </p:spPr>
        <p:txBody>
          <a:bodyPr/>
          <a:lstStyle>
            <a:lvl1pPr marL="0" indent="0" algn="ctr">
              <a:buFontTx/>
              <a:buNone/>
              <a:defRPr sz="2000">
                <a:solidFill>
                  <a:schemeClr val="bg1"/>
                </a:solidFill>
              </a:defRPr>
            </a:lvl1pPr>
          </a:lstStyle>
          <a:p>
            <a:pPr lvl="0"/>
            <a:r>
              <a:rPr lang="en-US" altLang="zh-CN" noProof="0" smtClean="0"/>
              <a:t>Click to edit Master subtitle style</a:t>
            </a:r>
          </a:p>
        </p:txBody>
      </p:sp>
      <p:sp>
        <p:nvSpPr>
          <p:cNvPr id="8197" name="Rectangle 5"/>
          <p:cNvSpPr>
            <a:spLocks noGrp="1" noChangeArrowheads="1"/>
          </p:cNvSpPr>
          <p:nvPr>
            <p:ph type="ctrTitle"/>
          </p:nvPr>
        </p:nvSpPr>
        <p:spPr>
          <a:xfrm>
            <a:off x="3429000" y="3581400"/>
            <a:ext cx="5715000" cy="1470025"/>
          </a:xfrm>
          <a:solidFill>
            <a:schemeClr val="bg1"/>
          </a:solidFill>
          <a:extLst>
            <a:ext uri="{91240B29-F687-4F45-9708-019B960494DF}">
              <a14:hiddenLine xmlns:a14="http://schemas.microsoft.com/office/drawing/2010/main" w="9525" algn="ctr">
                <a:solidFill>
                  <a:schemeClr val="tx1"/>
                </a:solidFill>
                <a:miter lim="800000"/>
                <a:headEnd/>
                <a:tailEnd/>
              </a14:hiddenLine>
            </a:ext>
          </a:extLst>
        </p:spPr>
        <p:txBody>
          <a:bodyPr lIns="91440" anchor="t"/>
          <a:lstStyle>
            <a:lvl1pPr algn="ctr">
              <a:spcBef>
                <a:spcPct val="20000"/>
              </a:spcBef>
              <a:defRPr sz="4000" b="1">
                <a:solidFill>
                  <a:srgbClr val="FCAB1A"/>
                </a:solidFill>
                <a:latin typeface="Verdana" pitchFamily="34" charset="0"/>
              </a:defRPr>
            </a:lvl1pPr>
          </a:lstStyle>
          <a:p>
            <a:pPr lvl="0"/>
            <a:r>
              <a:rPr lang="en-US" altLang="zh-CN" noProof="0" smtClean="0"/>
              <a:t>Click to edit Master title style</a:t>
            </a:r>
          </a:p>
        </p:txBody>
      </p:sp>
    </p:spTree>
    <p:extLst>
      <p:ext uri="{BB962C8B-B14F-4D97-AF65-F5344CB8AC3E}">
        <p14:creationId xmlns:p14="http://schemas.microsoft.com/office/powerpoint/2010/main" val="9459249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44555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77741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828800" y="2133600"/>
            <a:ext cx="35052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486400" y="2133600"/>
            <a:ext cx="35052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355507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6501556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915326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483596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236056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1966445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1119315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5200" y="1400175"/>
            <a:ext cx="1828800" cy="47720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828800" y="1400175"/>
            <a:ext cx="5334000" cy="47720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862305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chart" preserve="1">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1828800" y="1400175"/>
            <a:ext cx="7315200" cy="581025"/>
          </a:xfrm>
        </p:spPr>
        <p:txBody>
          <a:bodyPr/>
          <a:lstStyle/>
          <a:p>
            <a:r>
              <a:rPr lang="zh-CN" altLang="en-US" smtClean="0"/>
              <a:t>单击此处编辑母版标题样式</a:t>
            </a:r>
            <a:endParaRPr lang="zh-CN" altLang="en-US"/>
          </a:p>
        </p:txBody>
      </p:sp>
      <p:sp>
        <p:nvSpPr>
          <p:cNvPr id="3" name="图表占位符 2"/>
          <p:cNvSpPr>
            <a:spLocks noGrp="1"/>
          </p:cNvSpPr>
          <p:nvPr>
            <p:ph type="chart" idx="1"/>
          </p:nvPr>
        </p:nvSpPr>
        <p:spPr>
          <a:xfrm>
            <a:off x="1828800" y="2133600"/>
            <a:ext cx="7162800" cy="4038600"/>
          </a:xfrm>
        </p:spPr>
        <p:txBody>
          <a:bodyPr/>
          <a:lstStyle/>
          <a:p>
            <a:pPr lvl="0"/>
            <a:endParaRPr lang="zh-CN" altLang="en-US" noProof="0" smtClean="0"/>
          </a:p>
        </p:txBody>
      </p:sp>
    </p:spTree>
    <p:extLst>
      <p:ext uri="{BB962C8B-B14F-4D97-AF65-F5344CB8AC3E}">
        <p14:creationId xmlns:p14="http://schemas.microsoft.com/office/powerpoint/2010/main" val="11707471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1828800" y="1400175"/>
            <a:ext cx="7315200" cy="58102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1828800" y="2133600"/>
            <a:ext cx="3505200" cy="4038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486400" y="2133600"/>
            <a:ext cx="3505200" cy="4038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4844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3.jpe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4" descr="circle2"/>
          <p:cNvPicPr>
            <a:picLocks noChangeAspect="1" noChangeArrowheads="1"/>
          </p:cNvPicPr>
          <p:nvPr userDrawn="1"/>
        </p:nvPicPr>
        <p:blipFill>
          <a:blip r:embed="rId15" cstate="print"/>
          <a:srcRect/>
          <a:stretch>
            <a:fillRect/>
          </a:stretch>
        </p:blipFill>
        <p:spPr bwMode="auto">
          <a:xfrm>
            <a:off x="0" y="3890963"/>
            <a:ext cx="3810000" cy="2981325"/>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2798763" y="1538288"/>
            <a:ext cx="6165850" cy="403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ltLang="zh-CN" smtClean="0"/>
              <a:t>Click to edit Master text styles</a:t>
            </a:r>
          </a:p>
          <a:p>
            <a:pPr lvl="1"/>
            <a:r>
              <a:rPr lang="fr-FR" altLang="zh-CN" smtClean="0"/>
              <a:t>Second level</a:t>
            </a:r>
          </a:p>
          <a:p>
            <a:pPr lvl="2"/>
            <a:r>
              <a:rPr lang="fr-FR" altLang="zh-CN" smtClean="0"/>
              <a:t>Third level</a:t>
            </a:r>
          </a:p>
          <a:p>
            <a:pPr lvl="3"/>
            <a:r>
              <a:rPr lang="fr-FR" altLang="zh-CN" smtClean="0"/>
              <a:t>Fourth level</a:t>
            </a:r>
          </a:p>
          <a:p>
            <a:pPr lvl="4"/>
            <a:r>
              <a:rPr lang="fr-FR" altLang="zh-CN" smtClean="0"/>
              <a:t>Fifth level</a:t>
            </a:r>
          </a:p>
        </p:txBody>
      </p:sp>
      <p:sp>
        <p:nvSpPr>
          <p:cNvPr id="1028" name="Rectangle 2"/>
          <p:cNvSpPr>
            <a:spLocks noGrp="1" noChangeArrowheads="1"/>
          </p:cNvSpPr>
          <p:nvPr>
            <p:ph type="title"/>
          </p:nvPr>
        </p:nvSpPr>
        <p:spPr bwMode="auto">
          <a:xfrm>
            <a:off x="2197100" y="327025"/>
            <a:ext cx="6946900" cy="1017588"/>
          </a:xfrm>
          <a:prstGeom prst="rect">
            <a:avLst/>
          </a:prstGeom>
          <a:solidFill>
            <a:srgbClr val="000080"/>
          </a:solidFill>
          <a:ln w="9525" algn="ctr">
            <a:noFill/>
            <a:miter lim="800000"/>
            <a:headEnd/>
            <a:tailEnd/>
          </a:ln>
          <a:effectLst/>
        </p:spPr>
        <p:txBody>
          <a:bodyPr vert="horz" wrap="square" lIns="91440" tIns="45720" rIns="91440" bIns="45720" numCol="1" anchor="t" anchorCtr="0" compatLnSpc="1">
            <a:prstTxWarp prst="textNoShape">
              <a:avLst/>
            </a:prstTxWarp>
          </a:bodyPr>
          <a:lstStyle/>
          <a:p>
            <a:pPr lvl="0"/>
            <a:r>
              <a:rPr lang="fr-FR" altLang="zh-CN" smtClean="0"/>
              <a:t>Click to edit Master title style</a:t>
            </a:r>
          </a:p>
        </p:txBody>
      </p:sp>
      <p:sp>
        <p:nvSpPr>
          <p:cNvPr id="1029" name="Rectangle 36"/>
          <p:cNvSpPr>
            <a:spLocks noChangeArrowheads="1"/>
          </p:cNvSpPr>
          <p:nvPr userDrawn="1"/>
        </p:nvSpPr>
        <p:spPr bwMode="auto">
          <a:xfrm>
            <a:off x="1371600" y="6324600"/>
            <a:ext cx="13652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l" eaLnBrk="1" hangingPunct="1">
              <a:defRPr/>
            </a:pPr>
            <a:r>
              <a:rPr lang="en-US" altLang="zh-CN" smtClean="0">
                <a:solidFill>
                  <a:srgbClr val="003399"/>
                </a:solidFill>
                <a:ea typeface="宋体" pitchFamily="2" charset="-122"/>
              </a:rPr>
              <a:t>www.company.com</a:t>
            </a:r>
            <a:endParaRPr lang="fr-FR" altLang="zh-CN" smtClean="0">
              <a:solidFill>
                <a:srgbClr val="003399"/>
              </a:solidFill>
              <a:ea typeface="宋体" pitchFamily="2" charset="-122"/>
            </a:endParaRPr>
          </a:p>
        </p:txBody>
      </p:sp>
      <p:sp>
        <p:nvSpPr>
          <p:cNvPr id="1030" name="Oval 37"/>
          <p:cNvSpPr>
            <a:spLocks noChangeArrowheads="1"/>
          </p:cNvSpPr>
          <p:nvPr userDrawn="1"/>
        </p:nvSpPr>
        <p:spPr bwMode="auto">
          <a:xfrm>
            <a:off x="250825" y="188913"/>
            <a:ext cx="1295400" cy="1295400"/>
          </a:xfrm>
          <a:prstGeom prst="ellipse">
            <a:avLst/>
          </a:prstGeom>
          <a:solidFill>
            <a:srgbClr val="000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ea typeface="宋体" pitchFamily="2" charset="-122"/>
            </a:endParaRPr>
          </a:p>
        </p:txBody>
      </p:sp>
      <p:sp>
        <p:nvSpPr>
          <p:cNvPr id="1031" name="Text Box 38"/>
          <p:cNvSpPr txBox="1">
            <a:spLocks noChangeArrowheads="1"/>
          </p:cNvSpPr>
          <p:nvPr userDrawn="1"/>
        </p:nvSpPr>
        <p:spPr bwMode="auto">
          <a:xfrm>
            <a:off x="327025" y="546100"/>
            <a:ext cx="11430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ctr" eaLnBrk="1" hangingPunct="1">
              <a:spcBef>
                <a:spcPct val="50000"/>
              </a:spcBef>
              <a:defRPr/>
            </a:pPr>
            <a:r>
              <a:rPr lang="en-US" altLang="zh-CN" sz="1600" smtClean="0">
                <a:ea typeface="宋体" pitchFamily="2" charset="-122"/>
              </a:rPr>
              <a:t>Company LOGO</a:t>
            </a:r>
            <a:endParaRPr lang="fr-FR" altLang="zh-CN" sz="1600" smtClean="0">
              <a:ea typeface="宋体" pitchFamily="2" charset="-122"/>
            </a:endParaRPr>
          </a:p>
        </p:txBody>
      </p:sp>
    </p:spTree>
  </p:cSld>
  <p:clrMap bg1="lt1" tx1="dk1" bg2="lt2" tx2="dk2" accent1="accent1" accent2="accent2" accent3="accent3" accent4="accent4" accent5="accent5" accent6="accent6" hlink="hlink" folHlink="folHlink"/>
  <p:sldLayoutIdLst>
    <p:sldLayoutId id="2147484029"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 id="2147484015" r:id="rId12"/>
    <p:sldLayoutId id="2147484016" r:id="rId13"/>
  </p:sldLayoutIdLst>
  <p:txStyles>
    <p:titleStyle>
      <a:lvl1pPr algn="l" rtl="0" eaLnBrk="0" fontAlgn="base" hangingPunct="0">
        <a:spcBef>
          <a:spcPct val="50000"/>
        </a:spcBef>
        <a:spcAft>
          <a:spcPct val="0"/>
        </a:spcAft>
        <a:defRPr sz="2800" b="1">
          <a:solidFill>
            <a:schemeClr val="bg1"/>
          </a:solidFill>
          <a:latin typeface="+mj-lt"/>
          <a:ea typeface="+mj-ea"/>
          <a:cs typeface="+mj-cs"/>
        </a:defRPr>
      </a:lvl1pPr>
      <a:lvl2pPr algn="l" rtl="0" eaLnBrk="0" fontAlgn="base" hangingPunct="0">
        <a:spcBef>
          <a:spcPct val="50000"/>
        </a:spcBef>
        <a:spcAft>
          <a:spcPct val="0"/>
        </a:spcAft>
        <a:defRPr sz="2800" b="1">
          <a:solidFill>
            <a:schemeClr val="bg1"/>
          </a:solidFill>
          <a:latin typeface="Arial" charset="0"/>
        </a:defRPr>
      </a:lvl2pPr>
      <a:lvl3pPr algn="l" rtl="0" eaLnBrk="0" fontAlgn="base" hangingPunct="0">
        <a:spcBef>
          <a:spcPct val="50000"/>
        </a:spcBef>
        <a:spcAft>
          <a:spcPct val="0"/>
        </a:spcAft>
        <a:defRPr sz="2800" b="1">
          <a:solidFill>
            <a:schemeClr val="bg1"/>
          </a:solidFill>
          <a:latin typeface="Arial" charset="0"/>
        </a:defRPr>
      </a:lvl3pPr>
      <a:lvl4pPr algn="l" rtl="0" eaLnBrk="0" fontAlgn="base" hangingPunct="0">
        <a:spcBef>
          <a:spcPct val="50000"/>
        </a:spcBef>
        <a:spcAft>
          <a:spcPct val="0"/>
        </a:spcAft>
        <a:defRPr sz="2800" b="1">
          <a:solidFill>
            <a:schemeClr val="bg1"/>
          </a:solidFill>
          <a:latin typeface="Arial" charset="0"/>
        </a:defRPr>
      </a:lvl4pPr>
      <a:lvl5pPr algn="l" rtl="0" eaLnBrk="0" fontAlgn="base" hangingPunct="0">
        <a:spcBef>
          <a:spcPct val="50000"/>
        </a:spcBef>
        <a:spcAft>
          <a:spcPct val="0"/>
        </a:spcAft>
        <a:defRPr sz="2800" b="1">
          <a:solidFill>
            <a:schemeClr val="bg1"/>
          </a:solidFill>
          <a:latin typeface="Arial" charset="0"/>
        </a:defRPr>
      </a:lvl5pPr>
      <a:lvl6pPr marL="457200" algn="l" rtl="0" fontAlgn="base">
        <a:spcBef>
          <a:spcPct val="50000"/>
        </a:spcBef>
        <a:spcAft>
          <a:spcPct val="0"/>
        </a:spcAft>
        <a:defRPr sz="2800" b="1">
          <a:solidFill>
            <a:schemeClr val="bg1"/>
          </a:solidFill>
          <a:latin typeface="Arial" charset="0"/>
        </a:defRPr>
      </a:lvl6pPr>
      <a:lvl7pPr marL="914400" algn="l" rtl="0" fontAlgn="base">
        <a:spcBef>
          <a:spcPct val="50000"/>
        </a:spcBef>
        <a:spcAft>
          <a:spcPct val="0"/>
        </a:spcAft>
        <a:defRPr sz="2800" b="1">
          <a:solidFill>
            <a:schemeClr val="bg1"/>
          </a:solidFill>
          <a:latin typeface="Arial" charset="0"/>
        </a:defRPr>
      </a:lvl7pPr>
      <a:lvl8pPr marL="1371600" algn="l" rtl="0" fontAlgn="base">
        <a:spcBef>
          <a:spcPct val="50000"/>
        </a:spcBef>
        <a:spcAft>
          <a:spcPct val="0"/>
        </a:spcAft>
        <a:defRPr sz="2800" b="1">
          <a:solidFill>
            <a:schemeClr val="bg1"/>
          </a:solidFill>
          <a:latin typeface="Arial" charset="0"/>
        </a:defRPr>
      </a:lvl8pPr>
      <a:lvl9pPr marL="1828800" algn="l" rtl="0" fontAlgn="base">
        <a:spcBef>
          <a:spcPct val="50000"/>
        </a:spcBef>
        <a:spcAft>
          <a:spcPct val="0"/>
        </a:spcAft>
        <a:defRPr sz="2800" b="1">
          <a:solidFill>
            <a:schemeClr val="bg1"/>
          </a:solidFill>
          <a:latin typeface="Arial" charset="0"/>
        </a:defRPr>
      </a:lvl9pPr>
    </p:titleStyle>
    <p:bodyStyle>
      <a:lvl1pPr marL="342900" indent="-342900" algn="l" rtl="0" eaLnBrk="0" fontAlgn="base" hangingPunct="0">
        <a:spcBef>
          <a:spcPct val="20000"/>
        </a:spcBef>
        <a:spcAft>
          <a:spcPct val="0"/>
        </a:spcAft>
        <a:buClr>
          <a:srgbClr val="99CC00"/>
        </a:buClr>
        <a:buSzPct val="150000"/>
        <a:buChar char="•"/>
        <a:defRPr sz="2400">
          <a:solidFill>
            <a:srgbClr val="003399"/>
          </a:solidFill>
          <a:latin typeface="+mn-lt"/>
          <a:ea typeface="+mn-ea"/>
          <a:cs typeface="+mn-cs"/>
        </a:defRPr>
      </a:lvl1pPr>
      <a:lvl2pPr marL="742950" indent="-285750" algn="l" rtl="0" eaLnBrk="0" fontAlgn="base" hangingPunct="0">
        <a:spcBef>
          <a:spcPct val="20000"/>
        </a:spcBef>
        <a:spcAft>
          <a:spcPct val="0"/>
        </a:spcAft>
        <a:buClr>
          <a:srgbClr val="99CC00"/>
        </a:buClr>
        <a:buSzPct val="150000"/>
        <a:buChar char="•"/>
        <a:defRPr sz="2000">
          <a:solidFill>
            <a:srgbClr val="003399"/>
          </a:solidFill>
          <a:latin typeface="+mn-lt"/>
        </a:defRPr>
      </a:lvl2pPr>
      <a:lvl3pPr marL="1143000" indent="-228600" algn="l" rtl="0" eaLnBrk="0" fontAlgn="base" hangingPunct="0">
        <a:spcBef>
          <a:spcPct val="20000"/>
        </a:spcBef>
        <a:spcAft>
          <a:spcPct val="0"/>
        </a:spcAft>
        <a:buClr>
          <a:srgbClr val="99CC00"/>
        </a:buClr>
        <a:buSzPct val="150000"/>
        <a:buChar char="•"/>
        <a:defRPr>
          <a:solidFill>
            <a:srgbClr val="003399"/>
          </a:solidFill>
          <a:latin typeface="+mn-lt"/>
        </a:defRPr>
      </a:lvl3pPr>
      <a:lvl4pPr marL="1600200" indent="-228600" algn="l" rtl="0" eaLnBrk="0" fontAlgn="base" hangingPunct="0">
        <a:spcBef>
          <a:spcPct val="20000"/>
        </a:spcBef>
        <a:spcAft>
          <a:spcPct val="0"/>
        </a:spcAft>
        <a:buClr>
          <a:srgbClr val="99CC00"/>
        </a:buClr>
        <a:buChar char="–"/>
        <a:defRPr sz="1600">
          <a:solidFill>
            <a:srgbClr val="003399"/>
          </a:solidFill>
          <a:latin typeface="+mn-lt"/>
        </a:defRPr>
      </a:lvl4pPr>
      <a:lvl5pPr marL="2057400" indent="-228600" algn="l" rtl="0" eaLnBrk="0" fontAlgn="base" hangingPunct="0">
        <a:spcBef>
          <a:spcPct val="20000"/>
        </a:spcBef>
        <a:spcAft>
          <a:spcPct val="0"/>
        </a:spcAft>
        <a:buClr>
          <a:srgbClr val="99CC00"/>
        </a:buClr>
        <a:buChar char="»"/>
        <a:defRPr sz="1600">
          <a:solidFill>
            <a:srgbClr val="003399"/>
          </a:solidFill>
          <a:latin typeface="+mn-lt"/>
        </a:defRPr>
      </a:lvl5pPr>
      <a:lvl6pPr marL="2514600" indent="-228600" algn="l" rtl="0" fontAlgn="base">
        <a:spcBef>
          <a:spcPct val="20000"/>
        </a:spcBef>
        <a:spcAft>
          <a:spcPct val="0"/>
        </a:spcAft>
        <a:buClr>
          <a:srgbClr val="99CC00"/>
        </a:buClr>
        <a:buChar char="»"/>
        <a:defRPr sz="1600">
          <a:solidFill>
            <a:srgbClr val="003399"/>
          </a:solidFill>
          <a:latin typeface="+mn-lt"/>
        </a:defRPr>
      </a:lvl6pPr>
      <a:lvl7pPr marL="2971800" indent="-228600" algn="l" rtl="0" fontAlgn="base">
        <a:spcBef>
          <a:spcPct val="20000"/>
        </a:spcBef>
        <a:spcAft>
          <a:spcPct val="0"/>
        </a:spcAft>
        <a:buClr>
          <a:srgbClr val="99CC00"/>
        </a:buClr>
        <a:buChar char="»"/>
        <a:defRPr sz="1600">
          <a:solidFill>
            <a:srgbClr val="003399"/>
          </a:solidFill>
          <a:latin typeface="+mn-lt"/>
        </a:defRPr>
      </a:lvl7pPr>
      <a:lvl8pPr marL="3429000" indent="-228600" algn="l" rtl="0" fontAlgn="base">
        <a:spcBef>
          <a:spcPct val="20000"/>
        </a:spcBef>
        <a:spcAft>
          <a:spcPct val="0"/>
        </a:spcAft>
        <a:buClr>
          <a:srgbClr val="99CC00"/>
        </a:buClr>
        <a:buChar char="»"/>
        <a:defRPr sz="1600">
          <a:solidFill>
            <a:srgbClr val="003399"/>
          </a:solidFill>
          <a:latin typeface="+mn-lt"/>
        </a:defRPr>
      </a:lvl8pPr>
      <a:lvl9pPr marL="3886200" indent="-228600" algn="l" rtl="0" fontAlgn="base">
        <a:spcBef>
          <a:spcPct val="20000"/>
        </a:spcBef>
        <a:spcAft>
          <a:spcPct val="0"/>
        </a:spcAft>
        <a:buClr>
          <a:srgbClr val="99CC00"/>
        </a:buClr>
        <a:buChar char="»"/>
        <a:defRPr sz="1600">
          <a:solidFill>
            <a:srgbClr val="003399"/>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0" descr="stuff"/>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512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3"/>
          <p:cNvSpPr>
            <a:spLocks noChangeArrowheads="1"/>
          </p:cNvSpPr>
          <p:nvPr userDrawn="1"/>
        </p:nvSpPr>
        <p:spPr bwMode="auto">
          <a:xfrm>
            <a:off x="1295400" y="1752600"/>
            <a:ext cx="7848600" cy="3505200"/>
          </a:xfrm>
          <a:prstGeom prst="rect">
            <a:avLst/>
          </a:prstGeom>
          <a:solidFill>
            <a:schemeClr val="bg1"/>
          </a:solidFill>
          <a:ln w="9525" algn="ctr">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52" name="Rectangle 2"/>
          <p:cNvSpPr>
            <a:spLocks noGrp="1" noChangeArrowheads="1"/>
          </p:cNvSpPr>
          <p:nvPr>
            <p:ph type="title"/>
          </p:nvPr>
        </p:nvSpPr>
        <p:spPr bwMode="auto">
          <a:xfrm>
            <a:off x="1828800" y="1400175"/>
            <a:ext cx="7315200" cy="581025"/>
          </a:xfrm>
          <a:prstGeom prst="rect">
            <a:avLst/>
          </a:prstGeom>
          <a:solidFill>
            <a:srgbClr val="0033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8000" tIns="45720" rIns="91440" bIns="45720" numCol="1" anchor="ctr" anchorCtr="0" compatLnSpc="1">
            <a:prstTxWarp prst="textNoShape">
              <a:avLst/>
            </a:prstTxWarp>
          </a:bodyPr>
          <a:lstStyle/>
          <a:p>
            <a:pPr lvl="0"/>
            <a:r>
              <a:rPr lang="fr-FR" altLang="zh-CN" smtClean="0"/>
              <a:t>Click to edit Master title style</a:t>
            </a:r>
          </a:p>
        </p:txBody>
      </p:sp>
      <p:sp>
        <p:nvSpPr>
          <p:cNvPr id="2053" name="Rectangle 3"/>
          <p:cNvSpPr>
            <a:spLocks noGrp="1" noChangeArrowheads="1"/>
          </p:cNvSpPr>
          <p:nvPr>
            <p:ph type="body" idx="1"/>
          </p:nvPr>
        </p:nvSpPr>
        <p:spPr bwMode="auto">
          <a:xfrm>
            <a:off x="1828800" y="2133600"/>
            <a:ext cx="7162800" cy="403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zh-CN" smtClean="0"/>
              <a:t>Click to edit Master text styles</a:t>
            </a:r>
          </a:p>
          <a:p>
            <a:pPr lvl="1"/>
            <a:r>
              <a:rPr lang="fr-FR" altLang="zh-CN" smtClean="0"/>
              <a:t>Second level</a:t>
            </a:r>
          </a:p>
          <a:p>
            <a:pPr lvl="2"/>
            <a:r>
              <a:rPr lang="fr-FR" altLang="zh-CN" smtClean="0"/>
              <a:t>Third level</a:t>
            </a:r>
          </a:p>
          <a:p>
            <a:pPr lvl="3"/>
            <a:r>
              <a:rPr lang="fr-FR" altLang="zh-CN" smtClean="0"/>
              <a:t>Fourth level</a:t>
            </a:r>
          </a:p>
          <a:p>
            <a:pPr lvl="4"/>
            <a:r>
              <a:rPr lang="fr-FR" altLang="zh-CN" smtClean="0"/>
              <a:t>Fifth level</a:t>
            </a:r>
          </a:p>
        </p:txBody>
      </p:sp>
      <p:sp>
        <p:nvSpPr>
          <p:cNvPr id="2054" name="Text Box 18"/>
          <p:cNvSpPr txBox="1">
            <a:spLocks noChangeArrowheads="1"/>
          </p:cNvSpPr>
          <p:nvPr userDrawn="1"/>
        </p:nvSpPr>
        <p:spPr bwMode="auto">
          <a:xfrm>
            <a:off x="304800" y="228600"/>
            <a:ext cx="1676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l" eaLnBrk="1" hangingPunct="1">
              <a:spcBef>
                <a:spcPct val="50000"/>
              </a:spcBef>
              <a:defRPr/>
            </a:pPr>
            <a:r>
              <a:rPr lang="en-US" altLang="zh-CN" sz="1600" b="0" smtClean="0">
                <a:solidFill>
                  <a:srgbClr val="FFFFFF"/>
                </a:solidFill>
                <a:ea typeface="宋体" pitchFamily="2" charset="-122"/>
              </a:rPr>
              <a:t>Company LOGO</a:t>
            </a:r>
            <a:endParaRPr lang="fr-FR" altLang="zh-CN" sz="1600" b="0" smtClean="0">
              <a:solidFill>
                <a:srgbClr val="FFFFFF"/>
              </a:solidFill>
              <a:ea typeface="宋体" pitchFamily="2" charset="-122"/>
            </a:endParaRPr>
          </a:p>
        </p:txBody>
      </p:sp>
      <p:sp>
        <p:nvSpPr>
          <p:cNvPr id="2055" name="Rectangle 19"/>
          <p:cNvSpPr>
            <a:spLocks noChangeArrowheads="1"/>
          </p:cNvSpPr>
          <p:nvPr userDrawn="1"/>
        </p:nvSpPr>
        <p:spPr bwMode="auto">
          <a:xfrm>
            <a:off x="0" y="6613525"/>
            <a:ext cx="9144000" cy="244475"/>
          </a:xfrm>
          <a:prstGeom prst="rect">
            <a:avLst/>
          </a:prstGeom>
          <a:solidFill>
            <a:srgbClr val="0033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r>
              <a:rPr lang="en-US" altLang="zh-CN" smtClean="0">
                <a:solidFill>
                  <a:srgbClr val="FFFFFF"/>
                </a:solidFill>
                <a:ea typeface="宋体" pitchFamily="2" charset="-122"/>
              </a:rPr>
              <a:t>www.company.com</a:t>
            </a:r>
            <a:endParaRPr lang="fr-FR" altLang="zh-CN" smtClean="0">
              <a:solidFill>
                <a:srgbClr val="FFFFFF"/>
              </a:solidFill>
              <a:ea typeface="宋体" pitchFamily="2" charset="-122"/>
            </a:endParaRPr>
          </a:p>
        </p:txBody>
      </p:sp>
      <p:sp>
        <p:nvSpPr>
          <p:cNvPr id="2056" name="Oval 23"/>
          <p:cNvSpPr>
            <a:spLocks noChangeArrowheads="1"/>
          </p:cNvSpPr>
          <p:nvPr userDrawn="1"/>
        </p:nvSpPr>
        <p:spPr bwMode="auto">
          <a:xfrm>
            <a:off x="1433513" y="6159500"/>
            <a:ext cx="65087"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57" name="Oval 24"/>
          <p:cNvSpPr>
            <a:spLocks noChangeArrowheads="1"/>
          </p:cNvSpPr>
          <p:nvPr userDrawn="1"/>
        </p:nvSpPr>
        <p:spPr bwMode="auto">
          <a:xfrm>
            <a:off x="2193925" y="6159500"/>
            <a:ext cx="65088"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58" name="Oval 25"/>
          <p:cNvSpPr>
            <a:spLocks noChangeArrowheads="1"/>
          </p:cNvSpPr>
          <p:nvPr userDrawn="1"/>
        </p:nvSpPr>
        <p:spPr bwMode="auto">
          <a:xfrm>
            <a:off x="2954338" y="6159500"/>
            <a:ext cx="65087"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59" name="Oval 26"/>
          <p:cNvSpPr>
            <a:spLocks noChangeArrowheads="1"/>
          </p:cNvSpPr>
          <p:nvPr userDrawn="1"/>
        </p:nvSpPr>
        <p:spPr bwMode="auto">
          <a:xfrm>
            <a:off x="3714750" y="6159500"/>
            <a:ext cx="65088"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0" name="Oval 27"/>
          <p:cNvSpPr>
            <a:spLocks noChangeArrowheads="1"/>
          </p:cNvSpPr>
          <p:nvPr userDrawn="1"/>
        </p:nvSpPr>
        <p:spPr bwMode="auto">
          <a:xfrm>
            <a:off x="4475163" y="6159500"/>
            <a:ext cx="65087"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1" name="Oval 28"/>
          <p:cNvSpPr>
            <a:spLocks noChangeArrowheads="1"/>
          </p:cNvSpPr>
          <p:nvPr userDrawn="1"/>
        </p:nvSpPr>
        <p:spPr bwMode="auto">
          <a:xfrm>
            <a:off x="5237163" y="6159500"/>
            <a:ext cx="65087"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2" name="Oval 29"/>
          <p:cNvSpPr>
            <a:spLocks noChangeArrowheads="1"/>
          </p:cNvSpPr>
          <p:nvPr userDrawn="1"/>
        </p:nvSpPr>
        <p:spPr bwMode="auto">
          <a:xfrm>
            <a:off x="5997575" y="6159500"/>
            <a:ext cx="65088"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3" name="Oval 30"/>
          <p:cNvSpPr>
            <a:spLocks noChangeArrowheads="1"/>
          </p:cNvSpPr>
          <p:nvPr userDrawn="1"/>
        </p:nvSpPr>
        <p:spPr bwMode="auto">
          <a:xfrm>
            <a:off x="6757988" y="6159500"/>
            <a:ext cx="65087"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4" name="Oval 31"/>
          <p:cNvSpPr>
            <a:spLocks noChangeArrowheads="1"/>
          </p:cNvSpPr>
          <p:nvPr userDrawn="1"/>
        </p:nvSpPr>
        <p:spPr bwMode="auto">
          <a:xfrm>
            <a:off x="7518400" y="6159500"/>
            <a:ext cx="65088"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
        <p:nvSpPr>
          <p:cNvPr id="2065" name="Oval 32"/>
          <p:cNvSpPr>
            <a:spLocks noChangeArrowheads="1"/>
          </p:cNvSpPr>
          <p:nvPr userDrawn="1"/>
        </p:nvSpPr>
        <p:spPr bwMode="auto">
          <a:xfrm>
            <a:off x="8280400" y="6159500"/>
            <a:ext cx="65088" cy="65088"/>
          </a:xfrm>
          <a:prstGeom prst="ellipse">
            <a:avLst/>
          </a:prstGeom>
          <a:solidFill>
            <a:srgbClr val="BDD2F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eaLnBrk="1" hangingPunct="1">
              <a:defRPr/>
            </a:pPr>
            <a:endParaRPr lang="zh-CN" altLang="en-US" smtClean="0">
              <a:solidFill>
                <a:srgbClr val="FFFFFF"/>
              </a:solidFill>
              <a:ea typeface="宋体" pitchFamily="2" charset="-122"/>
            </a:endParaRPr>
          </a:p>
        </p:txBody>
      </p:sp>
    </p:spTree>
    <p:extLst>
      <p:ext uri="{BB962C8B-B14F-4D97-AF65-F5344CB8AC3E}">
        <p14:creationId xmlns:p14="http://schemas.microsoft.com/office/powerpoint/2010/main" val="2941968905"/>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Lst>
  <p:txStyles>
    <p:titleStyle>
      <a:lvl1pPr algn="l" rtl="0" eaLnBrk="0" fontAlgn="base" hangingPunct="0">
        <a:spcBef>
          <a:spcPct val="0"/>
        </a:spcBef>
        <a:spcAft>
          <a:spcPct val="0"/>
        </a:spcAft>
        <a:defRPr sz="3600">
          <a:solidFill>
            <a:schemeClr val="bg1"/>
          </a:solidFill>
          <a:latin typeface="+mj-lt"/>
          <a:ea typeface="+mj-ea"/>
          <a:cs typeface="+mj-cs"/>
        </a:defRPr>
      </a:lvl1pPr>
      <a:lvl2pPr algn="l" rtl="0" eaLnBrk="0" fontAlgn="base" hangingPunct="0">
        <a:spcBef>
          <a:spcPct val="0"/>
        </a:spcBef>
        <a:spcAft>
          <a:spcPct val="0"/>
        </a:spcAft>
        <a:defRPr sz="3600">
          <a:solidFill>
            <a:schemeClr val="bg1"/>
          </a:solidFill>
          <a:latin typeface="Arial" charset="0"/>
        </a:defRPr>
      </a:lvl2pPr>
      <a:lvl3pPr algn="l" rtl="0" eaLnBrk="0" fontAlgn="base" hangingPunct="0">
        <a:spcBef>
          <a:spcPct val="0"/>
        </a:spcBef>
        <a:spcAft>
          <a:spcPct val="0"/>
        </a:spcAft>
        <a:defRPr sz="3600">
          <a:solidFill>
            <a:schemeClr val="bg1"/>
          </a:solidFill>
          <a:latin typeface="Arial" charset="0"/>
        </a:defRPr>
      </a:lvl3pPr>
      <a:lvl4pPr algn="l" rtl="0" eaLnBrk="0" fontAlgn="base" hangingPunct="0">
        <a:spcBef>
          <a:spcPct val="0"/>
        </a:spcBef>
        <a:spcAft>
          <a:spcPct val="0"/>
        </a:spcAft>
        <a:defRPr sz="3600">
          <a:solidFill>
            <a:schemeClr val="bg1"/>
          </a:solidFill>
          <a:latin typeface="Arial" charset="0"/>
        </a:defRPr>
      </a:lvl4pPr>
      <a:lvl5pPr algn="l" rtl="0" eaLnBrk="0" fontAlgn="base" hangingPunct="0">
        <a:spcBef>
          <a:spcPct val="0"/>
        </a:spcBef>
        <a:spcAft>
          <a:spcPct val="0"/>
        </a:spcAft>
        <a:defRPr sz="3600">
          <a:solidFill>
            <a:schemeClr val="bg1"/>
          </a:solidFill>
          <a:latin typeface="Arial" charset="0"/>
        </a:defRPr>
      </a:lvl5pPr>
      <a:lvl6pPr marL="457200" algn="l" rtl="0" fontAlgn="base">
        <a:spcBef>
          <a:spcPct val="0"/>
        </a:spcBef>
        <a:spcAft>
          <a:spcPct val="0"/>
        </a:spcAft>
        <a:defRPr sz="3600">
          <a:solidFill>
            <a:schemeClr val="bg1"/>
          </a:solidFill>
          <a:latin typeface="Arial" charset="0"/>
        </a:defRPr>
      </a:lvl6pPr>
      <a:lvl7pPr marL="914400" algn="l" rtl="0" fontAlgn="base">
        <a:spcBef>
          <a:spcPct val="0"/>
        </a:spcBef>
        <a:spcAft>
          <a:spcPct val="0"/>
        </a:spcAft>
        <a:defRPr sz="3600">
          <a:solidFill>
            <a:schemeClr val="bg1"/>
          </a:solidFill>
          <a:latin typeface="Arial" charset="0"/>
        </a:defRPr>
      </a:lvl7pPr>
      <a:lvl8pPr marL="1371600" algn="l" rtl="0" fontAlgn="base">
        <a:spcBef>
          <a:spcPct val="0"/>
        </a:spcBef>
        <a:spcAft>
          <a:spcPct val="0"/>
        </a:spcAft>
        <a:defRPr sz="3600">
          <a:solidFill>
            <a:schemeClr val="bg1"/>
          </a:solidFill>
          <a:latin typeface="Arial" charset="0"/>
        </a:defRPr>
      </a:lvl8pPr>
      <a:lvl9pPr marL="1828800" algn="l" rtl="0" fontAlgn="base">
        <a:spcBef>
          <a:spcPct val="0"/>
        </a:spcBef>
        <a:spcAft>
          <a:spcPct val="0"/>
        </a:spcAft>
        <a:defRPr sz="3600">
          <a:solidFill>
            <a:schemeClr val="bg1"/>
          </a:solidFill>
          <a:latin typeface="Arial" charset="0"/>
        </a:defRPr>
      </a:lvl9pPr>
    </p:titleStyle>
    <p:bodyStyle>
      <a:lvl1pPr marL="342900" indent="-342900" algn="l" rtl="0" eaLnBrk="0" fontAlgn="base" hangingPunct="0">
        <a:spcBef>
          <a:spcPct val="20000"/>
        </a:spcBef>
        <a:spcAft>
          <a:spcPct val="0"/>
        </a:spcAft>
        <a:buClr>
          <a:srgbClr val="B4CCE2"/>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B4CCE2"/>
        </a:buClr>
        <a:buChar char="–"/>
        <a:defRPr sz="2000">
          <a:solidFill>
            <a:schemeClr val="tx1"/>
          </a:solidFill>
          <a:latin typeface="+mn-lt"/>
        </a:defRPr>
      </a:lvl2pPr>
      <a:lvl3pPr marL="1143000" indent="-228600" algn="l" rtl="0" eaLnBrk="0" fontAlgn="base" hangingPunct="0">
        <a:spcBef>
          <a:spcPct val="20000"/>
        </a:spcBef>
        <a:spcAft>
          <a:spcPct val="0"/>
        </a:spcAft>
        <a:buClr>
          <a:srgbClr val="B4CCE2"/>
        </a:buClr>
        <a:buChar char="•"/>
        <a:defRPr>
          <a:solidFill>
            <a:schemeClr val="tx1"/>
          </a:solidFill>
          <a:latin typeface="+mn-lt"/>
        </a:defRPr>
      </a:lvl3pPr>
      <a:lvl4pPr marL="1600200" indent="-228600" algn="l" rtl="0" eaLnBrk="0" fontAlgn="base" hangingPunct="0">
        <a:spcBef>
          <a:spcPct val="20000"/>
        </a:spcBef>
        <a:spcAft>
          <a:spcPct val="0"/>
        </a:spcAft>
        <a:buClr>
          <a:srgbClr val="B4CCE2"/>
        </a:buClr>
        <a:buChar char="–"/>
        <a:defRPr sz="1600">
          <a:solidFill>
            <a:schemeClr val="tx1"/>
          </a:solidFill>
          <a:latin typeface="+mn-lt"/>
        </a:defRPr>
      </a:lvl4pPr>
      <a:lvl5pPr marL="2057400" indent="-228600" algn="l" rtl="0" eaLnBrk="0" fontAlgn="base" hangingPunct="0">
        <a:spcBef>
          <a:spcPct val="20000"/>
        </a:spcBef>
        <a:spcAft>
          <a:spcPct val="0"/>
        </a:spcAft>
        <a:buClr>
          <a:srgbClr val="B4CCE2"/>
        </a:buClr>
        <a:buChar char="»"/>
        <a:defRPr sz="1600">
          <a:solidFill>
            <a:schemeClr val="tx1"/>
          </a:solidFill>
          <a:latin typeface="+mn-lt"/>
        </a:defRPr>
      </a:lvl5pPr>
      <a:lvl6pPr marL="2514600" indent="-228600" algn="l" rtl="0" fontAlgn="base">
        <a:spcBef>
          <a:spcPct val="20000"/>
        </a:spcBef>
        <a:spcAft>
          <a:spcPct val="0"/>
        </a:spcAft>
        <a:buClr>
          <a:srgbClr val="B4CCE2"/>
        </a:buClr>
        <a:buChar char="»"/>
        <a:defRPr sz="1600">
          <a:solidFill>
            <a:schemeClr val="tx1"/>
          </a:solidFill>
          <a:latin typeface="+mn-lt"/>
        </a:defRPr>
      </a:lvl6pPr>
      <a:lvl7pPr marL="2971800" indent="-228600" algn="l" rtl="0" fontAlgn="base">
        <a:spcBef>
          <a:spcPct val="20000"/>
        </a:spcBef>
        <a:spcAft>
          <a:spcPct val="0"/>
        </a:spcAft>
        <a:buClr>
          <a:srgbClr val="B4CCE2"/>
        </a:buClr>
        <a:buChar char="»"/>
        <a:defRPr sz="1600">
          <a:solidFill>
            <a:schemeClr val="tx1"/>
          </a:solidFill>
          <a:latin typeface="+mn-lt"/>
        </a:defRPr>
      </a:lvl7pPr>
      <a:lvl8pPr marL="3429000" indent="-228600" algn="l" rtl="0" fontAlgn="base">
        <a:spcBef>
          <a:spcPct val="20000"/>
        </a:spcBef>
        <a:spcAft>
          <a:spcPct val="0"/>
        </a:spcAft>
        <a:buClr>
          <a:srgbClr val="B4CCE2"/>
        </a:buClr>
        <a:buChar char="»"/>
        <a:defRPr sz="1600">
          <a:solidFill>
            <a:schemeClr val="tx1"/>
          </a:solidFill>
          <a:latin typeface="+mn-lt"/>
        </a:defRPr>
      </a:lvl8pPr>
      <a:lvl9pPr marL="3886200" indent="-228600" algn="l" rtl="0" fontAlgn="base">
        <a:spcBef>
          <a:spcPct val="20000"/>
        </a:spcBef>
        <a:spcAft>
          <a:spcPct val="0"/>
        </a:spcAft>
        <a:buClr>
          <a:srgbClr val="B4CCE2"/>
        </a:buClr>
        <a:buChar char="»"/>
        <a:defRPr sz="16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7411" name="图片 2"/>
          <p:cNvPicPr>
            <a:picLocks noChangeAspect="1" noChangeArrowheads="1"/>
          </p:cNvPicPr>
          <p:nvPr/>
        </p:nvPicPr>
        <p:blipFill>
          <a:blip r:embed="rId4" cstate="print"/>
          <a:srcRect/>
          <a:stretch>
            <a:fillRect/>
          </a:stretch>
        </p:blipFill>
        <p:spPr bwMode="auto">
          <a:xfrm>
            <a:off x="7231063" y="531813"/>
            <a:ext cx="1152525" cy="752475"/>
          </a:xfrm>
          <a:prstGeom prst="rect">
            <a:avLst/>
          </a:prstGeom>
          <a:noFill/>
          <a:ln w="9525">
            <a:noFill/>
            <a:miter lim="800000"/>
            <a:headEnd/>
            <a:tailEnd/>
          </a:ln>
        </p:spPr>
      </p:pic>
      <p:sp>
        <p:nvSpPr>
          <p:cNvPr id="6" name="Rectangle 4"/>
          <p:cNvSpPr txBox="1">
            <a:spLocks noChangeArrowheads="1"/>
          </p:cNvSpPr>
          <p:nvPr/>
        </p:nvSpPr>
        <p:spPr bwMode="auto">
          <a:xfrm>
            <a:off x="1858820" y="957624"/>
            <a:ext cx="5372243" cy="653328"/>
          </a:xfrm>
          <a:prstGeom prst="rect">
            <a:avLst/>
          </a:prstGeom>
          <a:solidFill>
            <a:schemeClr val="bg1"/>
          </a:solidFill>
          <a:ln w="9525" algn="ctr">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50000"/>
              </a:spcBef>
              <a:spcAft>
                <a:spcPct val="0"/>
              </a:spcAft>
              <a:defRPr sz="4000" b="1">
                <a:solidFill>
                  <a:srgbClr val="003399"/>
                </a:solidFill>
                <a:latin typeface="+mj-lt"/>
                <a:ea typeface="+mj-ea"/>
                <a:cs typeface="+mj-cs"/>
              </a:defRPr>
            </a:lvl1pPr>
            <a:lvl2pPr algn="l" rtl="0" eaLnBrk="0" fontAlgn="base" hangingPunct="0">
              <a:spcBef>
                <a:spcPct val="50000"/>
              </a:spcBef>
              <a:spcAft>
                <a:spcPct val="0"/>
              </a:spcAft>
              <a:defRPr sz="2800" b="1">
                <a:solidFill>
                  <a:schemeClr val="bg1"/>
                </a:solidFill>
                <a:latin typeface="Arial" charset="0"/>
              </a:defRPr>
            </a:lvl2pPr>
            <a:lvl3pPr algn="l" rtl="0" eaLnBrk="0" fontAlgn="base" hangingPunct="0">
              <a:spcBef>
                <a:spcPct val="50000"/>
              </a:spcBef>
              <a:spcAft>
                <a:spcPct val="0"/>
              </a:spcAft>
              <a:defRPr sz="2800" b="1">
                <a:solidFill>
                  <a:schemeClr val="bg1"/>
                </a:solidFill>
                <a:latin typeface="Arial" charset="0"/>
              </a:defRPr>
            </a:lvl3pPr>
            <a:lvl4pPr algn="l" rtl="0" eaLnBrk="0" fontAlgn="base" hangingPunct="0">
              <a:spcBef>
                <a:spcPct val="50000"/>
              </a:spcBef>
              <a:spcAft>
                <a:spcPct val="0"/>
              </a:spcAft>
              <a:defRPr sz="2800" b="1">
                <a:solidFill>
                  <a:schemeClr val="bg1"/>
                </a:solidFill>
                <a:latin typeface="Arial" charset="0"/>
              </a:defRPr>
            </a:lvl4pPr>
            <a:lvl5pPr algn="l" rtl="0" eaLnBrk="0" fontAlgn="base" hangingPunct="0">
              <a:spcBef>
                <a:spcPct val="50000"/>
              </a:spcBef>
              <a:spcAft>
                <a:spcPct val="0"/>
              </a:spcAft>
              <a:defRPr sz="2800" b="1">
                <a:solidFill>
                  <a:schemeClr val="bg1"/>
                </a:solidFill>
                <a:latin typeface="Arial" charset="0"/>
              </a:defRPr>
            </a:lvl5pPr>
            <a:lvl6pPr marL="457200" algn="l" rtl="0" fontAlgn="base">
              <a:spcBef>
                <a:spcPct val="50000"/>
              </a:spcBef>
              <a:spcAft>
                <a:spcPct val="0"/>
              </a:spcAft>
              <a:defRPr sz="2800" b="1">
                <a:solidFill>
                  <a:schemeClr val="bg1"/>
                </a:solidFill>
                <a:latin typeface="Arial" charset="0"/>
              </a:defRPr>
            </a:lvl6pPr>
            <a:lvl7pPr marL="914400" algn="l" rtl="0" fontAlgn="base">
              <a:spcBef>
                <a:spcPct val="50000"/>
              </a:spcBef>
              <a:spcAft>
                <a:spcPct val="0"/>
              </a:spcAft>
              <a:defRPr sz="2800" b="1">
                <a:solidFill>
                  <a:schemeClr val="bg1"/>
                </a:solidFill>
                <a:latin typeface="Arial" charset="0"/>
              </a:defRPr>
            </a:lvl7pPr>
            <a:lvl8pPr marL="1371600" algn="l" rtl="0" fontAlgn="base">
              <a:spcBef>
                <a:spcPct val="50000"/>
              </a:spcBef>
              <a:spcAft>
                <a:spcPct val="0"/>
              </a:spcAft>
              <a:defRPr sz="2800" b="1">
                <a:solidFill>
                  <a:schemeClr val="bg1"/>
                </a:solidFill>
                <a:latin typeface="Arial" charset="0"/>
              </a:defRPr>
            </a:lvl8pPr>
            <a:lvl9pPr marL="1828800" algn="l" rtl="0" fontAlgn="base">
              <a:spcBef>
                <a:spcPct val="50000"/>
              </a:spcBef>
              <a:spcAft>
                <a:spcPct val="0"/>
              </a:spcAft>
              <a:defRPr sz="2800" b="1">
                <a:solidFill>
                  <a:schemeClr val="bg1"/>
                </a:solidFill>
                <a:latin typeface="Arial" charset="0"/>
              </a:defRPr>
            </a:lvl9pPr>
          </a:lstStyle>
          <a:p>
            <a:pPr eaLnBrk="1" hangingPunct="1"/>
            <a:r>
              <a:rPr lang="zh-CN" altLang="en-US" sz="3600" kern="0" dirty="0" smtClean="0">
                <a:solidFill>
                  <a:schemeClr val="tx1"/>
                </a:solidFill>
                <a:latin typeface="微软雅黑" pitchFamily="34" charset="-122"/>
                <a:ea typeface="微软雅黑" pitchFamily="34" charset="-122"/>
              </a:rPr>
              <a:t>家族信托的法律透视</a:t>
            </a:r>
            <a:r>
              <a:rPr lang="en-US" altLang="zh-CN" kern="0" dirty="0" smtClean="0">
                <a:latin typeface="微软雅黑" pitchFamily="34" charset="-122"/>
                <a:ea typeface="微软雅黑" pitchFamily="34" charset="-122"/>
              </a:rPr>
              <a:t/>
            </a:r>
            <a:br>
              <a:rPr lang="en-US" altLang="zh-CN" kern="0" dirty="0" smtClean="0">
                <a:latin typeface="微软雅黑" pitchFamily="34" charset="-122"/>
                <a:ea typeface="微软雅黑" pitchFamily="34" charset="-122"/>
              </a:rPr>
            </a:br>
            <a:endParaRPr lang="en-US" altLang="zh-CN" sz="2800" kern="0" dirty="0" smtClean="0">
              <a:solidFill>
                <a:schemeClr val="tx1"/>
              </a:solidFill>
              <a:latin typeface="微软雅黑" pitchFamily="34" charset="-122"/>
              <a:ea typeface="微软雅黑" pitchFamily="34" charset="-122"/>
            </a:endParaRPr>
          </a:p>
        </p:txBody>
      </p:sp>
      <p:pic>
        <p:nvPicPr>
          <p:cNvPr id="7" name="图片 6" descr="1.jpg"/>
          <p:cNvPicPr>
            <a:picLocks noChangeAspect="1"/>
          </p:cNvPicPr>
          <p:nvPr/>
        </p:nvPicPr>
        <p:blipFill>
          <a:blip r:embed="rId5" cstate="print"/>
          <a:stretch>
            <a:fillRect/>
          </a:stretch>
        </p:blipFill>
        <p:spPr>
          <a:xfrm>
            <a:off x="2047165" y="1691540"/>
            <a:ext cx="4737622" cy="315390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33517" y="491319"/>
            <a:ext cx="7110484" cy="723332"/>
          </a:xfrm>
        </p:spPr>
        <p:txBody>
          <a:bodyPr/>
          <a:lstStyle/>
          <a:p>
            <a:r>
              <a:rPr lang="zh-CN" altLang="en-US" dirty="0" smtClean="0"/>
              <a:t>案例分析</a:t>
            </a:r>
            <a:endParaRPr lang="zh-CN" altLang="en-US" dirty="0"/>
          </a:p>
        </p:txBody>
      </p:sp>
      <p:sp>
        <p:nvSpPr>
          <p:cNvPr id="3" name="内容占位符 2"/>
          <p:cNvSpPr>
            <a:spLocks noGrp="1"/>
          </p:cNvSpPr>
          <p:nvPr>
            <p:ph idx="1"/>
          </p:nvPr>
        </p:nvSpPr>
        <p:spPr>
          <a:xfrm>
            <a:off x="736979" y="1497344"/>
            <a:ext cx="8175009" cy="4038600"/>
          </a:xfrm>
        </p:spPr>
        <p:txBody>
          <a:bodyPr/>
          <a:lstStyle/>
          <a:p>
            <a:r>
              <a:rPr lang="zh-CN" altLang="zh-CN" dirty="0" smtClean="0"/>
              <a:t>信托公司拟设立单一资金信托（以下简称“信托”），期限为</a:t>
            </a:r>
            <a:r>
              <a:rPr lang="en-US" altLang="zh-CN" dirty="0" smtClean="0"/>
              <a:t>30</a:t>
            </a:r>
            <a:r>
              <a:rPr lang="zh-CN" altLang="zh-CN" dirty="0" smtClean="0"/>
              <a:t>年，每满</a:t>
            </a:r>
            <a:r>
              <a:rPr lang="en-US" altLang="zh-CN" dirty="0" smtClean="0"/>
              <a:t>2</a:t>
            </a:r>
            <a:r>
              <a:rPr lang="zh-CN" altLang="zh-CN" dirty="0" smtClean="0"/>
              <a:t>年设立一个开放期，委托人有权提前终止或修改信托合同条款。信托存续期间，委托人有权追加信托资金。信托资金用于投资固定收益类产品及权益类产品。委托人有权向信托公司提供投资建议，但受托人有权最终决定信托财产的投资决策。</a:t>
            </a:r>
          </a:p>
          <a:p>
            <a:r>
              <a:rPr lang="zh-CN" altLang="zh-CN" dirty="0" smtClean="0"/>
              <a:t>委托人指定其女儿作为本信托的受益人并按约定有权变更受益人。信托存续期内，如委托人死亡或丧失民事行为能力，则委托人变更为其配偶；如其配偶死亡或丧失民事行为能力，则由受益人决定是否继续本信托还是终止本信托；如受益人死亡，委托人成为受益人；如委托人及受益人死亡，则受益人为委托人的配偶；如全死亡，则按法定继承进行。</a:t>
            </a:r>
          </a:p>
          <a:p>
            <a:pPr>
              <a:lnSpc>
                <a:spcPct val="150000"/>
              </a:lnSpc>
              <a:spcAft>
                <a:spcPts val="3000"/>
              </a:spcAft>
              <a:buNone/>
            </a:pPr>
            <a:endParaRPr lang="en-US" altLang="zh-CN" dirty="0" smtClean="0"/>
          </a:p>
          <a:p>
            <a:endParaRPr lang="zh-CN" altLang="en-US" dirty="0"/>
          </a:p>
        </p:txBody>
      </p:sp>
    </p:spTree>
    <p:extLst>
      <p:ext uri="{BB962C8B-B14F-4D97-AF65-F5344CB8AC3E}">
        <p14:creationId xmlns:p14="http://schemas.microsoft.com/office/powerpoint/2010/main" val="2680297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24584" y="327025"/>
            <a:ext cx="6919415" cy="655614"/>
          </a:xfrm>
        </p:spPr>
        <p:txBody>
          <a:bodyPr/>
          <a:lstStyle/>
          <a:p>
            <a:r>
              <a:rPr lang="zh-CN" altLang="zh-CN" dirty="0" smtClean="0"/>
              <a:t>下列问题出具专项法律意见：</a:t>
            </a:r>
          </a:p>
        </p:txBody>
      </p:sp>
      <p:sp>
        <p:nvSpPr>
          <p:cNvPr id="3" name="内容占位符 2"/>
          <p:cNvSpPr>
            <a:spLocks noGrp="1"/>
          </p:cNvSpPr>
          <p:nvPr>
            <p:ph idx="1"/>
          </p:nvPr>
        </p:nvSpPr>
        <p:spPr>
          <a:xfrm>
            <a:off x="2471216" y="1497344"/>
            <a:ext cx="6165850" cy="4038600"/>
          </a:xfrm>
        </p:spPr>
        <p:txBody>
          <a:bodyPr/>
          <a:lstStyle/>
          <a:p>
            <a:r>
              <a:rPr lang="en-US" altLang="zh-CN" dirty="0" smtClean="0"/>
              <a:t>1</a:t>
            </a:r>
            <a:r>
              <a:rPr lang="zh-CN" altLang="zh-CN" dirty="0" smtClean="0"/>
              <a:t>、本项目交易结构的合法合规性？</a:t>
            </a:r>
            <a:endParaRPr lang="en-US" altLang="zh-CN" dirty="0" smtClean="0"/>
          </a:p>
          <a:p>
            <a:pPr>
              <a:buNone/>
            </a:pPr>
            <a:endParaRPr lang="zh-CN" altLang="zh-CN" dirty="0" smtClean="0"/>
          </a:p>
          <a:p>
            <a:r>
              <a:rPr lang="en-US" altLang="zh-CN" dirty="0" smtClean="0"/>
              <a:t>2</a:t>
            </a:r>
            <a:r>
              <a:rPr lang="zh-CN" altLang="zh-CN" dirty="0" smtClean="0"/>
              <a:t>、由于资产的配置中，有大部分为固定收益类的投资，权益类投资仅占一部分，且客户对于目标收益率是有所要求的，能否在合同中设置目标收益率，且提示该目标收益并不意味着最终收益？</a:t>
            </a:r>
            <a:endParaRPr lang="en-US" altLang="zh-CN" dirty="0" smtClean="0"/>
          </a:p>
          <a:p>
            <a:pPr>
              <a:buNone/>
            </a:pPr>
            <a:endParaRPr lang="zh-CN" altLang="zh-CN" dirty="0" smtClean="0"/>
          </a:p>
          <a:p>
            <a:r>
              <a:rPr lang="en-US" altLang="zh-CN" dirty="0" smtClean="0"/>
              <a:t>3</a:t>
            </a:r>
            <a:r>
              <a:rPr lang="zh-CN" altLang="zh-CN" dirty="0" smtClean="0"/>
              <a:t>、由于将配证券类的产品，如何对证券类的产品设置浮动信托报酬？</a:t>
            </a:r>
          </a:p>
          <a:p>
            <a:endParaRPr lang="zh-CN" altLang="en-US" dirty="0"/>
          </a:p>
        </p:txBody>
      </p:sp>
    </p:spTree>
    <p:extLst>
      <p:ext uri="{BB962C8B-B14F-4D97-AF65-F5344CB8AC3E}">
        <p14:creationId xmlns:p14="http://schemas.microsoft.com/office/powerpoint/2010/main" val="3995304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24584" y="327025"/>
            <a:ext cx="6919415" cy="655614"/>
          </a:xfrm>
        </p:spPr>
        <p:txBody>
          <a:bodyPr/>
          <a:lstStyle/>
          <a:p>
            <a:endParaRPr lang="zh-CN" altLang="en-US" dirty="0"/>
          </a:p>
        </p:txBody>
      </p:sp>
      <p:sp>
        <p:nvSpPr>
          <p:cNvPr id="3" name="内容占位符 2"/>
          <p:cNvSpPr>
            <a:spLocks noGrp="1"/>
          </p:cNvSpPr>
          <p:nvPr>
            <p:ph idx="1"/>
          </p:nvPr>
        </p:nvSpPr>
        <p:spPr>
          <a:xfrm>
            <a:off x="2471216" y="1497344"/>
            <a:ext cx="6165850" cy="4038600"/>
          </a:xfrm>
        </p:spPr>
        <p:txBody>
          <a:bodyPr/>
          <a:lstStyle/>
          <a:p>
            <a:r>
              <a:rPr lang="zh-CN" altLang="zh-CN" dirty="0" smtClean="0"/>
              <a:t>财富传承概述</a:t>
            </a:r>
            <a:endParaRPr lang="en-US" altLang="zh-CN" dirty="0" smtClean="0"/>
          </a:p>
          <a:p>
            <a:pPr>
              <a:buNone/>
            </a:pPr>
            <a:endParaRPr lang="en-US" altLang="zh-CN" dirty="0" smtClean="0"/>
          </a:p>
          <a:p>
            <a:pPr>
              <a:lnSpc>
                <a:spcPct val="150000"/>
              </a:lnSpc>
            </a:pPr>
            <a:r>
              <a:rPr lang="zh-CN" altLang="zh-CN" dirty="0" smtClean="0"/>
              <a:t>名人案例</a:t>
            </a:r>
            <a:endParaRPr lang="en-US" altLang="zh-CN" dirty="0" smtClean="0"/>
          </a:p>
          <a:p>
            <a:pPr>
              <a:lnSpc>
                <a:spcPct val="150000"/>
              </a:lnSpc>
              <a:buNone/>
            </a:pPr>
            <a:r>
              <a:rPr lang="zh-CN" altLang="en-US" sz="2000" dirty="0" smtClean="0"/>
              <a:t>（比尔</a:t>
            </a:r>
            <a:r>
              <a:rPr lang="en-US" altLang="zh-CN" sz="2000" dirty="0" smtClean="0"/>
              <a:t>·</a:t>
            </a:r>
            <a:r>
              <a:rPr lang="zh-CN" altLang="en-US" sz="2000" dirty="0" smtClean="0"/>
              <a:t>盖茨、默多克、王菲）</a:t>
            </a:r>
            <a:endParaRPr lang="en-US" altLang="zh-CN" sz="2000" dirty="0" smtClean="0"/>
          </a:p>
          <a:p>
            <a:pPr>
              <a:lnSpc>
                <a:spcPct val="150000"/>
              </a:lnSpc>
              <a:buNone/>
            </a:pPr>
            <a:endParaRPr lang="en-US" altLang="zh-CN" sz="2000" dirty="0" smtClean="0"/>
          </a:p>
          <a:p>
            <a:pPr>
              <a:lnSpc>
                <a:spcPct val="150000"/>
              </a:lnSpc>
            </a:pPr>
            <a:r>
              <a:rPr lang="zh-CN" altLang="zh-CN" dirty="0" smtClean="0"/>
              <a:t>投资与理财的关系</a:t>
            </a:r>
            <a:endParaRPr lang="en-US" altLang="zh-CN" dirty="0" smtClean="0"/>
          </a:p>
          <a:p>
            <a:pPr>
              <a:lnSpc>
                <a:spcPct val="150000"/>
              </a:lnSpc>
            </a:pPr>
            <a:endParaRPr lang="zh-CN" altLang="zh-CN" dirty="0" smtClean="0"/>
          </a:p>
          <a:p>
            <a:pPr>
              <a:lnSpc>
                <a:spcPct val="150000"/>
              </a:lnSpc>
            </a:pPr>
            <a:r>
              <a:rPr lang="zh-CN" altLang="zh-CN" dirty="0" smtClean="0"/>
              <a:t>家族财富管理的核心</a:t>
            </a:r>
            <a:r>
              <a:rPr lang="en-US" altLang="zh-CN" dirty="0" smtClean="0"/>
              <a:t>-</a:t>
            </a:r>
            <a:r>
              <a:rPr lang="zh-CN" altLang="zh-CN" dirty="0" smtClean="0"/>
              <a:t>资产配置</a:t>
            </a:r>
          </a:p>
        </p:txBody>
      </p:sp>
    </p:spTree>
    <p:extLst>
      <p:ext uri="{BB962C8B-B14F-4D97-AF65-F5344CB8AC3E}">
        <p14:creationId xmlns:p14="http://schemas.microsoft.com/office/powerpoint/2010/main" val="18132879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24584" y="327025"/>
            <a:ext cx="6919415" cy="655614"/>
          </a:xfrm>
        </p:spPr>
        <p:txBody>
          <a:bodyPr/>
          <a:lstStyle/>
          <a:p>
            <a:r>
              <a:rPr lang="zh-CN" altLang="en-US" dirty="0" smtClean="0"/>
              <a:t>家族信托业务的发展前景</a:t>
            </a:r>
            <a:endParaRPr lang="zh-CN" altLang="en-US" dirty="0"/>
          </a:p>
        </p:txBody>
      </p:sp>
      <p:sp>
        <p:nvSpPr>
          <p:cNvPr id="3" name="内容占位符 2"/>
          <p:cNvSpPr>
            <a:spLocks noGrp="1"/>
          </p:cNvSpPr>
          <p:nvPr>
            <p:ph idx="1"/>
          </p:nvPr>
        </p:nvSpPr>
        <p:spPr>
          <a:xfrm>
            <a:off x="2471216" y="1497344"/>
            <a:ext cx="6165850" cy="4038600"/>
          </a:xfrm>
        </p:spPr>
        <p:txBody>
          <a:bodyPr/>
          <a:lstStyle/>
          <a:p>
            <a:endParaRPr lang="en-US" altLang="zh-CN" dirty="0" smtClean="0"/>
          </a:p>
          <a:p>
            <a:endParaRPr lang="en-US" altLang="zh-CN" dirty="0" smtClean="0"/>
          </a:p>
          <a:p>
            <a:pPr>
              <a:buNone/>
            </a:pPr>
            <a:endParaRPr lang="en-US" altLang="zh-CN" dirty="0"/>
          </a:p>
        </p:txBody>
      </p:sp>
      <p:graphicFrame>
        <p:nvGraphicFramePr>
          <p:cNvPr id="5" name="图示 4"/>
          <p:cNvGraphicFramePr/>
          <p:nvPr>
            <p:extLst>
              <p:ext uri="{D42A27DB-BD31-4B8C-83A1-F6EECF244321}">
                <p14:modId xmlns:p14="http://schemas.microsoft.com/office/powerpoint/2010/main" val="2196269085"/>
              </p:ext>
            </p:extLst>
          </p:nvPr>
        </p:nvGraphicFramePr>
        <p:xfrm>
          <a:off x="2579427" y="1637731"/>
          <a:ext cx="6086902" cy="3712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3287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51881" y="327025"/>
            <a:ext cx="6892119" cy="669262"/>
          </a:xfrm>
        </p:spPr>
        <p:txBody>
          <a:bodyPr/>
          <a:lstStyle/>
          <a:p>
            <a:pPr lvl="0"/>
            <a:r>
              <a:rPr lang="zh-CN" altLang="zh-CN" dirty="0" smtClean="0"/>
              <a:t>家族信托与其他业务的协同</a:t>
            </a:r>
            <a:endParaRPr lang="zh-CN" altLang="en-US" dirty="0">
              <a:latin typeface="微软雅黑" panose="020B0503020204020204" pitchFamily="34" charset="-122"/>
              <a:ea typeface="微软雅黑" panose="020B0503020204020204" pitchFamily="34" charset="-122"/>
            </a:endParaRPr>
          </a:p>
        </p:txBody>
      </p:sp>
      <p:sp>
        <p:nvSpPr>
          <p:cNvPr id="3" name="内容占位符 2"/>
          <p:cNvSpPr>
            <a:spLocks noGrp="1"/>
          </p:cNvSpPr>
          <p:nvPr>
            <p:ph idx="1"/>
          </p:nvPr>
        </p:nvSpPr>
        <p:spPr>
          <a:xfrm>
            <a:off x="2266500" y="1006026"/>
            <a:ext cx="6165850" cy="5851974"/>
          </a:xfrm>
        </p:spPr>
        <p:txBody>
          <a:bodyPr/>
          <a:lstStyle/>
          <a:p>
            <a:r>
              <a:rPr lang="zh-CN" altLang="zh-CN" dirty="0" smtClean="0"/>
              <a:t>家族信托与移民信托相结合</a:t>
            </a:r>
            <a:endParaRPr lang="en-US" altLang="zh-CN" dirty="0" smtClean="0"/>
          </a:p>
          <a:p>
            <a:pPr>
              <a:buNone/>
            </a:pPr>
            <a:endParaRPr lang="en-US" altLang="zh-CN" sz="1800" dirty="0" smtClean="0"/>
          </a:p>
          <a:p>
            <a:pPr marL="1257300" lvl="2" indent="-457200">
              <a:buFont typeface="Wingdings" pitchFamily="2" charset="2"/>
              <a:buChar char="Ø"/>
            </a:pPr>
            <a:r>
              <a:rPr lang="zh-CN" altLang="zh-CN" dirty="0" smtClean="0"/>
              <a:t>浅层次</a:t>
            </a:r>
            <a:r>
              <a:rPr lang="zh-CN" altLang="en-US" dirty="0" smtClean="0"/>
              <a:t>的：</a:t>
            </a:r>
            <a:r>
              <a:rPr lang="zh-CN" altLang="zh-CN" dirty="0" smtClean="0"/>
              <a:t>选取业内有规模，有声誉的移民机构签订战略合作协议。</a:t>
            </a:r>
            <a:r>
              <a:rPr lang="en-US" altLang="zh-CN" dirty="0" smtClean="0"/>
              <a:t> </a:t>
            </a:r>
          </a:p>
          <a:p>
            <a:pPr marL="1257300" lvl="2" indent="-457200">
              <a:buFont typeface="Wingdings" pitchFamily="2" charset="2"/>
              <a:buChar char="Ø"/>
            </a:pPr>
            <a:r>
              <a:rPr lang="zh-CN" altLang="zh-CN" dirty="0" smtClean="0"/>
              <a:t>深层次的</a:t>
            </a:r>
            <a:r>
              <a:rPr lang="zh-CN" altLang="en-US" dirty="0" smtClean="0"/>
              <a:t>：</a:t>
            </a:r>
            <a:r>
              <a:rPr lang="zh-CN" altLang="zh-CN" dirty="0" smtClean="0"/>
              <a:t>需要信托公司利用其金融机构的优势和资源，帮助家族信托客户搭建移民全流程的桥梁。</a:t>
            </a:r>
            <a:r>
              <a:rPr lang="en-US" altLang="zh-CN" dirty="0" smtClean="0"/>
              <a:t>    </a:t>
            </a:r>
          </a:p>
          <a:p>
            <a:pPr marL="857250" lvl="1" indent="-457200">
              <a:buNone/>
            </a:pPr>
            <a:r>
              <a:rPr lang="en-US" altLang="zh-CN" dirty="0" smtClean="0"/>
              <a:t>  </a:t>
            </a:r>
          </a:p>
          <a:p>
            <a:r>
              <a:rPr lang="zh-CN" altLang="zh-CN" dirty="0" smtClean="0"/>
              <a:t>家族信托与海外投资信托相结合</a:t>
            </a:r>
            <a:endParaRPr lang="en-US" altLang="zh-CN" dirty="0" smtClean="0"/>
          </a:p>
          <a:p>
            <a:pPr>
              <a:buNone/>
            </a:pPr>
            <a:endParaRPr lang="en-US" altLang="zh-CN" sz="1800" dirty="0" smtClean="0"/>
          </a:p>
          <a:p>
            <a:pPr lvl="2">
              <a:buFont typeface="Wingdings" pitchFamily="2" charset="2"/>
              <a:buChar char="Ø"/>
            </a:pPr>
            <a:r>
              <a:rPr lang="zh-CN" altLang="zh-CN" dirty="0" smtClean="0"/>
              <a:t>中国高净值人士境外资产规模在逐步扩大</a:t>
            </a:r>
            <a:r>
              <a:rPr lang="zh-CN" altLang="en-US" dirty="0" smtClean="0"/>
              <a:t>，</a:t>
            </a:r>
            <a:r>
              <a:rPr lang="zh-CN" altLang="zh-CN" dirty="0" smtClean="0"/>
              <a:t>境外资产管理日益重要</a:t>
            </a:r>
            <a:endParaRPr lang="en-US" altLang="zh-CN" dirty="0" smtClean="0"/>
          </a:p>
          <a:p>
            <a:pPr lvl="2">
              <a:buFont typeface="Wingdings" pitchFamily="2" charset="2"/>
              <a:buChar char="Ø"/>
            </a:pPr>
            <a:r>
              <a:rPr lang="zh-CN" altLang="zh-CN" dirty="0" smtClean="0"/>
              <a:t>参与中国企业海外实业投资和资产管理</a:t>
            </a:r>
            <a:endParaRPr lang="en-US" altLang="zh-CN" dirty="0" smtClean="0"/>
          </a:p>
          <a:p>
            <a:pPr lvl="2">
              <a:buFont typeface="Wingdings" pitchFamily="2" charset="2"/>
              <a:buChar char="Ø"/>
            </a:pPr>
            <a:r>
              <a:rPr lang="zh-CN" altLang="zh-CN" dirty="0" smtClean="0"/>
              <a:t>借由专业渠道为境外直投</a:t>
            </a:r>
            <a:r>
              <a:rPr lang="zh-CN" altLang="en-US" dirty="0" smtClean="0"/>
              <a:t>的</a:t>
            </a:r>
            <a:r>
              <a:rPr lang="zh-CN" altLang="zh-CN" dirty="0" smtClean="0"/>
              <a:t>审批提供了方便</a:t>
            </a:r>
            <a:endParaRPr lang="en-US" altLang="zh-CN" dirty="0" smtClean="0"/>
          </a:p>
          <a:p>
            <a:pPr>
              <a:buNone/>
            </a:pPr>
            <a:endParaRPr lang="en-US" altLang="zh-CN" dirty="0" smtClean="0"/>
          </a:p>
          <a:p>
            <a:pPr lvl="1">
              <a:buFont typeface="Wingdings" pitchFamily="2" charset="2"/>
              <a:buChar char="Ø"/>
            </a:pPr>
            <a:endParaRPr lang="en-US" altLang="zh-CN" dirty="0" smtClean="0"/>
          </a:p>
        </p:txBody>
      </p:sp>
    </p:spTree>
    <p:extLst>
      <p:ext uri="{BB962C8B-B14F-4D97-AF65-F5344CB8AC3E}">
        <p14:creationId xmlns:p14="http://schemas.microsoft.com/office/powerpoint/2010/main" val="9588559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696557"/>
          </a:xfrm>
        </p:spPr>
        <p:txBody>
          <a:bodyPr/>
          <a:lstStyle/>
          <a:p>
            <a:r>
              <a:rPr lang="zh-CN" altLang="zh-CN" dirty="0" smtClean="0"/>
              <a:t>国内家族信托现阶段的发展障碍</a:t>
            </a:r>
            <a:endParaRPr lang="zh-CN" altLang="en-US" dirty="0"/>
          </a:p>
        </p:txBody>
      </p:sp>
      <p:graphicFrame>
        <p:nvGraphicFramePr>
          <p:cNvPr id="8" name="内容占位符 7"/>
          <p:cNvGraphicFramePr>
            <a:graphicFrameLocks noGrp="1"/>
          </p:cNvGraphicFramePr>
          <p:nvPr>
            <p:ph idx="1"/>
            <p:extLst>
              <p:ext uri="{D42A27DB-BD31-4B8C-83A1-F6EECF244321}">
                <p14:modId xmlns:p14="http://schemas.microsoft.com/office/powerpoint/2010/main" val="2196269085"/>
              </p:ext>
            </p:extLst>
          </p:nvPr>
        </p:nvGraphicFramePr>
        <p:xfrm>
          <a:off x="2798763" y="1538288"/>
          <a:ext cx="6165850"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83642" y="327025"/>
            <a:ext cx="6960358" cy="519136"/>
          </a:xfrm>
        </p:spPr>
        <p:txBody>
          <a:bodyPr/>
          <a:lstStyle/>
          <a:p>
            <a:r>
              <a:rPr lang="zh-CN" altLang="en-US" dirty="0" smtClean="0"/>
              <a:t>一、法律制度的障碍</a:t>
            </a:r>
            <a:endParaRPr lang="en-US" altLang="zh-CN" dirty="0" smtClean="0"/>
          </a:p>
        </p:txBody>
      </p:sp>
      <p:sp>
        <p:nvSpPr>
          <p:cNvPr id="3" name="内容占位符 2"/>
          <p:cNvSpPr>
            <a:spLocks noGrp="1"/>
          </p:cNvSpPr>
          <p:nvPr>
            <p:ph idx="1"/>
          </p:nvPr>
        </p:nvSpPr>
        <p:spPr>
          <a:xfrm>
            <a:off x="2512160" y="1197094"/>
            <a:ext cx="6165850" cy="4038600"/>
          </a:xfrm>
        </p:spPr>
        <p:txBody>
          <a:bodyPr/>
          <a:lstStyle/>
          <a:p>
            <a:pPr>
              <a:buNone/>
            </a:pPr>
            <a:r>
              <a:rPr lang="en-US" altLang="zh-CN" dirty="0" smtClean="0"/>
              <a:t>1</a:t>
            </a:r>
            <a:r>
              <a:rPr lang="zh-CN" altLang="en-US" dirty="0" smtClean="0"/>
              <a:t>、</a:t>
            </a:r>
            <a:r>
              <a:rPr lang="zh-CN" altLang="zh-CN" dirty="0" smtClean="0"/>
              <a:t>信托财产的登记</a:t>
            </a:r>
            <a:endParaRPr lang="en-US" altLang="zh-CN" dirty="0" smtClean="0"/>
          </a:p>
          <a:p>
            <a:pPr lvl="1">
              <a:buFont typeface="Wingdings" pitchFamily="2" charset="2"/>
              <a:buChar char="Ø"/>
            </a:pPr>
            <a:r>
              <a:rPr lang="zh-CN" altLang="zh-CN" dirty="0" smtClean="0"/>
              <a:t>信托登记活动</a:t>
            </a:r>
            <a:r>
              <a:rPr lang="zh-CN" altLang="en-US" dirty="0" smtClean="0"/>
              <a:t>缺乏</a:t>
            </a:r>
            <a:r>
              <a:rPr lang="zh-CN" altLang="zh-CN" dirty="0" smtClean="0"/>
              <a:t>法律或行政法规、部门规章</a:t>
            </a:r>
            <a:r>
              <a:rPr lang="zh-CN" altLang="en-US" dirty="0" smtClean="0"/>
              <a:t>的规定，</a:t>
            </a:r>
            <a:r>
              <a:rPr lang="zh-CN" altLang="zh-CN" dirty="0" smtClean="0"/>
              <a:t>实践中造成了很多混乱</a:t>
            </a:r>
            <a:r>
              <a:rPr lang="zh-CN" altLang="en-US" dirty="0" smtClean="0"/>
              <a:t>。</a:t>
            </a:r>
            <a:r>
              <a:rPr lang="zh-CN" altLang="zh-CN" dirty="0" smtClean="0"/>
              <a:t>在家族信托业务中，以需要办理登记手续的财产设立信托将面临无法办理移转</a:t>
            </a:r>
            <a:r>
              <a:rPr lang="en-US" altLang="zh-CN" dirty="0" smtClean="0"/>
              <a:t>(</a:t>
            </a:r>
            <a:r>
              <a:rPr lang="zh-CN" altLang="zh-CN" dirty="0" smtClean="0"/>
              <a:t>过户</a:t>
            </a:r>
            <a:r>
              <a:rPr lang="en-US" altLang="zh-CN" dirty="0" smtClean="0"/>
              <a:t>)</a:t>
            </a:r>
            <a:r>
              <a:rPr lang="zh-CN" altLang="zh-CN" dirty="0" smtClean="0"/>
              <a:t>手续，或者不能进行以公示信托活动为目的的登记活动</a:t>
            </a:r>
            <a:endParaRPr lang="en-US" altLang="zh-CN" dirty="0" smtClean="0"/>
          </a:p>
          <a:p>
            <a:pPr lvl="1">
              <a:buFont typeface="Wingdings" pitchFamily="2" charset="2"/>
              <a:buChar char="Ø"/>
            </a:pPr>
            <a:endParaRPr lang="en-US" altLang="zh-CN" dirty="0" smtClean="0"/>
          </a:p>
          <a:p>
            <a:pPr lvl="1">
              <a:buFont typeface="Wingdings" pitchFamily="2" charset="2"/>
              <a:buChar char="Ø"/>
            </a:pPr>
            <a:r>
              <a:rPr lang="zh-CN" altLang="zh-CN" dirty="0" smtClean="0"/>
              <a:t>信托登记</a:t>
            </a:r>
            <a:r>
              <a:rPr lang="zh-CN" altLang="en-US" dirty="0" smtClean="0"/>
              <a:t>的</a:t>
            </a:r>
            <a:r>
              <a:rPr lang="zh-CN" altLang="zh-CN" dirty="0" smtClean="0"/>
              <a:t> “登记生效主义”原则，必须将</a:t>
            </a:r>
            <a:r>
              <a:rPr lang="zh-CN" altLang="en-US" dirty="0" smtClean="0"/>
              <a:t>委托人的</a:t>
            </a:r>
            <a:r>
              <a:rPr lang="zh-CN" altLang="zh-CN" dirty="0" smtClean="0"/>
              <a:t>财产进行登记公示，这将对委托人设立家族信托的积极性产生重大影响，可能会引发高端客户的不安。</a:t>
            </a:r>
          </a:p>
          <a:p>
            <a:endParaRPr lang="zh-CN" altLang="en-US" dirty="0"/>
          </a:p>
        </p:txBody>
      </p:sp>
    </p:spTree>
    <p:extLst>
      <p:ext uri="{BB962C8B-B14F-4D97-AF65-F5344CB8AC3E}">
        <p14:creationId xmlns:p14="http://schemas.microsoft.com/office/powerpoint/2010/main" val="440888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38233" y="327026"/>
            <a:ext cx="6905766" cy="655614"/>
          </a:xfrm>
        </p:spPr>
        <p:txBody>
          <a:bodyPr/>
          <a:lstStyle/>
          <a:p>
            <a:endParaRPr lang="zh-CN" altLang="en-US" dirty="0"/>
          </a:p>
        </p:txBody>
      </p:sp>
      <p:sp>
        <p:nvSpPr>
          <p:cNvPr id="3" name="内容占位符 2"/>
          <p:cNvSpPr>
            <a:spLocks noGrp="1"/>
          </p:cNvSpPr>
          <p:nvPr>
            <p:ph idx="1"/>
          </p:nvPr>
        </p:nvSpPr>
        <p:spPr>
          <a:xfrm>
            <a:off x="2198261" y="1442754"/>
            <a:ext cx="6165850" cy="4038600"/>
          </a:xfrm>
        </p:spPr>
        <p:txBody>
          <a:bodyPr/>
          <a:lstStyle/>
          <a:p>
            <a:r>
              <a:rPr lang="en-US" altLang="zh-CN" dirty="0" smtClean="0"/>
              <a:t>2</a:t>
            </a:r>
            <a:r>
              <a:rPr lang="zh-CN" altLang="en-US" dirty="0" smtClean="0"/>
              <a:t>、</a:t>
            </a:r>
            <a:r>
              <a:rPr lang="zh-CN" altLang="zh-CN" dirty="0" smtClean="0"/>
              <a:t>税收优势未得到体现</a:t>
            </a:r>
            <a:endParaRPr lang="en-US" altLang="zh-CN" dirty="0" smtClean="0"/>
          </a:p>
          <a:p>
            <a:pPr>
              <a:buNone/>
            </a:pPr>
            <a:endParaRPr lang="en-US" altLang="zh-CN" dirty="0" smtClean="0"/>
          </a:p>
          <a:p>
            <a:pPr lvl="1">
              <a:buFont typeface="Wingdings" pitchFamily="2" charset="2"/>
              <a:buChar char="Ø"/>
            </a:pPr>
            <a:r>
              <a:rPr lang="zh-CN" altLang="zh-CN" dirty="0" smtClean="0"/>
              <a:t>我国以流转税和所得税为主的双主体税制，</a:t>
            </a:r>
            <a:r>
              <a:rPr lang="zh-CN" altLang="en-US" dirty="0" smtClean="0"/>
              <a:t>无</a:t>
            </a:r>
            <a:r>
              <a:rPr lang="zh-CN" altLang="zh-CN" dirty="0" smtClean="0"/>
              <a:t>遗产税。信托税收制度</a:t>
            </a:r>
            <a:r>
              <a:rPr lang="zh-CN" altLang="en-US" dirty="0" smtClean="0"/>
              <a:t>的</a:t>
            </a:r>
            <a:r>
              <a:rPr lang="zh-CN" altLang="zh-CN" dirty="0" smtClean="0"/>
              <a:t>不健全，</a:t>
            </a:r>
            <a:r>
              <a:rPr lang="zh-CN" altLang="en-US" dirty="0" smtClean="0"/>
              <a:t>使其</a:t>
            </a:r>
            <a:r>
              <a:rPr lang="zh-CN" altLang="zh-CN" dirty="0" smtClean="0"/>
              <a:t>固有的税收策划和节税功能未能得到有效体现，委托人设立家族信托的意愿不强烈</a:t>
            </a:r>
            <a:r>
              <a:rPr lang="zh-CN" altLang="en-US" dirty="0" smtClean="0"/>
              <a:t>。</a:t>
            </a:r>
            <a:endParaRPr lang="en-US" altLang="zh-CN" dirty="0" smtClean="0"/>
          </a:p>
          <a:p>
            <a:pPr lvl="1">
              <a:buNone/>
            </a:pPr>
            <a:endParaRPr lang="en-US" altLang="zh-CN" dirty="0" smtClean="0"/>
          </a:p>
          <a:p>
            <a:pPr lvl="1">
              <a:buFont typeface="Wingdings" pitchFamily="2" charset="2"/>
              <a:buChar char="Ø"/>
            </a:pPr>
            <a:r>
              <a:rPr lang="zh-CN" altLang="zh-CN" dirty="0" smtClean="0"/>
              <a:t>国内目前不动产的产权转移成本非常高，甚至不可能</a:t>
            </a:r>
            <a:r>
              <a:rPr lang="zh-CN" altLang="en-US" dirty="0" smtClean="0"/>
              <a:t>。</a:t>
            </a:r>
            <a:r>
              <a:rPr lang="zh-CN" altLang="zh-CN" dirty="0" smtClean="0"/>
              <a:t>而且以企业法人的名义持有房产的税费要高于个人</a:t>
            </a:r>
            <a:r>
              <a:rPr lang="zh-CN" altLang="en-US" dirty="0" smtClean="0"/>
              <a:t>。</a:t>
            </a:r>
            <a:r>
              <a:rPr lang="zh-CN" altLang="zh-CN" dirty="0" smtClean="0"/>
              <a:t>委托人名下的商铺要想过户到信托计划这样一个非法人的名下，就更是难以做到</a:t>
            </a:r>
            <a:r>
              <a:rPr lang="zh-CN" altLang="en-US" dirty="0" smtClean="0"/>
              <a:t>。</a:t>
            </a:r>
            <a:r>
              <a:rPr lang="zh-CN" altLang="zh-CN" dirty="0" smtClean="0"/>
              <a:t>这部分财产不能信托将是制约家族信托发展的一大障碍。</a:t>
            </a:r>
            <a:endParaRPr lang="zh-CN" altLang="en-US" dirty="0"/>
          </a:p>
        </p:txBody>
      </p:sp>
    </p:spTree>
    <p:extLst>
      <p:ext uri="{BB962C8B-B14F-4D97-AF65-F5344CB8AC3E}">
        <p14:creationId xmlns:p14="http://schemas.microsoft.com/office/powerpoint/2010/main" val="2892672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13378"/>
            <a:ext cx="6946900" cy="655614"/>
          </a:xfrm>
        </p:spPr>
        <p:txBody>
          <a:bodyPr/>
          <a:lstStyle/>
          <a:p>
            <a:endParaRPr lang="zh-CN" altLang="en-US" dirty="0"/>
          </a:p>
        </p:txBody>
      </p:sp>
      <p:sp>
        <p:nvSpPr>
          <p:cNvPr id="3" name="内容占位符 2"/>
          <p:cNvSpPr>
            <a:spLocks noGrp="1"/>
          </p:cNvSpPr>
          <p:nvPr>
            <p:ph idx="1"/>
          </p:nvPr>
        </p:nvSpPr>
        <p:spPr>
          <a:xfrm>
            <a:off x="1993545" y="1292628"/>
            <a:ext cx="6165850" cy="4038600"/>
          </a:xfrm>
        </p:spPr>
        <p:txBody>
          <a:bodyPr/>
          <a:lstStyle/>
          <a:p>
            <a:r>
              <a:rPr lang="en-US" altLang="zh-CN" dirty="0" smtClean="0"/>
              <a:t>3</a:t>
            </a:r>
            <a:r>
              <a:rPr lang="zh-CN" altLang="en-US" dirty="0" smtClean="0"/>
              <a:t>、</a:t>
            </a:r>
            <a:r>
              <a:rPr lang="zh-CN" altLang="zh-CN" dirty="0" smtClean="0"/>
              <a:t>受托资产确权仍有局限，破产隔离能否实现</a:t>
            </a:r>
            <a:endParaRPr lang="en-US" altLang="zh-CN" dirty="0" smtClean="0"/>
          </a:p>
          <a:p>
            <a:endParaRPr lang="en-US" altLang="zh-CN" dirty="0" smtClean="0"/>
          </a:p>
          <a:p>
            <a:pPr lvl="1">
              <a:buFont typeface="Wingdings" pitchFamily="2" charset="2"/>
              <a:buChar char="Ø"/>
            </a:pPr>
            <a:r>
              <a:rPr lang="zh-CN" altLang="zh-CN" dirty="0" smtClean="0"/>
              <a:t>目前已经推出的家族信托业务中受托资产主要是存款，比如金银珠宝和字画等作为受托资产目前很难确权</a:t>
            </a:r>
            <a:r>
              <a:rPr lang="zh-CN" altLang="en-US" dirty="0" smtClean="0"/>
              <a:t>。</a:t>
            </a:r>
            <a:endParaRPr lang="en-US" altLang="zh-CN" dirty="0" smtClean="0"/>
          </a:p>
          <a:p>
            <a:pPr lvl="1">
              <a:buNone/>
            </a:pPr>
            <a:endParaRPr lang="en-US" altLang="zh-CN" dirty="0" smtClean="0"/>
          </a:p>
          <a:p>
            <a:pPr lvl="1">
              <a:buFont typeface="Wingdings" pitchFamily="2" charset="2"/>
              <a:buChar char="Ø"/>
            </a:pPr>
            <a:r>
              <a:rPr lang="zh-CN" altLang="zh-CN" dirty="0" smtClean="0"/>
              <a:t>信托财产的私有权对抗公权时是否具有独立性仍不明确</a:t>
            </a:r>
            <a:r>
              <a:rPr lang="zh-CN" altLang="en-US" dirty="0" smtClean="0"/>
              <a:t>。</a:t>
            </a:r>
            <a:endParaRPr lang="en-US" altLang="zh-CN" dirty="0" smtClean="0"/>
          </a:p>
          <a:p>
            <a:pPr lvl="1">
              <a:buNone/>
            </a:pPr>
            <a:endParaRPr lang="en-US" altLang="zh-CN" dirty="0" smtClean="0"/>
          </a:p>
          <a:p>
            <a:pPr lvl="1">
              <a:buFont typeface="Wingdings" pitchFamily="2" charset="2"/>
              <a:buChar char="Ø"/>
            </a:pPr>
            <a:r>
              <a:rPr lang="zh-CN" altLang="zh-CN" dirty="0" smtClean="0"/>
              <a:t>没有实现信托财产登记</a:t>
            </a:r>
            <a:r>
              <a:rPr lang="zh-CN" altLang="en-US" dirty="0" smtClean="0"/>
              <a:t>，</a:t>
            </a:r>
            <a:r>
              <a:rPr lang="zh-CN" altLang="zh-CN" dirty="0" smtClean="0"/>
              <a:t>也没有破产隔离的相关实施细则，委托人仍对信托财产有相当的控制权</a:t>
            </a:r>
            <a:r>
              <a:rPr lang="zh-CN" altLang="en-US" dirty="0" smtClean="0"/>
              <a:t>。能否实现</a:t>
            </a:r>
            <a:r>
              <a:rPr lang="zh-CN" altLang="zh-CN" dirty="0" smtClean="0"/>
              <a:t>“破产隔离”</a:t>
            </a:r>
            <a:r>
              <a:rPr lang="zh-CN" altLang="en-US" dirty="0" smtClean="0"/>
              <a:t>由法院裁决。</a:t>
            </a:r>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641966"/>
          </a:xfrm>
        </p:spPr>
        <p:txBody>
          <a:bodyPr/>
          <a:lstStyle/>
          <a:p>
            <a:endParaRPr lang="zh-CN" altLang="en-US" dirty="0"/>
          </a:p>
        </p:txBody>
      </p:sp>
      <p:sp>
        <p:nvSpPr>
          <p:cNvPr id="3" name="内容占位符 2"/>
          <p:cNvSpPr>
            <a:spLocks noGrp="1"/>
          </p:cNvSpPr>
          <p:nvPr>
            <p:ph idx="1"/>
          </p:nvPr>
        </p:nvSpPr>
        <p:spPr>
          <a:xfrm>
            <a:off x="2198262" y="1429106"/>
            <a:ext cx="6165850" cy="4038600"/>
          </a:xfrm>
        </p:spPr>
        <p:txBody>
          <a:bodyPr/>
          <a:lstStyle/>
          <a:p>
            <a:r>
              <a:rPr lang="en-US" altLang="zh-CN" dirty="0" smtClean="0"/>
              <a:t>4</a:t>
            </a:r>
            <a:r>
              <a:rPr lang="zh-CN" altLang="en-US" dirty="0" smtClean="0"/>
              <a:t>、</a:t>
            </a:r>
            <a:r>
              <a:rPr lang="zh-CN" altLang="zh-CN" dirty="0" smtClean="0"/>
              <a:t>股权资产的管理</a:t>
            </a:r>
            <a:endParaRPr lang="en-US" altLang="zh-CN" dirty="0" smtClean="0"/>
          </a:p>
          <a:p>
            <a:pPr lvl="1">
              <a:buFont typeface="Wingdings" pitchFamily="2" charset="2"/>
              <a:buChar char="Ø"/>
            </a:pPr>
            <a:r>
              <a:rPr lang="zh-CN" altLang="zh-CN" dirty="0" smtClean="0"/>
              <a:t>家族信托采用信托持股的架构，则无法对企业所有权、管理权及分红权的清晰划分提供法律依据，尤其是在发生委托人死亡事件时，该如何确定企业的管理者成为亟待解决的问题。</a:t>
            </a:r>
            <a:endParaRPr lang="en-US" altLang="zh-CN" dirty="0" smtClean="0"/>
          </a:p>
          <a:p>
            <a:pPr lvl="1">
              <a:buNone/>
            </a:pPr>
            <a:endParaRPr lang="en-US" altLang="zh-CN" dirty="0" smtClean="0"/>
          </a:p>
          <a:p>
            <a:r>
              <a:rPr lang="en-US" altLang="zh-CN" dirty="0" smtClean="0"/>
              <a:t>5</a:t>
            </a:r>
            <a:r>
              <a:rPr lang="zh-CN" altLang="en-US" dirty="0" smtClean="0"/>
              <a:t>、</a:t>
            </a:r>
            <a:r>
              <a:rPr lang="zh-CN" altLang="zh-CN" dirty="0" smtClean="0"/>
              <a:t>外汇制度的管制</a:t>
            </a:r>
            <a:endParaRPr lang="en-US" altLang="zh-CN" dirty="0" smtClean="0"/>
          </a:p>
          <a:p>
            <a:pPr lvl="1">
              <a:buFont typeface="Wingdings" pitchFamily="2" charset="2"/>
              <a:buChar char="Ø"/>
            </a:pPr>
            <a:r>
              <a:rPr lang="zh-CN" altLang="zh-CN" dirty="0" smtClean="0"/>
              <a:t>由于我国法律对于境内自然人持有外汇进行了一定的限制</a:t>
            </a:r>
            <a:r>
              <a:rPr lang="zh-CN" altLang="en-US" dirty="0" smtClean="0"/>
              <a:t>，</a:t>
            </a:r>
            <a:r>
              <a:rPr lang="zh-CN" altLang="zh-CN" dirty="0" smtClean="0"/>
              <a:t>国内资产与国外资产统一打包于信托资产包</a:t>
            </a:r>
            <a:r>
              <a:rPr lang="zh-CN" altLang="en-US" dirty="0" smtClean="0"/>
              <a:t>。</a:t>
            </a:r>
            <a:r>
              <a:rPr lang="zh-CN" altLang="zh-CN" dirty="0" smtClean="0"/>
              <a:t>繁琐的程序也阻碍了在境外有资产的企业家在中国境内设立家族信托的步伐</a:t>
            </a:r>
            <a:endParaRPr lang="zh-CN"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4"/>
            <a:ext cx="6946900" cy="573727"/>
          </a:xfrm>
        </p:spPr>
        <p:txBody>
          <a:bodyPr/>
          <a:lstStyle/>
          <a:p>
            <a:r>
              <a:rPr lang="zh-CN" altLang="en-US" dirty="0" smtClean="0"/>
              <a:t>二、</a:t>
            </a:r>
            <a:r>
              <a:rPr lang="zh-CN" altLang="zh-CN" dirty="0" smtClean="0"/>
              <a:t>缺乏专业化人才和专业化服务</a:t>
            </a:r>
            <a:endParaRPr lang="zh-CN" altLang="en-US" dirty="0"/>
          </a:p>
        </p:txBody>
      </p:sp>
      <p:sp>
        <p:nvSpPr>
          <p:cNvPr id="3" name="内容占位符 2"/>
          <p:cNvSpPr>
            <a:spLocks noGrp="1"/>
          </p:cNvSpPr>
          <p:nvPr>
            <p:ph idx="1"/>
          </p:nvPr>
        </p:nvSpPr>
        <p:spPr>
          <a:xfrm>
            <a:off x="2252853" y="1238035"/>
            <a:ext cx="6165850" cy="6227289"/>
          </a:xfrm>
        </p:spPr>
        <p:txBody>
          <a:bodyPr/>
          <a:lstStyle/>
          <a:p>
            <a:r>
              <a:rPr lang="zh-CN" altLang="zh-CN" dirty="0" smtClean="0"/>
              <a:t>国外的信托</a:t>
            </a:r>
            <a:r>
              <a:rPr lang="zh-CN" altLang="en-US" dirty="0" smtClean="0"/>
              <a:t>历史悠久</a:t>
            </a:r>
            <a:r>
              <a:rPr lang="zh-CN" altLang="zh-CN" dirty="0" smtClean="0"/>
              <a:t>，在“代人理财”方面有长期良好的信用度和管理经验</a:t>
            </a:r>
            <a:r>
              <a:rPr lang="zh-CN" altLang="en-US" dirty="0" smtClean="0"/>
              <a:t>。</a:t>
            </a:r>
            <a:r>
              <a:rPr lang="zh-CN" altLang="zh-CN" dirty="0" smtClean="0"/>
              <a:t>我国信托业务的非资产管理类业务，</a:t>
            </a:r>
            <a:r>
              <a:rPr lang="zh-CN" altLang="en-US" dirty="0" smtClean="0"/>
              <a:t>缺乏经验和</a:t>
            </a:r>
            <a:r>
              <a:rPr lang="zh-CN" altLang="zh-CN" dirty="0" smtClean="0"/>
              <a:t>管理财产信托业务</a:t>
            </a:r>
            <a:r>
              <a:rPr lang="zh-CN" altLang="en-US" dirty="0" smtClean="0"/>
              <a:t>的人才</a:t>
            </a:r>
            <a:endParaRPr lang="en-US" altLang="zh-CN" dirty="0" smtClean="0"/>
          </a:p>
          <a:p>
            <a:endParaRPr lang="en-US" altLang="zh-CN" dirty="0" smtClean="0"/>
          </a:p>
          <a:p>
            <a:r>
              <a:rPr lang="zh-CN" altLang="zh-CN" dirty="0" smtClean="0"/>
              <a:t>中国股市</a:t>
            </a:r>
            <a:r>
              <a:rPr lang="en-US" altLang="zh-CN" dirty="0" smtClean="0"/>
              <a:t>10</a:t>
            </a:r>
            <a:r>
              <a:rPr lang="zh-CN" altLang="zh-CN" dirty="0" smtClean="0"/>
              <a:t>年来的表现与宏观经济完全背离，国内投资人员也相对缺乏全球投资经验，对于高净值人士的跨境资产配置手段有限</a:t>
            </a:r>
            <a:r>
              <a:rPr lang="zh-CN" altLang="en-US" dirty="0" smtClean="0"/>
              <a:t>。</a:t>
            </a:r>
            <a:endParaRPr lang="en-US" altLang="zh-CN" dirty="0" smtClean="0"/>
          </a:p>
          <a:p>
            <a:endParaRPr lang="en-US" altLang="zh-CN" dirty="0" smtClean="0"/>
          </a:p>
          <a:p>
            <a:r>
              <a:rPr lang="zh-CN" altLang="zh-CN" dirty="0" smtClean="0"/>
              <a:t>家族信托的存续期限长，我国尚未对事务管理型信托明确收费标准。</a:t>
            </a:r>
            <a:endParaRPr lang="zh-CN"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560079"/>
          </a:xfrm>
        </p:spPr>
        <p:txBody>
          <a:bodyPr/>
          <a:lstStyle/>
          <a:p>
            <a:r>
              <a:rPr lang="en-US" altLang="zh-CN" dirty="0" smtClean="0"/>
              <a:t>3</a:t>
            </a:r>
            <a:r>
              <a:rPr lang="zh-CN" altLang="en-US" dirty="0" smtClean="0"/>
              <a:t>、</a:t>
            </a:r>
            <a:r>
              <a:rPr lang="zh-CN" altLang="zh-CN" dirty="0" smtClean="0"/>
              <a:t>产品趋同，创新不足</a:t>
            </a:r>
            <a:endParaRPr lang="zh-CN" altLang="en-US" dirty="0"/>
          </a:p>
        </p:txBody>
      </p:sp>
      <p:sp>
        <p:nvSpPr>
          <p:cNvPr id="3" name="内容占位符 2"/>
          <p:cNvSpPr>
            <a:spLocks noGrp="1"/>
          </p:cNvSpPr>
          <p:nvPr>
            <p:ph idx="1"/>
          </p:nvPr>
        </p:nvSpPr>
        <p:spPr>
          <a:xfrm>
            <a:off x="2348387" y="1551936"/>
            <a:ext cx="6165850" cy="4038600"/>
          </a:xfrm>
        </p:spPr>
        <p:txBody>
          <a:bodyPr/>
          <a:lstStyle/>
          <a:p>
            <a:r>
              <a:rPr lang="zh-CN" altLang="en-US" dirty="0" smtClean="0"/>
              <a:t>信</a:t>
            </a:r>
            <a:r>
              <a:rPr lang="zh-CN" altLang="zh-CN" dirty="0" smtClean="0"/>
              <a:t>托公司必须立足于信托本源业务，以产业领域为重点，以资源组合为手段，以市场优化为原则，以金融创新为动力形成信托公司新的盈利模式。在家族信托产品的设计上，应充分发挥信托业的灵活性。根据委托人的意愿和目的，结合信托财产的自身特点，合理进行产品创新，开发技术含量高、个性化的家族信托产品</a:t>
            </a:r>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7100" y="327025"/>
            <a:ext cx="6946900" cy="532784"/>
          </a:xfrm>
        </p:spPr>
        <p:txBody>
          <a:bodyPr/>
          <a:lstStyle/>
          <a:p>
            <a:r>
              <a:rPr lang="en-US" altLang="zh-CN" dirty="0" smtClean="0"/>
              <a:t>4</a:t>
            </a:r>
            <a:r>
              <a:rPr lang="zh-CN" altLang="zh-CN" dirty="0" smtClean="0"/>
              <a:t>、瑞士银行告别保密，引发信息保护危机</a:t>
            </a:r>
            <a:br>
              <a:rPr lang="zh-CN" altLang="zh-CN" dirty="0" smtClean="0"/>
            </a:br>
            <a:endParaRPr lang="zh-CN" altLang="en-US" dirty="0"/>
          </a:p>
        </p:txBody>
      </p:sp>
      <p:sp>
        <p:nvSpPr>
          <p:cNvPr id="3" name="内容占位符 2"/>
          <p:cNvSpPr>
            <a:spLocks noGrp="1"/>
          </p:cNvSpPr>
          <p:nvPr>
            <p:ph idx="1"/>
          </p:nvPr>
        </p:nvSpPr>
        <p:spPr>
          <a:xfrm>
            <a:off x="2457569" y="1238037"/>
            <a:ext cx="6165850" cy="4038600"/>
          </a:xfrm>
        </p:spPr>
        <p:txBody>
          <a:bodyPr/>
          <a:lstStyle/>
          <a:p>
            <a:r>
              <a:rPr lang="en-US" altLang="zh-CN" dirty="0" smtClean="0"/>
              <a:t>2014</a:t>
            </a:r>
            <a:r>
              <a:rPr lang="zh-CN" altLang="zh-CN" dirty="0" smtClean="0"/>
              <a:t>年</a:t>
            </a:r>
            <a:r>
              <a:rPr lang="en-US" altLang="zh-CN" dirty="0" smtClean="0"/>
              <a:t>5</a:t>
            </a:r>
            <a:r>
              <a:rPr lang="zh-CN" altLang="zh-CN" dirty="0" smtClean="0"/>
              <a:t>月</a:t>
            </a:r>
            <a:r>
              <a:rPr lang="en-US" altLang="zh-CN" dirty="0" smtClean="0"/>
              <a:t>6</a:t>
            </a:r>
            <a:r>
              <a:rPr lang="zh-CN" altLang="zh-CN" dirty="0" smtClean="0"/>
              <a:t>日，瑞士承诺将自动向其他国家交出外国人账户的详细资料</a:t>
            </a:r>
            <a:endParaRPr lang="en-US" altLang="zh-CN" dirty="0" smtClean="0"/>
          </a:p>
          <a:p>
            <a:endParaRPr lang="en-US" altLang="zh-CN" dirty="0" smtClean="0"/>
          </a:p>
          <a:p>
            <a:r>
              <a:rPr lang="zh-CN" altLang="zh-CN" dirty="0" smtClean="0"/>
              <a:t>瑞士此番接受的信息分享是一种极为有限的放宽</a:t>
            </a:r>
            <a:r>
              <a:rPr lang="zh-CN" altLang="en-US" dirty="0" smtClean="0"/>
              <a:t>。</a:t>
            </a:r>
            <a:r>
              <a:rPr lang="zh-CN" altLang="zh-CN" dirty="0" smtClean="0"/>
              <a:t>披露的对象只是账户户主的母国政府</a:t>
            </a:r>
            <a:r>
              <a:rPr lang="zh-CN" altLang="en-US" dirty="0" smtClean="0"/>
              <a:t>而非向社会公布</a:t>
            </a:r>
            <a:endParaRPr lang="en-US" altLang="zh-CN" dirty="0" smtClean="0"/>
          </a:p>
          <a:p>
            <a:endParaRPr lang="en-US" altLang="zh-CN" dirty="0" smtClean="0"/>
          </a:p>
          <a:p>
            <a:r>
              <a:rPr lang="zh-CN" altLang="zh-CN" dirty="0" smtClean="0"/>
              <a:t>家族信托客户对金融机构就金融隐私和信息安全的保护感到更加地不安，使得在国内开展家族信托业务更加地艰难。</a:t>
            </a:r>
          </a:p>
          <a:p>
            <a:endParaRPr lang="zh-CN"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24083" y="2593075"/>
            <a:ext cx="6905767" cy="559558"/>
          </a:xfrm>
        </p:spPr>
        <p:txBody>
          <a:bodyPr/>
          <a:lstStyle/>
          <a:p>
            <a:pPr algn="ctr"/>
            <a:r>
              <a:rPr lang="zh-CN" altLang="zh-CN" dirty="0" smtClean="0"/>
              <a:t>国内家族信托</a:t>
            </a:r>
            <a:r>
              <a:rPr lang="zh-CN" altLang="en-US" dirty="0" smtClean="0"/>
              <a:t>模式的</a:t>
            </a:r>
            <a:r>
              <a:rPr lang="zh-CN" altLang="zh-CN" dirty="0" smtClean="0"/>
              <a:t>案例分析</a:t>
            </a:r>
            <a:endParaRPr lang="zh-CN" altLang="zh-CN" dirty="0"/>
          </a:p>
        </p:txBody>
      </p:sp>
    </p:spTree>
    <p:extLst>
      <p:ext uri="{BB962C8B-B14F-4D97-AF65-F5344CB8AC3E}">
        <p14:creationId xmlns:p14="http://schemas.microsoft.com/office/powerpoint/2010/main" val="28104231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290383" y="327955"/>
            <a:ext cx="5625318" cy="830997"/>
          </a:xfrm>
          <a:prstGeom prst="rect">
            <a:avLst/>
          </a:prstGeom>
        </p:spPr>
        <p:txBody>
          <a:bodyPr wrap="square">
            <a:spAutoFit/>
          </a:bodyPr>
          <a:lstStyle/>
          <a:p>
            <a:pPr algn="l" eaLnBrk="1" hangingPunct="1"/>
            <a:r>
              <a:rPr lang="zh-CN" altLang="zh-CN" sz="2400" dirty="0" smtClean="0">
                <a:solidFill>
                  <a:schemeClr val="tx1">
                    <a:lumMod val="75000"/>
                  </a:schemeClr>
                </a:solidFill>
              </a:rPr>
              <a:t>平安信托：平安财富·鸿承世家系列单一万全资金信托</a:t>
            </a:r>
            <a:endParaRPr lang="zh-CN" altLang="en-US" sz="2400" dirty="0">
              <a:solidFill>
                <a:schemeClr val="tx1">
                  <a:lumMod val="75000"/>
                </a:schemeClr>
              </a:solidFill>
              <a:latin typeface="微软雅黑" pitchFamily="34" charset="-122"/>
              <a:ea typeface="微软雅黑" pitchFamily="34" charset="-122"/>
            </a:endParaRPr>
          </a:p>
        </p:txBody>
      </p:sp>
      <p:sp>
        <p:nvSpPr>
          <p:cNvPr id="89098" name="TextBox 11"/>
          <p:cNvSpPr txBox="1">
            <a:spLocks noChangeArrowheads="1"/>
          </p:cNvSpPr>
          <p:nvPr/>
        </p:nvSpPr>
        <p:spPr bwMode="auto">
          <a:xfrm>
            <a:off x="1954213" y="3450017"/>
            <a:ext cx="11445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charset="0"/>
              </a:defRPr>
            </a:lvl1pPr>
            <a:lvl2pPr marL="742950" indent="-285750" eaLnBrk="0" hangingPunct="0">
              <a:defRPr sz="1000" b="1">
                <a:solidFill>
                  <a:schemeClr val="bg1"/>
                </a:solidFill>
                <a:latin typeface="Arial" charset="0"/>
              </a:defRPr>
            </a:lvl2pPr>
            <a:lvl3pPr marL="1143000" indent="-228600" eaLnBrk="0" hangingPunct="0">
              <a:defRPr sz="1000" b="1">
                <a:solidFill>
                  <a:schemeClr val="bg1"/>
                </a:solidFill>
                <a:latin typeface="Arial" charset="0"/>
              </a:defRPr>
            </a:lvl3pPr>
            <a:lvl4pPr marL="1600200" indent="-228600" eaLnBrk="0" hangingPunct="0">
              <a:defRPr sz="1000" b="1">
                <a:solidFill>
                  <a:schemeClr val="bg1"/>
                </a:solidFill>
                <a:latin typeface="Arial" charset="0"/>
              </a:defRPr>
            </a:lvl4pPr>
            <a:lvl5pPr marL="2057400" indent="-228600" eaLnBrk="0" hangingPunct="0">
              <a:defRPr sz="1000" b="1">
                <a:solidFill>
                  <a:schemeClr val="bg1"/>
                </a:solidFill>
                <a:latin typeface="Arial" charset="0"/>
              </a:defRPr>
            </a:lvl5pPr>
            <a:lvl6pPr marL="2514600" indent="-228600" algn="r" eaLnBrk="0" fontAlgn="base" hangingPunct="0">
              <a:spcBef>
                <a:spcPct val="0"/>
              </a:spcBef>
              <a:spcAft>
                <a:spcPct val="0"/>
              </a:spcAft>
              <a:defRPr sz="1000" b="1">
                <a:solidFill>
                  <a:schemeClr val="bg1"/>
                </a:solidFill>
                <a:latin typeface="Arial" charset="0"/>
              </a:defRPr>
            </a:lvl6pPr>
            <a:lvl7pPr marL="2971800" indent="-228600" algn="r" eaLnBrk="0" fontAlgn="base" hangingPunct="0">
              <a:spcBef>
                <a:spcPct val="0"/>
              </a:spcBef>
              <a:spcAft>
                <a:spcPct val="0"/>
              </a:spcAft>
              <a:defRPr sz="1000" b="1">
                <a:solidFill>
                  <a:schemeClr val="bg1"/>
                </a:solidFill>
                <a:latin typeface="Arial" charset="0"/>
              </a:defRPr>
            </a:lvl7pPr>
            <a:lvl8pPr marL="3429000" indent="-228600" algn="r" eaLnBrk="0" fontAlgn="base" hangingPunct="0">
              <a:spcBef>
                <a:spcPct val="0"/>
              </a:spcBef>
              <a:spcAft>
                <a:spcPct val="0"/>
              </a:spcAft>
              <a:defRPr sz="1000" b="1">
                <a:solidFill>
                  <a:schemeClr val="bg1"/>
                </a:solidFill>
                <a:latin typeface="Arial" charset="0"/>
              </a:defRPr>
            </a:lvl8pPr>
            <a:lvl9pPr marL="3886200" indent="-228600" algn="r" eaLnBrk="0" fontAlgn="base" hangingPunct="0">
              <a:spcBef>
                <a:spcPct val="0"/>
              </a:spcBef>
              <a:spcAft>
                <a:spcPct val="0"/>
              </a:spcAft>
              <a:defRPr sz="1000" b="1">
                <a:solidFill>
                  <a:schemeClr val="bg1"/>
                </a:solidFill>
                <a:latin typeface="Arial" charset="0"/>
              </a:defRPr>
            </a:lvl9pPr>
          </a:lstStyle>
          <a:p>
            <a:pPr algn="ctr" eaLnBrk="1" hangingPunct="1"/>
            <a:r>
              <a:rPr lang="en-US" altLang="zh-CN" sz="1600" dirty="0">
                <a:solidFill>
                  <a:srgbClr val="FFFFFF"/>
                </a:solidFill>
                <a:latin typeface="微软雅黑" pitchFamily="34" charset="-122"/>
                <a:ea typeface="微软雅黑" pitchFamily="34" charset="-122"/>
              </a:rPr>
              <a:t>P2P</a:t>
            </a:r>
            <a:r>
              <a:rPr lang="zh-CN" altLang="en-US" sz="1600" dirty="0" smtClean="0">
                <a:solidFill>
                  <a:srgbClr val="FFFFFF"/>
                </a:solidFill>
                <a:latin typeface="微软雅黑" pitchFamily="34" charset="-122"/>
                <a:ea typeface="微软雅黑" pitchFamily="34" charset="-122"/>
              </a:rPr>
              <a:t>平台的现状</a:t>
            </a:r>
            <a:endParaRPr lang="zh-CN" altLang="en-US" sz="1600" dirty="0">
              <a:solidFill>
                <a:srgbClr val="FFFFFF"/>
              </a:solidFill>
              <a:latin typeface="微软雅黑" pitchFamily="34" charset="-122"/>
              <a:ea typeface="微软雅黑" pitchFamily="34" charset="-122"/>
            </a:endParaRPr>
          </a:p>
        </p:txBody>
      </p:sp>
      <p:sp>
        <p:nvSpPr>
          <p:cNvPr id="9" name="Oval 5"/>
          <p:cNvSpPr>
            <a:spLocks noChangeArrowheads="1"/>
          </p:cNvSpPr>
          <p:nvPr/>
        </p:nvSpPr>
        <p:spPr bwMode="auto">
          <a:xfrm>
            <a:off x="1652777" y="413167"/>
            <a:ext cx="609600" cy="540228"/>
          </a:xfrm>
          <a:prstGeom prst="ellipse">
            <a:avLst/>
          </a:prstGeom>
          <a:solidFill>
            <a:srgbClr val="FF0000"/>
          </a:solidFill>
          <a:ln>
            <a:noFill/>
          </a:ln>
          <a:effectLst/>
          <a:extLst/>
        </p:spPr>
        <p:txBody>
          <a:bodyPr wrap="none" anchor="ctr"/>
          <a:lstStyle>
            <a:lvl1pPr algn="l" eaLnBrk="0" hangingPunct="0">
              <a:spcBef>
                <a:spcPct val="20000"/>
              </a:spcBef>
              <a:buClr>
                <a:srgbClr val="B4CCE2"/>
              </a:buClr>
              <a:buChar char="•"/>
              <a:defRPr sz="2400">
                <a:solidFill>
                  <a:schemeClr val="tx1"/>
                </a:solidFill>
                <a:latin typeface="Arial" charset="0"/>
              </a:defRPr>
            </a:lvl1pPr>
            <a:lvl2pPr marL="742950" indent="-285750" algn="l" eaLnBrk="0" hangingPunct="0">
              <a:spcBef>
                <a:spcPct val="20000"/>
              </a:spcBef>
              <a:buClr>
                <a:srgbClr val="B4CCE2"/>
              </a:buClr>
              <a:buChar char="–"/>
              <a:defRPr sz="2000">
                <a:solidFill>
                  <a:schemeClr val="tx1"/>
                </a:solidFill>
                <a:latin typeface="Arial" charset="0"/>
              </a:defRPr>
            </a:lvl2pPr>
            <a:lvl3pPr marL="1143000" indent="-228600" algn="l" eaLnBrk="0" hangingPunct="0">
              <a:spcBef>
                <a:spcPct val="20000"/>
              </a:spcBef>
              <a:buClr>
                <a:srgbClr val="B4CCE2"/>
              </a:buClr>
              <a:buChar char="•"/>
              <a:defRPr>
                <a:solidFill>
                  <a:schemeClr val="tx1"/>
                </a:solidFill>
                <a:latin typeface="Arial" charset="0"/>
              </a:defRPr>
            </a:lvl3pPr>
            <a:lvl4pPr marL="1600200" indent="-228600" algn="l" eaLnBrk="0" hangingPunct="0">
              <a:spcBef>
                <a:spcPct val="20000"/>
              </a:spcBef>
              <a:buClr>
                <a:srgbClr val="B4CCE2"/>
              </a:buClr>
              <a:buChar char="–"/>
              <a:defRPr sz="1600">
                <a:solidFill>
                  <a:schemeClr val="tx1"/>
                </a:solidFill>
                <a:latin typeface="Arial" charset="0"/>
              </a:defRPr>
            </a:lvl4pPr>
            <a:lvl5pPr marL="2057400" indent="-228600" algn="l" eaLnBrk="0" hangingPunct="0">
              <a:spcBef>
                <a:spcPct val="20000"/>
              </a:spcBef>
              <a:buClr>
                <a:srgbClr val="B4CCE2"/>
              </a:buClr>
              <a:buChar char="»"/>
              <a:defRPr sz="1600">
                <a:solidFill>
                  <a:schemeClr val="tx1"/>
                </a:solidFill>
                <a:latin typeface="Arial" charset="0"/>
              </a:defRPr>
            </a:lvl5pPr>
            <a:lvl6pPr marL="2514600" indent="-228600" eaLnBrk="0" fontAlgn="base" hangingPunct="0">
              <a:spcBef>
                <a:spcPct val="20000"/>
              </a:spcBef>
              <a:spcAft>
                <a:spcPct val="0"/>
              </a:spcAft>
              <a:buClr>
                <a:srgbClr val="B4CCE2"/>
              </a:buClr>
              <a:buChar char="»"/>
              <a:defRPr sz="1600">
                <a:solidFill>
                  <a:schemeClr val="tx1"/>
                </a:solidFill>
                <a:latin typeface="Arial" charset="0"/>
              </a:defRPr>
            </a:lvl6pPr>
            <a:lvl7pPr marL="2971800" indent="-228600" eaLnBrk="0" fontAlgn="base" hangingPunct="0">
              <a:spcBef>
                <a:spcPct val="20000"/>
              </a:spcBef>
              <a:spcAft>
                <a:spcPct val="0"/>
              </a:spcAft>
              <a:buClr>
                <a:srgbClr val="B4CCE2"/>
              </a:buClr>
              <a:buChar char="»"/>
              <a:defRPr sz="1600">
                <a:solidFill>
                  <a:schemeClr val="tx1"/>
                </a:solidFill>
                <a:latin typeface="Arial" charset="0"/>
              </a:defRPr>
            </a:lvl7pPr>
            <a:lvl8pPr marL="3429000" indent="-228600" eaLnBrk="0" fontAlgn="base" hangingPunct="0">
              <a:spcBef>
                <a:spcPct val="20000"/>
              </a:spcBef>
              <a:spcAft>
                <a:spcPct val="0"/>
              </a:spcAft>
              <a:buClr>
                <a:srgbClr val="B4CCE2"/>
              </a:buClr>
              <a:buChar char="»"/>
              <a:defRPr sz="1600">
                <a:solidFill>
                  <a:schemeClr val="tx1"/>
                </a:solidFill>
                <a:latin typeface="Arial" charset="0"/>
              </a:defRPr>
            </a:lvl8pPr>
            <a:lvl9pPr marL="3886200" indent="-228600" eaLnBrk="0" fontAlgn="base" hangingPunct="0">
              <a:spcBef>
                <a:spcPct val="20000"/>
              </a:spcBef>
              <a:spcAft>
                <a:spcPct val="0"/>
              </a:spcAft>
              <a:buClr>
                <a:srgbClr val="B4CCE2"/>
              </a:buClr>
              <a:buChar char="»"/>
              <a:defRPr sz="1600">
                <a:solidFill>
                  <a:schemeClr val="tx1"/>
                </a:solidFill>
                <a:latin typeface="Arial" charset="0"/>
              </a:defRPr>
            </a:lvl9pPr>
          </a:lstStyle>
          <a:p>
            <a:pPr algn="r" eaLnBrk="1" hangingPunct="1">
              <a:spcBef>
                <a:spcPct val="0"/>
              </a:spcBef>
              <a:buClrTx/>
              <a:buFontTx/>
              <a:buNone/>
            </a:pPr>
            <a:endParaRPr lang="zh-CN" altLang="en-US" sz="1000">
              <a:solidFill>
                <a:srgbClr val="FFFFFF"/>
              </a:solidFill>
              <a:ea typeface="宋体" charset="-122"/>
            </a:endParaRPr>
          </a:p>
        </p:txBody>
      </p:sp>
      <p:sp>
        <p:nvSpPr>
          <p:cNvPr id="4" name="TextBox 3"/>
          <p:cNvSpPr txBox="1"/>
          <p:nvPr/>
        </p:nvSpPr>
        <p:spPr>
          <a:xfrm>
            <a:off x="1704784" y="464434"/>
            <a:ext cx="461370" cy="461665"/>
          </a:xfrm>
          <a:prstGeom prst="rect">
            <a:avLst/>
          </a:prstGeom>
          <a:noFill/>
        </p:spPr>
        <p:txBody>
          <a:bodyPr wrap="square" rtlCol="0">
            <a:spAutoFit/>
          </a:bodyPr>
          <a:lstStyle/>
          <a:p>
            <a:r>
              <a:rPr lang="en-US" altLang="zh-CN" sz="2400" dirty="0" smtClean="0">
                <a:solidFill>
                  <a:schemeClr val="accent2"/>
                </a:solidFill>
                <a:latin typeface="Arial Black" panose="020B0A04020102020204" pitchFamily="34" charset="0"/>
              </a:rPr>
              <a:t>1</a:t>
            </a:r>
            <a:endParaRPr lang="zh-CN" altLang="en-US" sz="2400" dirty="0">
              <a:solidFill>
                <a:schemeClr val="accent2"/>
              </a:solidFill>
              <a:latin typeface="Arial Black" panose="020B0A04020102020204" pitchFamily="34" charset="0"/>
            </a:endParaRPr>
          </a:p>
        </p:txBody>
      </p:sp>
      <p:sp>
        <p:nvSpPr>
          <p:cNvPr id="10" name="页脚占位符 3"/>
          <p:cNvSpPr txBox="1">
            <a:spLocks/>
          </p:cNvSpPr>
          <p:nvPr/>
        </p:nvSpPr>
        <p:spPr>
          <a:xfrm>
            <a:off x="3217022" y="6369965"/>
            <a:ext cx="2895600" cy="365125"/>
          </a:xfrm>
          <a:prstGeom prst="rect">
            <a:avLst/>
          </a:prstGeom>
        </p:spPr>
        <p:txBody>
          <a:bodyPr/>
          <a:lstStyle>
            <a:defPPr>
              <a:defRPr lang="fr-FR"/>
            </a:defPPr>
            <a:lvl1pPr algn="r" rtl="0" fontAlgn="base">
              <a:spcBef>
                <a:spcPct val="0"/>
              </a:spcBef>
              <a:spcAft>
                <a:spcPct val="0"/>
              </a:spcAft>
              <a:defRPr sz="1000" b="1" kern="1200">
                <a:solidFill>
                  <a:schemeClr val="bg1"/>
                </a:solidFill>
                <a:latin typeface="Arial" charset="0"/>
                <a:ea typeface="+mn-ea"/>
                <a:cs typeface="+mn-cs"/>
              </a:defRPr>
            </a:lvl1pPr>
            <a:lvl2pPr marL="457200" algn="r" rtl="0" fontAlgn="base">
              <a:spcBef>
                <a:spcPct val="0"/>
              </a:spcBef>
              <a:spcAft>
                <a:spcPct val="0"/>
              </a:spcAft>
              <a:defRPr sz="1000" b="1" kern="1200">
                <a:solidFill>
                  <a:schemeClr val="bg1"/>
                </a:solidFill>
                <a:latin typeface="Arial" charset="0"/>
                <a:ea typeface="+mn-ea"/>
                <a:cs typeface="+mn-cs"/>
              </a:defRPr>
            </a:lvl2pPr>
            <a:lvl3pPr marL="914400" algn="r" rtl="0" fontAlgn="base">
              <a:spcBef>
                <a:spcPct val="0"/>
              </a:spcBef>
              <a:spcAft>
                <a:spcPct val="0"/>
              </a:spcAft>
              <a:defRPr sz="1000" b="1" kern="1200">
                <a:solidFill>
                  <a:schemeClr val="bg1"/>
                </a:solidFill>
                <a:latin typeface="Arial" charset="0"/>
                <a:ea typeface="+mn-ea"/>
                <a:cs typeface="+mn-cs"/>
              </a:defRPr>
            </a:lvl3pPr>
            <a:lvl4pPr marL="1371600" algn="r" rtl="0" fontAlgn="base">
              <a:spcBef>
                <a:spcPct val="0"/>
              </a:spcBef>
              <a:spcAft>
                <a:spcPct val="0"/>
              </a:spcAft>
              <a:defRPr sz="1000" b="1" kern="1200">
                <a:solidFill>
                  <a:schemeClr val="bg1"/>
                </a:solidFill>
                <a:latin typeface="Arial" charset="0"/>
                <a:ea typeface="+mn-ea"/>
                <a:cs typeface="+mn-cs"/>
              </a:defRPr>
            </a:lvl4pPr>
            <a:lvl5pPr marL="1828800" algn="r" rtl="0" fontAlgn="base">
              <a:spcBef>
                <a:spcPct val="0"/>
              </a:spcBef>
              <a:spcAft>
                <a:spcPct val="0"/>
              </a:spcAft>
              <a:defRPr sz="1000" b="1" kern="1200">
                <a:solidFill>
                  <a:schemeClr val="bg1"/>
                </a:solidFill>
                <a:latin typeface="Arial" charset="0"/>
                <a:ea typeface="+mn-ea"/>
                <a:cs typeface="+mn-cs"/>
              </a:defRPr>
            </a:lvl5pPr>
            <a:lvl6pPr marL="2286000" algn="l" defTabSz="914400" rtl="0" eaLnBrk="1" latinLnBrk="0" hangingPunct="1">
              <a:defRPr sz="1000" b="1" kern="1200">
                <a:solidFill>
                  <a:schemeClr val="bg1"/>
                </a:solidFill>
                <a:latin typeface="Arial" charset="0"/>
                <a:ea typeface="+mn-ea"/>
                <a:cs typeface="+mn-cs"/>
              </a:defRPr>
            </a:lvl6pPr>
            <a:lvl7pPr marL="2743200" algn="l" defTabSz="914400" rtl="0" eaLnBrk="1" latinLnBrk="0" hangingPunct="1">
              <a:defRPr sz="1000" b="1" kern="1200">
                <a:solidFill>
                  <a:schemeClr val="bg1"/>
                </a:solidFill>
                <a:latin typeface="Arial" charset="0"/>
                <a:ea typeface="+mn-ea"/>
                <a:cs typeface="+mn-cs"/>
              </a:defRPr>
            </a:lvl7pPr>
            <a:lvl8pPr marL="3200400" algn="l" defTabSz="914400" rtl="0" eaLnBrk="1" latinLnBrk="0" hangingPunct="1">
              <a:defRPr sz="1000" b="1" kern="1200">
                <a:solidFill>
                  <a:schemeClr val="bg1"/>
                </a:solidFill>
                <a:latin typeface="Arial" charset="0"/>
                <a:ea typeface="+mn-ea"/>
                <a:cs typeface="+mn-cs"/>
              </a:defRPr>
            </a:lvl8pPr>
            <a:lvl9pPr marL="3657600" algn="l" defTabSz="914400" rtl="0" eaLnBrk="1" latinLnBrk="0" hangingPunct="1">
              <a:defRPr sz="1000" b="1" kern="1200">
                <a:solidFill>
                  <a:schemeClr val="bg1"/>
                </a:solidFill>
                <a:latin typeface="Arial" charset="0"/>
                <a:ea typeface="+mn-ea"/>
                <a:cs typeface="+mn-cs"/>
              </a:defRPr>
            </a:lvl9pPr>
          </a:lstStyle>
          <a:p>
            <a:pPr algn="ctr"/>
            <a:endParaRPr lang="zh-CN" altLang="en-US" sz="1600" dirty="0">
              <a:solidFill>
                <a:schemeClr val="accent1">
                  <a:lumMod val="10000"/>
                </a:schemeClr>
              </a:solidFill>
            </a:endParaRPr>
          </a:p>
        </p:txBody>
      </p:sp>
      <p:sp>
        <p:nvSpPr>
          <p:cNvPr id="13" name="TextBox 12"/>
          <p:cNvSpPr txBox="1"/>
          <p:nvPr/>
        </p:nvSpPr>
        <p:spPr>
          <a:xfrm>
            <a:off x="1637732" y="1310185"/>
            <a:ext cx="5964072" cy="5293757"/>
          </a:xfrm>
          <a:prstGeom prst="rect">
            <a:avLst/>
          </a:prstGeom>
          <a:noFill/>
        </p:spPr>
        <p:txBody>
          <a:bodyPr wrap="square" rtlCol="0">
            <a:spAutoFit/>
          </a:bodyPr>
          <a:lstStyle/>
          <a:p>
            <a:pPr algn="l"/>
            <a:r>
              <a:rPr lang="zh-CN" altLang="en-US" sz="2000" dirty="0" smtClean="0">
                <a:solidFill>
                  <a:schemeClr val="tx1">
                    <a:lumMod val="75000"/>
                  </a:schemeClr>
                </a:solidFill>
              </a:rPr>
              <a:t>（</a:t>
            </a:r>
            <a:r>
              <a:rPr lang="en-US" altLang="zh-CN" sz="2000" dirty="0" smtClean="0">
                <a:solidFill>
                  <a:schemeClr val="tx1">
                    <a:lumMod val="75000"/>
                  </a:schemeClr>
                </a:solidFill>
              </a:rPr>
              <a:t>1</a:t>
            </a:r>
            <a:r>
              <a:rPr lang="zh-CN" altLang="en-US" sz="2000" dirty="0" smtClean="0">
                <a:solidFill>
                  <a:schemeClr val="tx1">
                    <a:lumMod val="75000"/>
                  </a:schemeClr>
                </a:solidFill>
              </a:rPr>
              <a:t>）</a:t>
            </a:r>
            <a:r>
              <a:rPr lang="zh-CN" altLang="zh-CN" sz="2000" dirty="0" smtClean="0">
                <a:solidFill>
                  <a:schemeClr val="tx1">
                    <a:lumMod val="75000"/>
                  </a:schemeClr>
                </a:solidFill>
              </a:rPr>
              <a:t>产品为单一资金信托</a:t>
            </a:r>
            <a:endParaRPr lang="en-US" altLang="zh-CN" sz="2000" dirty="0" smtClean="0">
              <a:solidFill>
                <a:schemeClr val="tx1">
                  <a:lumMod val="75000"/>
                </a:schemeClr>
              </a:solidFill>
            </a:endParaRPr>
          </a:p>
          <a:p>
            <a:pPr algn="l"/>
            <a:endParaRPr lang="en-US" altLang="zh-CN" sz="2000" dirty="0" smtClean="0">
              <a:solidFill>
                <a:schemeClr val="tx1">
                  <a:lumMod val="75000"/>
                </a:schemeClr>
              </a:solidFill>
            </a:endParaRPr>
          </a:p>
          <a:p>
            <a:pPr lvl="1" algn="l">
              <a:buFont typeface="Wingdings" pitchFamily="2" charset="2"/>
              <a:buChar char="Ø"/>
            </a:pPr>
            <a:r>
              <a:rPr lang="en-US" altLang="zh-CN" sz="1800" b="0" dirty="0" smtClean="0">
                <a:solidFill>
                  <a:schemeClr val="tx1">
                    <a:lumMod val="75000"/>
                  </a:schemeClr>
                </a:solidFill>
              </a:rPr>
              <a:t>2013</a:t>
            </a:r>
            <a:r>
              <a:rPr lang="zh-CN" altLang="zh-CN" sz="1800" b="0" dirty="0" smtClean="0">
                <a:solidFill>
                  <a:schemeClr val="tx1">
                    <a:lumMod val="75000"/>
                  </a:schemeClr>
                </a:solidFill>
              </a:rPr>
              <a:t>年年初，平安信托发行</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信托产品募集规模为</a:t>
            </a:r>
            <a:r>
              <a:rPr lang="en-US" altLang="zh-CN" sz="1800" b="0" dirty="0" smtClean="0">
                <a:solidFill>
                  <a:schemeClr val="tx1">
                    <a:lumMod val="75000"/>
                  </a:schemeClr>
                </a:solidFill>
              </a:rPr>
              <a:t>5000</a:t>
            </a:r>
            <a:r>
              <a:rPr lang="zh-CN" altLang="zh-CN" sz="1800" b="0" dirty="0" smtClean="0">
                <a:solidFill>
                  <a:schemeClr val="tx1">
                    <a:lumMod val="75000"/>
                  </a:schemeClr>
                </a:solidFill>
              </a:rPr>
              <a:t>万元，合同期为</a:t>
            </a:r>
            <a:r>
              <a:rPr lang="en-US" altLang="zh-CN" sz="1800" b="0" dirty="0" smtClean="0">
                <a:solidFill>
                  <a:schemeClr val="tx1">
                    <a:lumMod val="75000"/>
                  </a:schemeClr>
                </a:solidFill>
              </a:rPr>
              <a:t>50</a:t>
            </a:r>
            <a:r>
              <a:rPr lang="zh-CN" altLang="zh-CN" sz="1800" b="0" dirty="0" smtClean="0">
                <a:solidFill>
                  <a:schemeClr val="tx1">
                    <a:lumMod val="75000"/>
                  </a:schemeClr>
                </a:solidFill>
              </a:rPr>
              <a:t>年，客户</a:t>
            </a:r>
            <a:r>
              <a:rPr lang="zh-CN" altLang="en-US" sz="1800" b="0" dirty="0" smtClean="0">
                <a:solidFill>
                  <a:schemeClr val="tx1">
                    <a:lumMod val="75000"/>
                  </a:schemeClr>
                </a:solidFill>
              </a:rPr>
              <a:t>为</a:t>
            </a:r>
            <a:r>
              <a:rPr lang="zh-CN" altLang="zh-CN" sz="1800" b="0" dirty="0" smtClean="0">
                <a:solidFill>
                  <a:schemeClr val="tx1">
                    <a:lumMod val="75000"/>
                  </a:schemeClr>
                </a:solidFill>
              </a:rPr>
              <a:t>一位年过</a:t>
            </a:r>
            <a:r>
              <a:rPr lang="en-US" altLang="zh-CN" sz="1800" b="0" dirty="0" smtClean="0">
                <a:solidFill>
                  <a:schemeClr val="tx1">
                    <a:lumMod val="75000"/>
                  </a:schemeClr>
                </a:solidFill>
              </a:rPr>
              <a:t>40</a:t>
            </a:r>
            <a:r>
              <a:rPr lang="zh-CN" altLang="zh-CN" sz="1800" b="0" dirty="0" smtClean="0">
                <a:solidFill>
                  <a:schemeClr val="tx1">
                    <a:lumMod val="75000"/>
                  </a:schemeClr>
                </a:solidFill>
              </a:rPr>
              <a:t>岁的企业家。</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约定，信托委托人与平安信托共同管理这笔资产。委托人可通过指定继承人为受益人的方式来实现财产继承</a:t>
            </a:r>
            <a:endParaRPr lang="en-US" altLang="zh-CN" sz="1800" b="0" dirty="0" smtClean="0">
              <a:solidFill>
                <a:schemeClr val="tx1">
                  <a:lumMod val="75000"/>
                </a:schemeClr>
              </a:solidFill>
            </a:endParaRPr>
          </a:p>
          <a:p>
            <a:pPr algn="l"/>
            <a:endParaRPr lang="en-US" altLang="zh-CN" sz="2000" dirty="0" smtClean="0">
              <a:solidFill>
                <a:schemeClr val="tx1">
                  <a:lumMod val="75000"/>
                </a:schemeClr>
              </a:solidFill>
            </a:endParaRPr>
          </a:p>
          <a:p>
            <a:pPr algn="l"/>
            <a:r>
              <a:rPr lang="zh-CN" altLang="en-US" sz="2000" dirty="0" smtClean="0">
                <a:solidFill>
                  <a:schemeClr val="tx1">
                    <a:lumMod val="75000"/>
                  </a:schemeClr>
                </a:solidFill>
              </a:rPr>
              <a:t>（</a:t>
            </a:r>
            <a:r>
              <a:rPr lang="en-US" altLang="zh-CN" sz="2000" dirty="0" smtClean="0">
                <a:solidFill>
                  <a:schemeClr val="tx1">
                    <a:lumMod val="75000"/>
                  </a:schemeClr>
                </a:solidFill>
              </a:rPr>
              <a:t>2</a:t>
            </a:r>
            <a:r>
              <a:rPr lang="zh-CN" altLang="en-US" sz="2000" dirty="0" smtClean="0">
                <a:solidFill>
                  <a:schemeClr val="tx1">
                    <a:lumMod val="75000"/>
                  </a:schemeClr>
                </a:solidFill>
              </a:rPr>
              <a:t>）</a:t>
            </a:r>
            <a:r>
              <a:rPr lang="zh-CN" altLang="zh-CN" sz="2000" dirty="0" smtClean="0">
                <a:solidFill>
                  <a:schemeClr val="tx1">
                    <a:lumMod val="75000"/>
                  </a:schemeClr>
                </a:solidFill>
              </a:rPr>
              <a:t>定制式、可撤销信托，委托人受托人共同管理信托财产</a:t>
            </a:r>
            <a:endParaRPr lang="en-US" altLang="zh-CN" sz="2000" dirty="0" smtClean="0">
              <a:solidFill>
                <a:schemeClr val="tx1">
                  <a:lumMod val="75000"/>
                </a:schemeClr>
              </a:solidFill>
            </a:endParaRPr>
          </a:p>
          <a:p>
            <a:pPr algn="l"/>
            <a:endParaRPr lang="en-US" altLang="zh-CN" sz="200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单一产品的设计时，可以根据委托人的意愿和特殊情况定制产品</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在受益人设置及信托财产的分配上，此类信托可设置其他受益人，可中途变更，也可限制受益人权利。</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信托委托人与平安信托共同管理信托资产</a:t>
            </a:r>
            <a:endParaRPr lang="en-US" altLang="zh-CN" sz="1800" b="0" dirty="0" smtClean="0">
              <a:solidFill>
                <a:schemeClr val="tx1">
                  <a:lumMod val="75000"/>
                </a:schemeClr>
              </a:solidFill>
            </a:endParaRPr>
          </a:p>
          <a:p>
            <a:pPr algn="l"/>
            <a:endParaRPr lang="en-US" altLang="zh-CN" sz="2000" dirty="0" smtClean="0">
              <a:solidFill>
                <a:schemeClr val="tx1">
                  <a:lumMod val="75000"/>
                </a:schemeClr>
              </a:solidFill>
            </a:endParaRPr>
          </a:p>
        </p:txBody>
      </p:sp>
    </p:spTree>
    <p:extLst>
      <p:ext uri="{BB962C8B-B14F-4D97-AF65-F5344CB8AC3E}">
        <p14:creationId xmlns:p14="http://schemas.microsoft.com/office/powerpoint/2010/main" val="11185869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78926" y="368490"/>
            <a:ext cx="6482686" cy="6247864"/>
          </a:xfrm>
          <a:prstGeom prst="rect">
            <a:avLst/>
          </a:prstGeom>
          <a:noFill/>
        </p:spPr>
        <p:txBody>
          <a:bodyPr wrap="square" rtlCol="0">
            <a:spAutoFit/>
          </a:bodyPr>
          <a:lstStyle/>
          <a:p>
            <a:pPr algn="l"/>
            <a:r>
              <a:rPr lang="zh-CN" altLang="en-US" sz="2000" dirty="0" smtClean="0">
                <a:solidFill>
                  <a:schemeClr val="tx1">
                    <a:lumMod val="75000"/>
                  </a:schemeClr>
                </a:solidFill>
              </a:rPr>
              <a:t>（</a:t>
            </a:r>
            <a:r>
              <a:rPr lang="en-US" altLang="zh-CN" sz="2000" dirty="0" smtClean="0">
                <a:solidFill>
                  <a:schemeClr val="tx1">
                    <a:lumMod val="75000"/>
                  </a:schemeClr>
                </a:solidFill>
              </a:rPr>
              <a:t>3</a:t>
            </a:r>
            <a:r>
              <a:rPr lang="zh-CN" altLang="en-US" sz="2000" dirty="0" smtClean="0">
                <a:solidFill>
                  <a:schemeClr val="tx1">
                    <a:lumMod val="75000"/>
                  </a:schemeClr>
                </a:solidFill>
              </a:rPr>
              <a:t>）</a:t>
            </a:r>
            <a:r>
              <a:rPr lang="zh-CN" altLang="zh-CN" sz="2000" dirty="0" smtClean="0">
                <a:solidFill>
                  <a:schemeClr val="tx1">
                    <a:lumMod val="75000"/>
                  </a:schemeClr>
                </a:solidFill>
              </a:rPr>
              <a:t>利益分配多样化，产品运作信息向委托人公开</a:t>
            </a:r>
            <a:endParaRPr lang="en-US" altLang="zh-CN" sz="2000" dirty="0" smtClean="0">
              <a:solidFill>
                <a:schemeClr val="tx1">
                  <a:lumMod val="75000"/>
                </a:schemeClr>
              </a:solidFill>
            </a:endParaRPr>
          </a:p>
          <a:p>
            <a:pPr algn="l"/>
            <a:endParaRPr lang="en-US" altLang="zh-CN" sz="2000" dirty="0" smtClean="0">
              <a:solidFill>
                <a:schemeClr val="tx1">
                  <a:lumMod val="75000"/>
                </a:schemeClr>
              </a:solidFill>
            </a:endParaRPr>
          </a:p>
          <a:p>
            <a:pPr lvl="1" algn="l">
              <a:buFont typeface="Wingdings" pitchFamily="2" charset="2"/>
              <a:buChar char="Ø"/>
            </a:pPr>
            <a:r>
              <a:rPr lang="zh-CN" altLang="zh-CN" sz="2000" b="0" dirty="0" smtClean="0">
                <a:solidFill>
                  <a:schemeClr val="tx1">
                    <a:lumMod val="75000"/>
                  </a:schemeClr>
                </a:solidFill>
              </a:rPr>
              <a:t>信托利益分配上可选择一次性分配、定期定量</a:t>
            </a:r>
            <a:r>
              <a:rPr lang="en-US" altLang="zh-CN" sz="2000" b="0" dirty="0" smtClean="0">
                <a:solidFill>
                  <a:schemeClr val="tx1">
                    <a:lumMod val="75000"/>
                  </a:schemeClr>
                </a:solidFill>
              </a:rPr>
              <a:t>(</a:t>
            </a:r>
            <a:r>
              <a:rPr lang="zh-CN" altLang="zh-CN" sz="2000" b="0" dirty="0" smtClean="0">
                <a:solidFill>
                  <a:schemeClr val="tx1">
                    <a:lumMod val="75000"/>
                  </a:schemeClr>
                </a:solidFill>
              </a:rPr>
              <a:t>比例</a:t>
            </a:r>
            <a:r>
              <a:rPr lang="en-US" altLang="zh-CN" sz="2000" b="0" dirty="0" smtClean="0">
                <a:solidFill>
                  <a:schemeClr val="tx1">
                    <a:lumMod val="75000"/>
                  </a:schemeClr>
                </a:solidFill>
              </a:rPr>
              <a:t>)</a:t>
            </a:r>
            <a:r>
              <a:rPr lang="zh-CN" altLang="zh-CN" sz="2000" b="0" dirty="0" smtClean="0">
                <a:solidFill>
                  <a:schemeClr val="tx1">
                    <a:lumMod val="75000"/>
                  </a:schemeClr>
                </a:solidFill>
              </a:rPr>
              <a:t>分配、不定期不定量分配、临时分配、附带条件分配等不同的形式。</a:t>
            </a:r>
            <a:endParaRPr lang="en-US" altLang="zh-CN" sz="2000" b="0" dirty="0" smtClean="0">
              <a:solidFill>
                <a:schemeClr val="tx1">
                  <a:lumMod val="75000"/>
                </a:schemeClr>
              </a:solidFill>
            </a:endParaRPr>
          </a:p>
          <a:p>
            <a:pPr lvl="1" algn="l">
              <a:buFont typeface="Wingdings" pitchFamily="2" charset="2"/>
              <a:buChar char="Ø"/>
            </a:pPr>
            <a:r>
              <a:rPr lang="zh-CN" altLang="zh-CN" sz="2000" b="0" dirty="0" smtClean="0">
                <a:solidFill>
                  <a:schemeClr val="tx1">
                    <a:lumMod val="75000"/>
                  </a:schemeClr>
                </a:solidFill>
              </a:rPr>
              <a:t>继承人可以参与或监督信托管理</a:t>
            </a:r>
            <a:r>
              <a:rPr lang="zh-CN" altLang="en-US" sz="2000" b="0" dirty="0" smtClean="0">
                <a:solidFill>
                  <a:schemeClr val="tx1">
                    <a:lumMod val="75000"/>
                  </a:schemeClr>
                </a:solidFill>
              </a:rPr>
              <a:t>；</a:t>
            </a:r>
            <a:r>
              <a:rPr lang="zh-CN" altLang="zh-CN" sz="2000" b="0" dirty="0" smtClean="0">
                <a:solidFill>
                  <a:schemeClr val="tx1">
                    <a:lumMod val="75000"/>
                  </a:schemeClr>
                </a:solidFill>
              </a:rPr>
              <a:t>信托会定期或不定期将信托财产运作情况以正式报告或邮件等方式与委托人</a:t>
            </a:r>
            <a:r>
              <a:rPr lang="en-US" altLang="zh-CN" sz="2000" b="0" dirty="0" smtClean="0">
                <a:solidFill>
                  <a:schemeClr val="tx1">
                    <a:lumMod val="75000"/>
                  </a:schemeClr>
                </a:solidFill>
              </a:rPr>
              <a:t>/</a:t>
            </a:r>
            <a:r>
              <a:rPr lang="zh-CN" altLang="zh-CN" sz="2000" b="0" dirty="0" smtClean="0">
                <a:solidFill>
                  <a:schemeClr val="tx1">
                    <a:lumMod val="75000"/>
                  </a:schemeClr>
                </a:solidFill>
              </a:rPr>
              <a:t>受益人沟通。信托公司做重大决策前，也会充分征询委托人意见，使委托人对运作信息有充分了解。如果委托人不在世了，则根据相关协议条款或法律执行信托。</a:t>
            </a:r>
            <a:endParaRPr lang="en-US" altLang="zh-CN" sz="2000" b="0" dirty="0" smtClean="0">
              <a:solidFill>
                <a:schemeClr val="tx1">
                  <a:lumMod val="75000"/>
                </a:schemeClr>
              </a:solidFill>
            </a:endParaRPr>
          </a:p>
          <a:p>
            <a:pPr algn="l">
              <a:buFont typeface="Wingdings" pitchFamily="2" charset="2"/>
              <a:buChar char="Ø"/>
            </a:pPr>
            <a:endParaRPr lang="en-US" altLang="zh-CN" sz="2000" b="0" dirty="0" smtClean="0">
              <a:solidFill>
                <a:schemeClr val="tx1">
                  <a:lumMod val="75000"/>
                </a:schemeClr>
              </a:solidFill>
            </a:endParaRPr>
          </a:p>
          <a:p>
            <a:pPr algn="l"/>
            <a:r>
              <a:rPr lang="zh-CN" altLang="en-US" sz="2000" dirty="0" smtClean="0">
                <a:solidFill>
                  <a:schemeClr val="tx1">
                    <a:lumMod val="75000"/>
                  </a:schemeClr>
                </a:solidFill>
              </a:rPr>
              <a:t>（</a:t>
            </a:r>
            <a:r>
              <a:rPr lang="en-US" altLang="zh-CN" sz="2000" dirty="0" smtClean="0">
                <a:solidFill>
                  <a:schemeClr val="tx1">
                    <a:lumMod val="75000"/>
                  </a:schemeClr>
                </a:solidFill>
              </a:rPr>
              <a:t>4</a:t>
            </a:r>
            <a:r>
              <a:rPr lang="zh-CN" altLang="en-US" sz="2000" dirty="0" smtClean="0">
                <a:solidFill>
                  <a:schemeClr val="tx1">
                    <a:lumMod val="75000"/>
                  </a:schemeClr>
                </a:solidFill>
              </a:rPr>
              <a:t>）</a:t>
            </a:r>
            <a:r>
              <a:rPr lang="zh-CN" altLang="zh-CN" sz="2000" dirty="0" smtClean="0">
                <a:solidFill>
                  <a:schemeClr val="tx1">
                    <a:lumMod val="75000"/>
                  </a:schemeClr>
                </a:solidFill>
              </a:rPr>
              <a:t>信托资金组合运用，预计年化收益为固定</a:t>
            </a:r>
            <a:r>
              <a:rPr lang="en-US" altLang="zh-CN" sz="2000" dirty="0" smtClean="0">
                <a:solidFill>
                  <a:schemeClr val="tx1">
                    <a:lumMod val="75000"/>
                  </a:schemeClr>
                </a:solidFill>
              </a:rPr>
              <a:t>+</a:t>
            </a:r>
            <a:r>
              <a:rPr lang="zh-CN" altLang="zh-CN" sz="2000" dirty="0" smtClean="0">
                <a:solidFill>
                  <a:schemeClr val="tx1">
                    <a:lumMod val="75000"/>
                  </a:schemeClr>
                </a:solidFill>
              </a:rPr>
              <a:t>浮动</a:t>
            </a:r>
            <a:endParaRPr lang="en-US" altLang="zh-CN" sz="2000" dirty="0" smtClean="0">
              <a:solidFill>
                <a:schemeClr val="tx1">
                  <a:lumMod val="75000"/>
                </a:schemeClr>
              </a:solidFill>
            </a:endParaRPr>
          </a:p>
          <a:p>
            <a:pPr algn="l"/>
            <a:endParaRPr lang="en-US" altLang="zh-CN" sz="2000" dirty="0" smtClean="0">
              <a:solidFill>
                <a:schemeClr val="tx1">
                  <a:lumMod val="75000"/>
                </a:schemeClr>
              </a:solidFill>
            </a:endParaRPr>
          </a:p>
          <a:p>
            <a:pPr lvl="1" algn="l">
              <a:buFont typeface="Wingdings" pitchFamily="2" charset="2"/>
              <a:buChar char="Ø"/>
            </a:pPr>
            <a:r>
              <a:rPr lang="zh-CN" altLang="zh-CN" sz="2000" b="0" dirty="0" smtClean="0">
                <a:solidFill>
                  <a:schemeClr val="tx1">
                    <a:lumMod val="75000"/>
                  </a:schemeClr>
                </a:solidFill>
              </a:rPr>
              <a:t>其资金主要投向物业、基建、证券和加入集合资金信托计划，预计年收益在</a:t>
            </a:r>
            <a:r>
              <a:rPr lang="en-US" altLang="zh-CN" sz="2000" b="0" dirty="0" smtClean="0">
                <a:solidFill>
                  <a:schemeClr val="tx1">
                    <a:lumMod val="75000"/>
                  </a:schemeClr>
                </a:solidFill>
              </a:rPr>
              <a:t>4%-4.5%</a:t>
            </a:r>
            <a:r>
              <a:rPr lang="zh-CN" altLang="zh-CN" sz="2000" b="0" dirty="0" smtClean="0">
                <a:solidFill>
                  <a:schemeClr val="tx1">
                    <a:lumMod val="75000"/>
                  </a:schemeClr>
                </a:solidFill>
              </a:rPr>
              <a:t>之间。固定管理费年费率为信托资金的</a:t>
            </a:r>
            <a:r>
              <a:rPr lang="en-US" altLang="zh-CN" sz="2000" b="0" dirty="0" smtClean="0">
                <a:solidFill>
                  <a:schemeClr val="tx1">
                    <a:lumMod val="75000"/>
                  </a:schemeClr>
                </a:solidFill>
              </a:rPr>
              <a:t>1%</a:t>
            </a:r>
            <a:r>
              <a:rPr lang="zh-CN" altLang="zh-CN" sz="2000" b="0" dirty="0" smtClean="0">
                <a:solidFill>
                  <a:schemeClr val="tx1">
                    <a:lumMod val="75000"/>
                  </a:schemeClr>
                </a:solidFill>
              </a:rPr>
              <a:t>，年信托收益率高于</a:t>
            </a:r>
            <a:r>
              <a:rPr lang="en-US" altLang="zh-CN" sz="2000" b="0" dirty="0" smtClean="0">
                <a:solidFill>
                  <a:schemeClr val="tx1">
                    <a:lumMod val="75000"/>
                  </a:schemeClr>
                </a:solidFill>
              </a:rPr>
              <a:t>4.5%</a:t>
            </a:r>
            <a:r>
              <a:rPr lang="zh-CN" altLang="zh-CN" sz="2000" b="0" dirty="0" smtClean="0">
                <a:solidFill>
                  <a:schemeClr val="tx1">
                    <a:lumMod val="75000"/>
                  </a:schemeClr>
                </a:solidFill>
              </a:rPr>
              <a:t>以上的部分，收取</a:t>
            </a:r>
            <a:r>
              <a:rPr lang="en-US" altLang="zh-CN" sz="2000" b="0" dirty="0" smtClean="0">
                <a:solidFill>
                  <a:schemeClr val="tx1">
                    <a:lumMod val="75000"/>
                  </a:schemeClr>
                </a:solidFill>
              </a:rPr>
              <a:t>50%</a:t>
            </a:r>
            <a:r>
              <a:rPr lang="zh-CN" altLang="zh-CN" sz="2000" b="0" dirty="0" smtClean="0">
                <a:solidFill>
                  <a:schemeClr val="tx1">
                    <a:lumMod val="75000"/>
                  </a:schemeClr>
                </a:solidFill>
              </a:rPr>
              <a:t>作为浮动管理费。</a:t>
            </a:r>
            <a:endParaRPr lang="en-US" altLang="zh-CN" sz="2000" b="0" dirty="0" smtClean="0">
              <a:solidFill>
                <a:schemeClr val="tx1">
                  <a:lumMod val="75000"/>
                </a:schemeClr>
              </a:solidFill>
            </a:endParaRPr>
          </a:p>
          <a:p>
            <a:pPr algn="l"/>
            <a:endParaRPr lang="en-US" altLang="zh-CN" sz="2000" dirty="0" smtClean="0">
              <a:solidFill>
                <a:schemeClr val="tx1">
                  <a:lumMod val="75000"/>
                </a:schemeClr>
              </a:solidFill>
            </a:endParaRPr>
          </a:p>
          <a:p>
            <a:pPr algn="l"/>
            <a:endParaRPr lang="zh-CN" altLang="en-US" sz="20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531161" y="588434"/>
            <a:ext cx="5625318" cy="461665"/>
          </a:xfrm>
          <a:prstGeom prst="rect">
            <a:avLst/>
          </a:prstGeom>
        </p:spPr>
        <p:txBody>
          <a:bodyPr wrap="square">
            <a:spAutoFit/>
          </a:bodyPr>
          <a:lstStyle/>
          <a:p>
            <a:pPr algn="l">
              <a:defRPr/>
            </a:pPr>
            <a:r>
              <a:rPr lang="zh-CN" altLang="zh-CN" sz="2400" dirty="0" smtClean="0">
                <a:solidFill>
                  <a:schemeClr val="tx1">
                    <a:lumMod val="75000"/>
                  </a:schemeClr>
                </a:solidFill>
              </a:rPr>
              <a:t>招商银行家族信托基金</a:t>
            </a:r>
            <a:endParaRPr lang="zh-CN" altLang="en-US" sz="2400" dirty="0">
              <a:solidFill>
                <a:schemeClr val="tx1">
                  <a:lumMod val="75000"/>
                </a:schemeClr>
              </a:solidFill>
              <a:latin typeface="微软雅黑" panose="020B0503020204020204" pitchFamily="34" charset="-122"/>
              <a:ea typeface="微软雅黑" panose="020B0503020204020204" pitchFamily="34" charset="-122"/>
            </a:endParaRPr>
          </a:p>
        </p:txBody>
      </p:sp>
      <p:sp>
        <p:nvSpPr>
          <p:cNvPr id="9" name="Oval 5"/>
          <p:cNvSpPr>
            <a:spLocks noChangeArrowheads="1"/>
          </p:cNvSpPr>
          <p:nvPr/>
        </p:nvSpPr>
        <p:spPr bwMode="auto">
          <a:xfrm>
            <a:off x="1758595" y="584041"/>
            <a:ext cx="609600" cy="540228"/>
          </a:xfrm>
          <a:prstGeom prst="ellipse">
            <a:avLst/>
          </a:prstGeom>
          <a:solidFill>
            <a:srgbClr val="FF0000"/>
          </a:solidFill>
          <a:ln>
            <a:noFill/>
          </a:ln>
          <a:effectLst/>
          <a:extLst/>
        </p:spPr>
        <p:txBody>
          <a:bodyPr wrap="none" anchor="ctr"/>
          <a:lstStyle>
            <a:lvl1pPr algn="l" eaLnBrk="0" hangingPunct="0">
              <a:spcBef>
                <a:spcPct val="20000"/>
              </a:spcBef>
              <a:buClr>
                <a:srgbClr val="B4CCE2"/>
              </a:buClr>
              <a:buChar char="•"/>
              <a:defRPr sz="2400">
                <a:solidFill>
                  <a:schemeClr val="tx1"/>
                </a:solidFill>
                <a:latin typeface="Arial" charset="0"/>
              </a:defRPr>
            </a:lvl1pPr>
            <a:lvl2pPr marL="742950" indent="-285750" algn="l" eaLnBrk="0" hangingPunct="0">
              <a:spcBef>
                <a:spcPct val="20000"/>
              </a:spcBef>
              <a:buClr>
                <a:srgbClr val="B4CCE2"/>
              </a:buClr>
              <a:buChar char="–"/>
              <a:defRPr sz="2000">
                <a:solidFill>
                  <a:schemeClr val="tx1"/>
                </a:solidFill>
                <a:latin typeface="Arial" charset="0"/>
              </a:defRPr>
            </a:lvl2pPr>
            <a:lvl3pPr marL="1143000" indent="-228600" algn="l" eaLnBrk="0" hangingPunct="0">
              <a:spcBef>
                <a:spcPct val="20000"/>
              </a:spcBef>
              <a:buClr>
                <a:srgbClr val="B4CCE2"/>
              </a:buClr>
              <a:buChar char="•"/>
              <a:defRPr>
                <a:solidFill>
                  <a:schemeClr val="tx1"/>
                </a:solidFill>
                <a:latin typeface="Arial" charset="0"/>
              </a:defRPr>
            </a:lvl3pPr>
            <a:lvl4pPr marL="1600200" indent="-228600" algn="l" eaLnBrk="0" hangingPunct="0">
              <a:spcBef>
                <a:spcPct val="20000"/>
              </a:spcBef>
              <a:buClr>
                <a:srgbClr val="B4CCE2"/>
              </a:buClr>
              <a:buChar char="–"/>
              <a:defRPr sz="1600">
                <a:solidFill>
                  <a:schemeClr val="tx1"/>
                </a:solidFill>
                <a:latin typeface="Arial" charset="0"/>
              </a:defRPr>
            </a:lvl4pPr>
            <a:lvl5pPr marL="2057400" indent="-228600" algn="l" eaLnBrk="0" hangingPunct="0">
              <a:spcBef>
                <a:spcPct val="20000"/>
              </a:spcBef>
              <a:buClr>
                <a:srgbClr val="B4CCE2"/>
              </a:buClr>
              <a:buChar char="»"/>
              <a:defRPr sz="1600">
                <a:solidFill>
                  <a:schemeClr val="tx1"/>
                </a:solidFill>
                <a:latin typeface="Arial" charset="0"/>
              </a:defRPr>
            </a:lvl5pPr>
            <a:lvl6pPr marL="2514600" indent="-228600" eaLnBrk="0" fontAlgn="base" hangingPunct="0">
              <a:spcBef>
                <a:spcPct val="20000"/>
              </a:spcBef>
              <a:spcAft>
                <a:spcPct val="0"/>
              </a:spcAft>
              <a:buClr>
                <a:srgbClr val="B4CCE2"/>
              </a:buClr>
              <a:buChar char="»"/>
              <a:defRPr sz="1600">
                <a:solidFill>
                  <a:schemeClr val="tx1"/>
                </a:solidFill>
                <a:latin typeface="Arial" charset="0"/>
              </a:defRPr>
            </a:lvl6pPr>
            <a:lvl7pPr marL="2971800" indent="-228600" eaLnBrk="0" fontAlgn="base" hangingPunct="0">
              <a:spcBef>
                <a:spcPct val="20000"/>
              </a:spcBef>
              <a:spcAft>
                <a:spcPct val="0"/>
              </a:spcAft>
              <a:buClr>
                <a:srgbClr val="B4CCE2"/>
              </a:buClr>
              <a:buChar char="»"/>
              <a:defRPr sz="1600">
                <a:solidFill>
                  <a:schemeClr val="tx1"/>
                </a:solidFill>
                <a:latin typeface="Arial" charset="0"/>
              </a:defRPr>
            </a:lvl7pPr>
            <a:lvl8pPr marL="3429000" indent="-228600" eaLnBrk="0" fontAlgn="base" hangingPunct="0">
              <a:spcBef>
                <a:spcPct val="20000"/>
              </a:spcBef>
              <a:spcAft>
                <a:spcPct val="0"/>
              </a:spcAft>
              <a:buClr>
                <a:srgbClr val="B4CCE2"/>
              </a:buClr>
              <a:buChar char="»"/>
              <a:defRPr sz="1600">
                <a:solidFill>
                  <a:schemeClr val="tx1"/>
                </a:solidFill>
                <a:latin typeface="Arial" charset="0"/>
              </a:defRPr>
            </a:lvl8pPr>
            <a:lvl9pPr marL="3886200" indent="-228600" eaLnBrk="0" fontAlgn="base" hangingPunct="0">
              <a:spcBef>
                <a:spcPct val="20000"/>
              </a:spcBef>
              <a:spcAft>
                <a:spcPct val="0"/>
              </a:spcAft>
              <a:buClr>
                <a:srgbClr val="B4CCE2"/>
              </a:buClr>
              <a:buChar char="»"/>
              <a:defRPr sz="1600">
                <a:solidFill>
                  <a:schemeClr val="tx1"/>
                </a:solidFill>
                <a:latin typeface="Arial" charset="0"/>
              </a:defRPr>
            </a:lvl9pPr>
          </a:lstStyle>
          <a:p>
            <a:pPr algn="r" eaLnBrk="1" hangingPunct="1">
              <a:spcBef>
                <a:spcPct val="0"/>
              </a:spcBef>
              <a:buClrTx/>
              <a:buFontTx/>
              <a:buNone/>
            </a:pPr>
            <a:endParaRPr lang="zh-CN" altLang="en-US" sz="1000">
              <a:solidFill>
                <a:srgbClr val="FFFFFF"/>
              </a:solidFill>
              <a:ea typeface="宋体" charset="-122"/>
            </a:endParaRPr>
          </a:p>
        </p:txBody>
      </p:sp>
      <p:sp>
        <p:nvSpPr>
          <p:cNvPr id="4" name="TextBox 3"/>
          <p:cNvSpPr txBox="1"/>
          <p:nvPr/>
        </p:nvSpPr>
        <p:spPr>
          <a:xfrm>
            <a:off x="1800320" y="594364"/>
            <a:ext cx="461370" cy="461665"/>
          </a:xfrm>
          <a:prstGeom prst="rect">
            <a:avLst/>
          </a:prstGeom>
          <a:noFill/>
        </p:spPr>
        <p:txBody>
          <a:bodyPr wrap="square" rtlCol="0">
            <a:spAutoFit/>
          </a:bodyPr>
          <a:lstStyle/>
          <a:p>
            <a:r>
              <a:rPr lang="en-US" altLang="zh-CN" sz="2400" dirty="0" smtClean="0">
                <a:solidFill>
                  <a:schemeClr val="accent2"/>
                </a:solidFill>
                <a:latin typeface="Arial Black" panose="020B0A04020102020204" pitchFamily="34" charset="0"/>
              </a:rPr>
              <a:t>2</a:t>
            </a:r>
            <a:endParaRPr lang="zh-CN" altLang="en-US" sz="2400" dirty="0">
              <a:solidFill>
                <a:schemeClr val="accent2"/>
              </a:solidFill>
              <a:latin typeface="Arial Black" panose="020B0A04020102020204" pitchFamily="34" charset="0"/>
            </a:endParaRPr>
          </a:p>
        </p:txBody>
      </p:sp>
      <p:sp>
        <p:nvSpPr>
          <p:cNvPr id="10" name="页脚占位符 3"/>
          <p:cNvSpPr txBox="1">
            <a:spLocks/>
          </p:cNvSpPr>
          <p:nvPr/>
        </p:nvSpPr>
        <p:spPr>
          <a:xfrm>
            <a:off x="3217022" y="6369965"/>
            <a:ext cx="2895600" cy="365125"/>
          </a:xfrm>
          <a:prstGeom prst="rect">
            <a:avLst/>
          </a:prstGeom>
        </p:spPr>
        <p:txBody>
          <a:bodyPr/>
          <a:lstStyle>
            <a:defPPr>
              <a:defRPr lang="fr-FR"/>
            </a:defPPr>
            <a:lvl1pPr algn="r" rtl="0" fontAlgn="base">
              <a:spcBef>
                <a:spcPct val="0"/>
              </a:spcBef>
              <a:spcAft>
                <a:spcPct val="0"/>
              </a:spcAft>
              <a:defRPr sz="1000" b="1" kern="1200">
                <a:solidFill>
                  <a:schemeClr val="bg1"/>
                </a:solidFill>
                <a:latin typeface="Arial" charset="0"/>
                <a:ea typeface="+mn-ea"/>
                <a:cs typeface="+mn-cs"/>
              </a:defRPr>
            </a:lvl1pPr>
            <a:lvl2pPr marL="457200" algn="r" rtl="0" fontAlgn="base">
              <a:spcBef>
                <a:spcPct val="0"/>
              </a:spcBef>
              <a:spcAft>
                <a:spcPct val="0"/>
              </a:spcAft>
              <a:defRPr sz="1000" b="1" kern="1200">
                <a:solidFill>
                  <a:schemeClr val="bg1"/>
                </a:solidFill>
                <a:latin typeface="Arial" charset="0"/>
                <a:ea typeface="+mn-ea"/>
                <a:cs typeface="+mn-cs"/>
              </a:defRPr>
            </a:lvl2pPr>
            <a:lvl3pPr marL="914400" algn="r" rtl="0" fontAlgn="base">
              <a:spcBef>
                <a:spcPct val="0"/>
              </a:spcBef>
              <a:spcAft>
                <a:spcPct val="0"/>
              </a:spcAft>
              <a:defRPr sz="1000" b="1" kern="1200">
                <a:solidFill>
                  <a:schemeClr val="bg1"/>
                </a:solidFill>
                <a:latin typeface="Arial" charset="0"/>
                <a:ea typeface="+mn-ea"/>
                <a:cs typeface="+mn-cs"/>
              </a:defRPr>
            </a:lvl3pPr>
            <a:lvl4pPr marL="1371600" algn="r" rtl="0" fontAlgn="base">
              <a:spcBef>
                <a:spcPct val="0"/>
              </a:spcBef>
              <a:spcAft>
                <a:spcPct val="0"/>
              </a:spcAft>
              <a:defRPr sz="1000" b="1" kern="1200">
                <a:solidFill>
                  <a:schemeClr val="bg1"/>
                </a:solidFill>
                <a:latin typeface="Arial" charset="0"/>
                <a:ea typeface="+mn-ea"/>
                <a:cs typeface="+mn-cs"/>
              </a:defRPr>
            </a:lvl4pPr>
            <a:lvl5pPr marL="1828800" algn="r" rtl="0" fontAlgn="base">
              <a:spcBef>
                <a:spcPct val="0"/>
              </a:spcBef>
              <a:spcAft>
                <a:spcPct val="0"/>
              </a:spcAft>
              <a:defRPr sz="1000" b="1" kern="1200">
                <a:solidFill>
                  <a:schemeClr val="bg1"/>
                </a:solidFill>
                <a:latin typeface="Arial" charset="0"/>
                <a:ea typeface="+mn-ea"/>
                <a:cs typeface="+mn-cs"/>
              </a:defRPr>
            </a:lvl5pPr>
            <a:lvl6pPr marL="2286000" algn="l" defTabSz="914400" rtl="0" eaLnBrk="1" latinLnBrk="0" hangingPunct="1">
              <a:defRPr sz="1000" b="1" kern="1200">
                <a:solidFill>
                  <a:schemeClr val="bg1"/>
                </a:solidFill>
                <a:latin typeface="Arial" charset="0"/>
                <a:ea typeface="+mn-ea"/>
                <a:cs typeface="+mn-cs"/>
              </a:defRPr>
            </a:lvl6pPr>
            <a:lvl7pPr marL="2743200" algn="l" defTabSz="914400" rtl="0" eaLnBrk="1" latinLnBrk="0" hangingPunct="1">
              <a:defRPr sz="1000" b="1" kern="1200">
                <a:solidFill>
                  <a:schemeClr val="bg1"/>
                </a:solidFill>
                <a:latin typeface="Arial" charset="0"/>
                <a:ea typeface="+mn-ea"/>
                <a:cs typeface="+mn-cs"/>
              </a:defRPr>
            </a:lvl7pPr>
            <a:lvl8pPr marL="3200400" algn="l" defTabSz="914400" rtl="0" eaLnBrk="1" latinLnBrk="0" hangingPunct="1">
              <a:defRPr sz="1000" b="1" kern="1200">
                <a:solidFill>
                  <a:schemeClr val="bg1"/>
                </a:solidFill>
                <a:latin typeface="Arial" charset="0"/>
                <a:ea typeface="+mn-ea"/>
                <a:cs typeface="+mn-cs"/>
              </a:defRPr>
            </a:lvl8pPr>
            <a:lvl9pPr marL="3657600" algn="l" defTabSz="914400" rtl="0" eaLnBrk="1" latinLnBrk="0" hangingPunct="1">
              <a:defRPr sz="1000" b="1" kern="1200">
                <a:solidFill>
                  <a:schemeClr val="bg1"/>
                </a:solidFill>
                <a:latin typeface="Arial" charset="0"/>
                <a:ea typeface="+mn-ea"/>
                <a:cs typeface="+mn-cs"/>
              </a:defRPr>
            </a:lvl9pPr>
          </a:lstStyle>
          <a:p>
            <a:pPr algn="ctr"/>
            <a:endParaRPr lang="zh-CN" altLang="en-US" sz="1600" dirty="0">
              <a:solidFill>
                <a:schemeClr val="accent1">
                  <a:lumMod val="10000"/>
                </a:schemeClr>
              </a:solidFill>
            </a:endParaRPr>
          </a:p>
        </p:txBody>
      </p:sp>
      <p:sp>
        <p:nvSpPr>
          <p:cNvPr id="12" name="TextBox 11"/>
          <p:cNvSpPr txBox="1"/>
          <p:nvPr/>
        </p:nvSpPr>
        <p:spPr>
          <a:xfrm>
            <a:off x="1624084" y="1405719"/>
            <a:ext cx="6237026" cy="6894195"/>
          </a:xfrm>
          <a:prstGeom prst="rect">
            <a:avLst/>
          </a:prstGeom>
          <a:noFill/>
        </p:spPr>
        <p:txBody>
          <a:bodyPr wrap="square" rtlCol="0">
            <a:spAutoFit/>
          </a:bodyPr>
          <a:lstStyle/>
          <a:p>
            <a:pPr algn="l"/>
            <a:r>
              <a:rPr lang="en-US" altLang="zh-CN" sz="2400" dirty="0" smtClean="0">
                <a:solidFill>
                  <a:schemeClr val="tx1">
                    <a:lumMod val="75000"/>
                  </a:schemeClr>
                </a:solidFill>
                <a:latin typeface="Calibri" pitchFamily="34" charset="0"/>
                <a:ea typeface="宋体" pitchFamily="2" charset="-122"/>
                <a:cs typeface="Helvetica" pitchFamily="34" charset="0"/>
              </a:rPr>
              <a:t>(</a:t>
            </a:r>
            <a:r>
              <a:rPr lang="en-US" altLang="zh-CN" sz="2000" dirty="0" smtClean="0">
                <a:solidFill>
                  <a:schemeClr val="tx1">
                    <a:lumMod val="75000"/>
                  </a:schemeClr>
                </a:solidFill>
                <a:latin typeface="Calibri" pitchFamily="34" charset="0"/>
                <a:ea typeface="宋体" pitchFamily="2" charset="-122"/>
                <a:cs typeface="Helvetica" pitchFamily="34" charset="0"/>
              </a:rPr>
              <a:t>1)</a:t>
            </a:r>
            <a:r>
              <a:rPr lang="zh-CN" altLang="en-US" sz="2000" dirty="0" smtClean="0">
                <a:solidFill>
                  <a:schemeClr val="tx1">
                    <a:lumMod val="75000"/>
                  </a:schemeClr>
                </a:solidFill>
                <a:latin typeface="Calibri" pitchFamily="34" charset="0"/>
                <a:ea typeface="宋体" pitchFamily="2" charset="-122"/>
                <a:cs typeface="Helvetica" pitchFamily="34" charset="0"/>
              </a:rPr>
              <a:t>委托人为超高净值客户，不可撤销跨代信托</a:t>
            </a:r>
            <a:endParaRPr lang="en-US" altLang="zh-CN" sz="2000" dirty="0" smtClean="0">
              <a:solidFill>
                <a:schemeClr val="tx1">
                  <a:lumMod val="75000"/>
                </a:schemeClr>
              </a:solidFill>
              <a:latin typeface="Calibri" pitchFamily="34" charset="0"/>
              <a:ea typeface="宋体" pitchFamily="2" charset="-122"/>
              <a:cs typeface="Helvetica" pitchFamily="34" charset="0"/>
            </a:endParaRPr>
          </a:p>
          <a:p>
            <a:pPr lvl="1" algn="l">
              <a:buFont typeface="Wingdings" pitchFamily="2" charset="2"/>
              <a:buChar char="Ø"/>
            </a:pPr>
            <a:r>
              <a:rPr lang="zh-CN" altLang="zh-CN" sz="1800" b="0" dirty="0" smtClean="0">
                <a:solidFill>
                  <a:schemeClr val="tx1">
                    <a:lumMod val="75000"/>
                  </a:schemeClr>
                </a:solidFill>
              </a:rPr>
              <a:t>主要针对家庭总资产</a:t>
            </a:r>
            <a:r>
              <a:rPr lang="en-US" altLang="zh-CN" sz="1800" b="0" dirty="0" smtClean="0">
                <a:solidFill>
                  <a:schemeClr val="tx1">
                    <a:lumMod val="75000"/>
                  </a:schemeClr>
                </a:solidFill>
              </a:rPr>
              <a:t>5</a:t>
            </a:r>
            <a:r>
              <a:rPr lang="zh-CN" altLang="zh-CN" sz="1800" b="0" dirty="0" smtClean="0">
                <a:solidFill>
                  <a:schemeClr val="tx1">
                    <a:lumMod val="75000"/>
                  </a:schemeClr>
                </a:solidFill>
              </a:rPr>
              <a:t>亿元以上的客户设计，其资产门槛为</a:t>
            </a:r>
            <a:r>
              <a:rPr lang="en-US" altLang="zh-CN" sz="1800" b="0" dirty="0" smtClean="0">
                <a:solidFill>
                  <a:schemeClr val="tx1">
                    <a:lumMod val="75000"/>
                  </a:schemeClr>
                </a:solidFill>
              </a:rPr>
              <a:t>5000</a:t>
            </a:r>
            <a:r>
              <a:rPr lang="zh-CN" altLang="zh-CN" sz="1800" b="0" dirty="0" smtClean="0">
                <a:solidFill>
                  <a:schemeClr val="tx1">
                    <a:lumMod val="75000"/>
                  </a:schemeClr>
                </a:solidFill>
              </a:rPr>
              <a:t>万元，期限为</a:t>
            </a:r>
            <a:r>
              <a:rPr lang="en-US" altLang="zh-CN" sz="1800" b="0" dirty="0" smtClean="0">
                <a:solidFill>
                  <a:schemeClr val="tx1">
                    <a:lumMod val="75000"/>
                  </a:schemeClr>
                </a:solidFill>
              </a:rPr>
              <a:t>30-50</a:t>
            </a:r>
            <a:r>
              <a:rPr lang="zh-CN" altLang="zh-CN" sz="1800" b="0" dirty="0" smtClean="0">
                <a:solidFill>
                  <a:schemeClr val="tx1">
                    <a:lumMod val="75000"/>
                  </a:schemeClr>
                </a:solidFill>
              </a:rPr>
              <a:t>年</a:t>
            </a:r>
            <a:r>
              <a:rPr lang="en-US" altLang="zh-CN" sz="1800" b="0" dirty="0" smtClean="0">
                <a:solidFill>
                  <a:schemeClr val="tx1">
                    <a:lumMod val="75000"/>
                  </a:schemeClr>
                </a:solidFill>
              </a:rPr>
              <a:t>(</a:t>
            </a:r>
            <a:r>
              <a:rPr lang="zh-CN" altLang="zh-CN" sz="1800" b="0" dirty="0" smtClean="0">
                <a:solidFill>
                  <a:schemeClr val="tx1">
                    <a:lumMod val="75000"/>
                  </a:schemeClr>
                </a:solidFill>
              </a:rPr>
              <a:t>跨代</a:t>
            </a:r>
            <a:r>
              <a:rPr lang="en-US" altLang="zh-CN" sz="1800" b="0" dirty="0" smtClean="0">
                <a:solidFill>
                  <a:schemeClr val="tx1">
                    <a:lumMod val="75000"/>
                  </a:schemeClr>
                </a:solidFill>
              </a:rPr>
              <a:t>)</a:t>
            </a:r>
            <a:r>
              <a:rPr lang="zh-CN" altLang="zh-CN" sz="1800" b="0" dirty="0" smtClean="0">
                <a:solidFill>
                  <a:schemeClr val="tx1">
                    <a:lumMod val="75000"/>
                  </a:schemeClr>
                </a:solidFill>
              </a:rPr>
              <a:t>，为不可撤销的信托。</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招行私人银行</a:t>
            </a:r>
            <a:r>
              <a:rPr lang="en-US" altLang="zh-CN" sz="1800" b="0" dirty="0" smtClean="0">
                <a:solidFill>
                  <a:schemeClr val="tx1">
                    <a:lumMod val="75000"/>
                  </a:schemeClr>
                </a:solidFill>
              </a:rPr>
              <a:t>2013</a:t>
            </a:r>
            <a:r>
              <a:rPr lang="zh-CN" altLang="zh-CN" sz="1800" b="0" dirty="0" smtClean="0">
                <a:solidFill>
                  <a:schemeClr val="tx1">
                    <a:lumMod val="75000"/>
                  </a:schemeClr>
                </a:solidFill>
              </a:rPr>
              <a:t>年</a:t>
            </a:r>
            <a:r>
              <a:rPr lang="en-US" altLang="zh-CN" sz="1800" b="0" dirty="0" smtClean="0">
                <a:solidFill>
                  <a:schemeClr val="tx1">
                    <a:lumMod val="75000"/>
                  </a:schemeClr>
                </a:solidFill>
              </a:rPr>
              <a:t>5</a:t>
            </a:r>
            <a:r>
              <a:rPr lang="zh-CN" altLang="zh-CN" sz="1800" b="0" dirty="0" smtClean="0">
                <a:solidFill>
                  <a:schemeClr val="tx1">
                    <a:lumMod val="75000"/>
                  </a:schemeClr>
                </a:solidFill>
              </a:rPr>
              <a:t>月正式签约首单财富传承家族信托。第一个设立家族信托的客户杨先生年近</a:t>
            </a:r>
            <a:r>
              <a:rPr lang="en-US" altLang="zh-CN" sz="1800" b="0" dirty="0" smtClean="0">
                <a:solidFill>
                  <a:schemeClr val="tx1">
                    <a:lumMod val="75000"/>
                  </a:schemeClr>
                </a:solidFill>
              </a:rPr>
              <a:t>60</a:t>
            </a:r>
            <a:r>
              <a:rPr lang="zh-CN" altLang="zh-CN" sz="1800" b="0" dirty="0" smtClean="0">
                <a:solidFill>
                  <a:schemeClr val="tx1">
                    <a:lumMod val="75000"/>
                  </a:schemeClr>
                </a:solidFill>
              </a:rPr>
              <a:t>岁，在境内拥有多处自住和商用物业、股权及金融资产，两个儿子已成年，女儿年仅</a:t>
            </a:r>
            <a:r>
              <a:rPr lang="en-US" altLang="zh-CN" sz="1800" b="0" dirty="0" smtClean="0">
                <a:solidFill>
                  <a:schemeClr val="tx1">
                    <a:lumMod val="75000"/>
                  </a:schemeClr>
                </a:solidFill>
              </a:rPr>
              <a:t>8</a:t>
            </a:r>
            <a:r>
              <a:rPr lang="zh-CN" altLang="zh-CN" sz="1800" b="0" dirty="0" smtClean="0">
                <a:solidFill>
                  <a:schemeClr val="tx1">
                    <a:lumMod val="75000"/>
                  </a:schemeClr>
                </a:solidFill>
              </a:rPr>
              <a:t>岁。</a:t>
            </a:r>
          </a:p>
          <a:p>
            <a:pPr algn="l"/>
            <a:endParaRPr lang="en-US" altLang="zh-CN" sz="2000" b="0" dirty="0" smtClean="0">
              <a:solidFill>
                <a:schemeClr val="tx1">
                  <a:lumMod val="75000"/>
                </a:schemeClr>
              </a:solidFill>
              <a:latin typeface="Calibri" pitchFamily="34" charset="0"/>
              <a:ea typeface="宋体" pitchFamily="2" charset="-122"/>
              <a:cs typeface="Helvetica" pitchFamily="34" charset="0"/>
            </a:endParaRPr>
          </a:p>
          <a:p>
            <a:pPr algn="l"/>
            <a:r>
              <a:rPr lang="en-US" altLang="zh-CN" sz="2000" dirty="0" smtClean="0">
                <a:solidFill>
                  <a:schemeClr val="tx1">
                    <a:lumMod val="75000"/>
                  </a:schemeClr>
                </a:solidFill>
                <a:latin typeface="Calibri" pitchFamily="34" charset="0"/>
                <a:ea typeface="宋体" pitchFamily="2" charset="-122"/>
                <a:cs typeface="Helvetica" pitchFamily="34" charset="0"/>
              </a:rPr>
              <a:t>(2)</a:t>
            </a:r>
            <a:r>
              <a:rPr lang="zh-CN" altLang="en-US" sz="2000" dirty="0" smtClean="0">
                <a:solidFill>
                  <a:schemeClr val="tx1">
                    <a:lumMod val="75000"/>
                  </a:schemeClr>
                </a:solidFill>
                <a:latin typeface="Calibri" pitchFamily="34" charset="0"/>
                <a:ea typeface="宋体" pitchFamily="2" charset="-122"/>
                <a:cs typeface="Helvetica" pitchFamily="34" charset="0"/>
              </a:rPr>
              <a:t>受益人为子女，信托收益分配两种形式</a:t>
            </a:r>
            <a:endParaRPr lang="en-US" altLang="zh-CN" sz="2000" dirty="0" smtClean="0">
              <a:solidFill>
                <a:schemeClr val="tx1">
                  <a:lumMod val="75000"/>
                </a:schemeClr>
              </a:solidFill>
              <a:latin typeface="Calibri" pitchFamily="34" charset="0"/>
              <a:ea typeface="宋体" pitchFamily="2" charset="-122"/>
              <a:cs typeface="Helvetica" pitchFamily="34" charset="0"/>
            </a:endParaRPr>
          </a:p>
          <a:p>
            <a:pPr lvl="1" algn="l">
              <a:buFont typeface="Wingdings" pitchFamily="2" charset="2"/>
              <a:buChar char="Ø"/>
            </a:pPr>
            <a:r>
              <a:rPr lang="zh-CN" altLang="zh-CN" sz="1800" b="0" dirty="0" smtClean="0">
                <a:solidFill>
                  <a:schemeClr val="tx1">
                    <a:lumMod val="75000"/>
                  </a:schemeClr>
                </a:solidFill>
              </a:rPr>
              <a:t>受益人为三个子女，此家族信托基金的所得受益分为一定比例的定期与最终分配两种形式，设立的信托主要为现金资产，借此信托基金形式妥善安排传承其财富。杨先生此次设立的家族信托，其子女便可定期领取薪金，信托期限设</a:t>
            </a:r>
            <a:r>
              <a:rPr lang="en-US" altLang="zh-CN" sz="1800" b="0" dirty="0" smtClean="0">
                <a:solidFill>
                  <a:schemeClr val="tx1">
                    <a:lumMod val="75000"/>
                  </a:schemeClr>
                </a:solidFill>
              </a:rPr>
              <a:t>50</a:t>
            </a:r>
            <a:r>
              <a:rPr lang="zh-CN" altLang="zh-CN" sz="1800" b="0" dirty="0" smtClean="0">
                <a:solidFill>
                  <a:schemeClr val="tx1">
                    <a:lumMod val="75000"/>
                  </a:schemeClr>
                </a:solidFill>
              </a:rPr>
              <a:t>年。遇到婚嫁、买房买车、创业、医疗等大事，也都可以从信托基金中拿钱买单</a:t>
            </a:r>
            <a:endParaRPr lang="en-US" altLang="zh-CN" sz="1800" b="0" dirty="0" smtClean="0">
              <a:solidFill>
                <a:schemeClr val="tx1">
                  <a:lumMod val="75000"/>
                </a:schemeClr>
              </a:solidFill>
              <a:latin typeface="Calibri" pitchFamily="34" charset="0"/>
              <a:ea typeface="宋体" pitchFamily="2" charset="-122"/>
              <a:cs typeface="Helvetica" pitchFamily="34" charset="0"/>
            </a:endParaRPr>
          </a:p>
          <a:p>
            <a:pPr algn="l"/>
            <a:endParaRPr lang="en-US" altLang="zh-CN" sz="2400" b="0" dirty="0" smtClean="0">
              <a:solidFill>
                <a:srgbClr val="000000"/>
              </a:solidFill>
              <a:latin typeface="Calibri" pitchFamily="34" charset="0"/>
              <a:ea typeface="宋体" pitchFamily="2" charset="-122"/>
              <a:cs typeface="Helvetica" pitchFamily="34" charset="0"/>
            </a:endParaRPr>
          </a:p>
          <a:p>
            <a:pPr algn="l"/>
            <a:endParaRPr lang="zh-CN" altLang="en-US" sz="3600" b="0" dirty="0" smtClean="0">
              <a:solidFill>
                <a:schemeClr val="tx1"/>
              </a:solidFill>
              <a:latin typeface="Arial" pitchFamily="34" charset="0"/>
              <a:ea typeface="宋体" pitchFamily="2" charset="-122"/>
              <a:cs typeface="宋体" pitchFamily="2" charset="-122"/>
            </a:endParaRPr>
          </a:p>
          <a:p>
            <a:pPr lvl="0" algn="l"/>
            <a:endParaRPr lang="en-US" altLang="zh-CN" sz="2400" b="0" dirty="0" smtClean="0">
              <a:solidFill>
                <a:srgbClr val="000000"/>
              </a:solidFill>
              <a:latin typeface="Calibri" pitchFamily="34" charset="0"/>
              <a:ea typeface="宋体" pitchFamily="2" charset="-122"/>
              <a:cs typeface="Helvetica" pitchFamily="34" charset="0"/>
            </a:endParaRPr>
          </a:p>
          <a:p>
            <a:pPr lvl="0" algn="l"/>
            <a:endParaRPr lang="zh-CN" altLang="en-US" sz="3600" b="0" dirty="0" smtClean="0">
              <a:solidFill>
                <a:schemeClr val="tx1"/>
              </a:solidFill>
              <a:latin typeface="Arial" pitchFamily="34" charset="0"/>
              <a:ea typeface="宋体" pitchFamily="2" charset="-122"/>
              <a:cs typeface="宋体" pitchFamily="2" charset="-122"/>
            </a:endParaRPr>
          </a:p>
          <a:p>
            <a:pPr algn="l"/>
            <a:endParaRPr lang="zh-CN" altLang="en-US" sz="2400" dirty="0"/>
          </a:p>
        </p:txBody>
      </p:sp>
    </p:spTree>
    <p:extLst>
      <p:ext uri="{BB962C8B-B14F-4D97-AF65-F5344CB8AC3E}">
        <p14:creationId xmlns:p14="http://schemas.microsoft.com/office/powerpoint/2010/main" val="11185869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24083" y="320331"/>
            <a:ext cx="6605517" cy="7263527"/>
          </a:xfrm>
          <a:prstGeom prst="rect">
            <a:avLst/>
          </a:prstGeom>
          <a:noFill/>
        </p:spPr>
        <p:txBody>
          <a:bodyPr wrap="square" rtlCol="0">
            <a:spAutoFit/>
          </a:bodyPr>
          <a:lstStyle/>
          <a:p>
            <a:pPr algn="l"/>
            <a:r>
              <a:rPr lang="en-US" altLang="zh-CN" sz="2000" dirty="0" smtClean="0">
                <a:solidFill>
                  <a:schemeClr val="tx1">
                    <a:lumMod val="75000"/>
                  </a:schemeClr>
                </a:solidFill>
              </a:rPr>
              <a:t>(3)</a:t>
            </a:r>
            <a:r>
              <a:rPr lang="zh-CN" altLang="zh-CN" sz="2000" dirty="0" smtClean="0">
                <a:solidFill>
                  <a:schemeClr val="tx1">
                    <a:lumMod val="75000"/>
                  </a:schemeClr>
                </a:solidFill>
              </a:rPr>
              <a:t>银行主导，信托公司参与且发挥主动作用</a:t>
            </a:r>
            <a:endParaRPr lang="en-US" altLang="zh-CN" sz="200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整个家族信托由招商银行主导</a:t>
            </a:r>
            <a:r>
              <a:rPr lang="zh-CN" altLang="en-US" sz="1800" b="0" dirty="0" smtClean="0">
                <a:solidFill>
                  <a:schemeClr val="tx1">
                    <a:lumMod val="75000"/>
                  </a:schemeClr>
                </a:solidFill>
              </a:rPr>
              <a:t>并</a:t>
            </a:r>
            <a:r>
              <a:rPr lang="zh-CN" altLang="zh-CN" sz="1800" b="0" dirty="0" smtClean="0">
                <a:solidFill>
                  <a:schemeClr val="tx1">
                    <a:lumMod val="75000"/>
                  </a:schemeClr>
                </a:solidFill>
              </a:rPr>
              <a:t>承担财务顾问与托管角色。信托公司要与委托人签订协议，会参与信托的设计，承担一些责任。</a:t>
            </a:r>
          </a:p>
          <a:p>
            <a:pPr algn="l"/>
            <a:endParaRPr lang="en-US" altLang="zh-CN" sz="2000" dirty="0" smtClean="0">
              <a:solidFill>
                <a:schemeClr val="tx1">
                  <a:lumMod val="75000"/>
                </a:schemeClr>
              </a:solidFill>
            </a:endParaRPr>
          </a:p>
          <a:p>
            <a:pPr algn="l"/>
            <a:r>
              <a:rPr lang="en-US" altLang="zh-CN" sz="2000" dirty="0" smtClean="0">
                <a:solidFill>
                  <a:schemeClr val="tx1">
                    <a:lumMod val="75000"/>
                  </a:schemeClr>
                </a:solidFill>
              </a:rPr>
              <a:t>(4)</a:t>
            </a:r>
            <a:r>
              <a:rPr lang="zh-CN" altLang="zh-CN" sz="2000" dirty="0" smtClean="0">
                <a:solidFill>
                  <a:schemeClr val="tx1">
                    <a:lumMod val="75000"/>
                  </a:schemeClr>
                </a:solidFill>
              </a:rPr>
              <a:t>银行与信托共同受益，收取年费及超额管理费</a:t>
            </a:r>
            <a:endParaRPr lang="en-US" altLang="zh-CN" sz="200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年费按托管资产的一定比例收取，比例取决于信托的复杂程度，以及委托人生前还是过世。超额管理费则按照行规，超出委托人预期收益部分，招行按</a:t>
            </a:r>
            <a:r>
              <a:rPr lang="en-US" altLang="zh-CN" sz="1800" b="0" dirty="0" smtClean="0">
                <a:solidFill>
                  <a:schemeClr val="tx1">
                    <a:lumMod val="75000"/>
                  </a:schemeClr>
                </a:solidFill>
              </a:rPr>
              <a:t>20%</a:t>
            </a:r>
            <a:r>
              <a:rPr lang="zh-CN" altLang="zh-CN" sz="1800" b="0" dirty="0" smtClean="0">
                <a:solidFill>
                  <a:schemeClr val="tx1">
                    <a:lumMod val="75000"/>
                  </a:schemeClr>
                </a:solidFill>
              </a:rPr>
              <a:t>的比例提取。</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受托人的信托公司，按一定比例收取费用。招商银行将行内资产装入信托资产包，在客户端可以收取投资顾问费，在信托端可以收取项目咨询费，在代销费以外新增收入来源。</a:t>
            </a:r>
          </a:p>
          <a:p>
            <a:pPr algn="l"/>
            <a:endParaRPr lang="en-US" altLang="zh-CN" sz="2000" dirty="0" smtClean="0">
              <a:solidFill>
                <a:schemeClr val="tx1">
                  <a:lumMod val="75000"/>
                </a:schemeClr>
              </a:solidFill>
            </a:endParaRPr>
          </a:p>
          <a:p>
            <a:pPr algn="l"/>
            <a:r>
              <a:rPr lang="en-US" altLang="zh-CN" sz="2000" dirty="0" smtClean="0">
                <a:solidFill>
                  <a:schemeClr val="tx1">
                    <a:lumMod val="75000"/>
                  </a:schemeClr>
                </a:solidFill>
              </a:rPr>
              <a:t>(5)</a:t>
            </a:r>
            <a:r>
              <a:rPr lang="zh-CN" altLang="zh-CN" sz="2000" dirty="0" smtClean="0">
                <a:solidFill>
                  <a:schemeClr val="tx1">
                    <a:lumMod val="75000"/>
                  </a:schemeClr>
                </a:solidFill>
              </a:rPr>
              <a:t>税务策划，法律咨询等专业服务，收费相对较低</a:t>
            </a:r>
            <a:endParaRPr lang="en-US" altLang="zh-CN" sz="200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目前</a:t>
            </a:r>
            <a:r>
              <a:rPr lang="zh-CN" altLang="en-US" sz="1800" b="0" dirty="0" smtClean="0">
                <a:solidFill>
                  <a:schemeClr val="tx1">
                    <a:lumMod val="75000"/>
                  </a:schemeClr>
                </a:solidFill>
              </a:rPr>
              <a:t>，境内</a:t>
            </a:r>
            <a:r>
              <a:rPr lang="zh-CN" altLang="zh-CN" sz="1800" b="0" dirty="0" smtClean="0">
                <a:solidFill>
                  <a:schemeClr val="tx1">
                    <a:lumMod val="75000"/>
                  </a:schemeClr>
                </a:solidFill>
              </a:rPr>
              <a:t>资产是无法控制境外资产的</a:t>
            </a:r>
            <a:r>
              <a:rPr lang="zh-CN" altLang="en-US" sz="1800" b="0" dirty="0" smtClean="0">
                <a:solidFill>
                  <a:schemeClr val="tx1">
                    <a:lumMod val="75000"/>
                  </a:schemeClr>
                </a:solidFill>
              </a:rPr>
              <a:t>，</a:t>
            </a:r>
            <a:r>
              <a:rPr lang="zh-CN" altLang="zh-CN" sz="1800" b="0" dirty="0" smtClean="0">
                <a:solidFill>
                  <a:schemeClr val="tx1">
                    <a:lumMod val="75000"/>
                  </a:schemeClr>
                </a:solidFill>
              </a:rPr>
              <a:t>设立信托也无法解决境外资产的分配与隔离问题。目前处理的方式就是设立境外信托。</a:t>
            </a:r>
            <a:endParaRPr lang="en-US" altLang="zh-CN" sz="1800" b="0" dirty="0" smtClean="0">
              <a:solidFill>
                <a:schemeClr val="tx1">
                  <a:lumMod val="75000"/>
                </a:schemeClr>
              </a:solidFill>
            </a:endParaRPr>
          </a:p>
          <a:p>
            <a:pPr lvl="1" algn="l">
              <a:buFont typeface="Wingdings" pitchFamily="2" charset="2"/>
              <a:buChar char="Ø"/>
            </a:pPr>
            <a:r>
              <a:rPr lang="zh-CN" altLang="zh-CN" sz="1800" b="0" dirty="0" smtClean="0">
                <a:solidFill>
                  <a:schemeClr val="tx1">
                    <a:lumMod val="75000"/>
                  </a:schemeClr>
                </a:solidFill>
              </a:rPr>
              <a:t>家族信托中，律师事务所等第三方合作机构的收费以按服务次数为准，总体收费很低。招商银行与会计师事务所的收费机制是，以按税务筹划前后所节省出来的资金为基础，按一定比例提成。法律咨询的收费则相对较低</a:t>
            </a:r>
            <a:endParaRPr lang="en-US" altLang="zh-CN" sz="1800" b="0" dirty="0" smtClean="0">
              <a:solidFill>
                <a:schemeClr val="tx1">
                  <a:lumMod val="75000"/>
                </a:schemeClr>
              </a:solidFill>
            </a:endParaRPr>
          </a:p>
          <a:p>
            <a:pPr algn="l"/>
            <a:endParaRPr lang="en-US" altLang="zh-CN" sz="2000" dirty="0" smtClean="0">
              <a:solidFill>
                <a:schemeClr val="tx1">
                  <a:lumMod val="75000"/>
                </a:schemeClr>
              </a:solidFill>
            </a:endParaRPr>
          </a:p>
          <a:p>
            <a:pPr algn="l"/>
            <a:endParaRPr lang="zh-CN" altLang="zh-CN" sz="2000" dirty="0" smtClean="0">
              <a:solidFill>
                <a:schemeClr val="tx1">
                  <a:lumMod val="75000"/>
                </a:schemeClr>
              </a:solidFill>
            </a:endParaRPr>
          </a:p>
          <a:p>
            <a:pPr algn="l"/>
            <a:endParaRPr lang="zh-CN" altLang="en-US" sz="20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1624081" y="545388"/>
            <a:ext cx="7410735" cy="655614"/>
          </a:xfrm>
        </p:spPr>
        <p:txBody>
          <a:bodyPr/>
          <a:lstStyle/>
          <a:p>
            <a:r>
              <a:rPr lang="zh-CN" altLang="zh-CN" dirty="0" smtClean="0"/>
              <a:t>平安财富·鸿承世家</a:t>
            </a:r>
            <a:r>
              <a:rPr lang="en-US" altLang="zh-CN" dirty="0" smtClean="0"/>
              <a:t> vs.</a:t>
            </a:r>
            <a:r>
              <a:rPr lang="zh-CN" altLang="zh-CN" dirty="0" smtClean="0"/>
              <a:t>招商银行家族信托基金</a:t>
            </a:r>
            <a:endParaRPr lang="zh-CN" altLang="en-US" dirty="0"/>
          </a:p>
        </p:txBody>
      </p:sp>
      <p:graphicFrame>
        <p:nvGraphicFramePr>
          <p:cNvPr id="6" name="内容占位符 5"/>
          <p:cNvGraphicFramePr>
            <a:graphicFrameLocks noGrp="1"/>
          </p:cNvGraphicFramePr>
          <p:nvPr>
            <p:ph idx="1"/>
          </p:nvPr>
        </p:nvGraphicFramePr>
        <p:xfrm>
          <a:off x="709684" y="1323134"/>
          <a:ext cx="8243247" cy="5302853"/>
        </p:xfrm>
        <a:graphic>
          <a:graphicData uri="http://schemas.openxmlformats.org/drawingml/2006/table">
            <a:tbl>
              <a:tblPr firstRow="1" bandRow="1">
                <a:tableStyleId>{21E4AEA4-8DFA-4A89-87EB-49C32662AFE0}</a:tableStyleId>
              </a:tblPr>
              <a:tblGrid>
                <a:gridCol w="2800675"/>
                <a:gridCol w="2800675"/>
                <a:gridCol w="2641897"/>
              </a:tblGrid>
              <a:tr h="361514">
                <a:tc>
                  <a:txBody>
                    <a:bodyPr/>
                    <a:lstStyle/>
                    <a:p>
                      <a:endParaRPr lang="zh-CN" altLang="en-US" dirty="0"/>
                    </a:p>
                  </a:txBody>
                  <a:tcPr/>
                </a:tc>
                <a:tc>
                  <a:txBody>
                    <a:bodyPr/>
                    <a:lstStyle/>
                    <a:p>
                      <a:r>
                        <a:rPr lang="zh-CN" altLang="en-US" dirty="0" smtClean="0"/>
                        <a:t>平安家族信托</a:t>
                      </a:r>
                      <a:endParaRPr lang="zh-CN" altLang="en-US" dirty="0"/>
                    </a:p>
                  </a:txBody>
                  <a:tcPr/>
                </a:tc>
                <a:tc>
                  <a:txBody>
                    <a:bodyPr/>
                    <a:lstStyle/>
                    <a:p>
                      <a:r>
                        <a:rPr lang="zh-CN" altLang="en-US" dirty="0" smtClean="0"/>
                        <a:t>招商银行家族信托</a:t>
                      </a:r>
                      <a:endParaRPr lang="zh-CN" altLang="en-US" dirty="0"/>
                    </a:p>
                  </a:txBody>
                  <a:tcPr/>
                </a:tc>
              </a:tr>
              <a:tr h="380197">
                <a:tc>
                  <a:txBody>
                    <a:bodyPr/>
                    <a:lstStyle/>
                    <a:p>
                      <a:r>
                        <a:rPr lang="zh-CN" altLang="en-US" sz="1600" dirty="0" smtClean="0"/>
                        <a:t>产品性质</a:t>
                      </a:r>
                      <a:endParaRPr lang="zh-CN" altLang="en-US" sz="1600" dirty="0"/>
                    </a:p>
                  </a:txBody>
                  <a:tcPr/>
                </a:tc>
                <a:tc>
                  <a:txBody>
                    <a:bodyPr/>
                    <a:lstStyle/>
                    <a:p>
                      <a:r>
                        <a:rPr lang="zh-CN" altLang="en-US" sz="1600" dirty="0" smtClean="0"/>
                        <a:t>可撤销、可变更信托</a:t>
                      </a:r>
                      <a:endParaRPr lang="zh-CN" altLang="en-US" sz="1600" dirty="0"/>
                    </a:p>
                  </a:txBody>
                  <a:tcPr/>
                </a:tc>
                <a:tc>
                  <a:txBody>
                    <a:bodyPr/>
                    <a:lstStyle/>
                    <a:p>
                      <a:r>
                        <a:rPr lang="zh-CN" altLang="en-US" sz="1600" dirty="0" smtClean="0"/>
                        <a:t>不可撤销信托</a:t>
                      </a:r>
                      <a:endParaRPr lang="zh-CN" altLang="en-US" sz="1600" dirty="0"/>
                    </a:p>
                  </a:txBody>
                  <a:tcPr/>
                </a:tc>
              </a:tr>
              <a:tr h="361514">
                <a:tc>
                  <a:txBody>
                    <a:bodyPr/>
                    <a:lstStyle/>
                    <a:p>
                      <a:r>
                        <a:rPr lang="zh-CN" altLang="en-US" sz="1600" dirty="0" smtClean="0"/>
                        <a:t>期限</a:t>
                      </a:r>
                      <a:endParaRPr lang="zh-CN" altLang="en-US" sz="1600" dirty="0"/>
                    </a:p>
                  </a:txBody>
                  <a:tcPr/>
                </a:tc>
                <a:tc>
                  <a:txBody>
                    <a:bodyPr/>
                    <a:lstStyle/>
                    <a:p>
                      <a:r>
                        <a:rPr lang="en-US" altLang="zh-CN" sz="1600" dirty="0" smtClean="0"/>
                        <a:t>50</a:t>
                      </a:r>
                      <a:r>
                        <a:rPr lang="zh-CN" altLang="en-US" sz="1600" dirty="0" smtClean="0"/>
                        <a:t>年</a:t>
                      </a:r>
                      <a:endParaRPr lang="zh-CN" altLang="en-US" sz="1600" dirty="0"/>
                    </a:p>
                  </a:txBody>
                  <a:tcPr/>
                </a:tc>
                <a:tc>
                  <a:txBody>
                    <a:bodyPr/>
                    <a:lstStyle/>
                    <a:p>
                      <a:r>
                        <a:rPr lang="en-US" altLang="zh-CN" sz="1600" dirty="0" smtClean="0"/>
                        <a:t>30</a:t>
                      </a:r>
                      <a:r>
                        <a:rPr lang="zh-CN" altLang="en-US" sz="1600" dirty="0" smtClean="0"/>
                        <a:t>年</a:t>
                      </a:r>
                      <a:endParaRPr lang="zh-CN" altLang="en-US" sz="1600" dirty="0"/>
                    </a:p>
                  </a:txBody>
                  <a:tcPr/>
                </a:tc>
              </a:tr>
              <a:tr h="404634">
                <a:tc>
                  <a:txBody>
                    <a:bodyPr/>
                    <a:lstStyle/>
                    <a:p>
                      <a:r>
                        <a:rPr lang="zh-CN" altLang="en-US" sz="1600" dirty="0" smtClean="0"/>
                        <a:t>产品类型</a:t>
                      </a:r>
                      <a:endParaRPr lang="zh-CN" altLang="en-US" sz="1600" dirty="0"/>
                    </a:p>
                  </a:txBody>
                  <a:tcPr/>
                </a:tc>
                <a:tc>
                  <a:txBody>
                    <a:bodyPr/>
                    <a:lstStyle/>
                    <a:p>
                      <a:r>
                        <a:rPr lang="zh-CN" altLang="en-US" sz="1600" dirty="0" smtClean="0"/>
                        <a:t>高净值客户单一家族信托</a:t>
                      </a:r>
                      <a:endParaRPr lang="zh-CN" altLang="en-US" sz="1600" dirty="0"/>
                    </a:p>
                  </a:txBody>
                  <a:tcPr/>
                </a:tc>
                <a:tc>
                  <a:txBody>
                    <a:bodyPr/>
                    <a:lstStyle/>
                    <a:p>
                      <a:r>
                        <a:rPr lang="zh-CN" altLang="en-US" sz="1600" dirty="0" smtClean="0"/>
                        <a:t>高净值客户单一家族信托</a:t>
                      </a:r>
                      <a:endParaRPr lang="zh-CN" altLang="en-US" sz="1600" dirty="0"/>
                    </a:p>
                  </a:txBody>
                  <a:tcPr/>
                </a:tc>
              </a:tr>
              <a:tr h="361514">
                <a:tc>
                  <a:txBody>
                    <a:bodyPr/>
                    <a:lstStyle/>
                    <a:p>
                      <a:r>
                        <a:rPr lang="zh-CN" altLang="en-US" sz="1600" dirty="0" smtClean="0"/>
                        <a:t>发行目的</a:t>
                      </a:r>
                      <a:endParaRPr lang="zh-CN" altLang="en-US" sz="1600" dirty="0"/>
                    </a:p>
                  </a:txBody>
                  <a:tcPr/>
                </a:tc>
                <a:tc>
                  <a:txBody>
                    <a:bodyPr/>
                    <a:lstStyle/>
                    <a:p>
                      <a:r>
                        <a:rPr lang="zh-CN" altLang="en-US" sz="1600" dirty="0" smtClean="0"/>
                        <a:t>财产继承需要</a:t>
                      </a:r>
                      <a:endParaRPr lang="zh-CN" altLang="en-US" sz="1600" dirty="0"/>
                    </a:p>
                  </a:txBody>
                  <a:tcPr/>
                </a:tc>
                <a:tc>
                  <a:txBody>
                    <a:bodyPr/>
                    <a:lstStyle/>
                    <a:p>
                      <a:r>
                        <a:rPr lang="zh-CN" altLang="en-US" sz="1600" dirty="0" smtClean="0"/>
                        <a:t>子女生活保障</a:t>
                      </a:r>
                      <a:endParaRPr lang="zh-CN" altLang="en-US" sz="1600" dirty="0"/>
                    </a:p>
                  </a:txBody>
                  <a:tcPr/>
                </a:tc>
              </a:tr>
              <a:tr h="361514">
                <a:tc>
                  <a:txBody>
                    <a:bodyPr/>
                    <a:lstStyle/>
                    <a:p>
                      <a:r>
                        <a:rPr lang="zh-CN" altLang="en-US" sz="1600" dirty="0" smtClean="0"/>
                        <a:t>主导主体</a:t>
                      </a:r>
                      <a:endParaRPr lang="zh-CN" altLang="en-US" sz="1600" dirty="0"/>
                    </a:p>
                  </a:txBody>
                  <a:tcPr/>
                </a:tc>
                <a:tc>
                  <a:txBody>
                    <a:bodyPr/>
                    <a:lstStyle/>
                    <a:p>
                      <a:r>
                        <a:rPr lang="zh-CN" altLang="en-US" sz="1600" dirty="0" smtClean="0"/>
                        <a:t>信托公司</a:t>
                      </a:r>
                      <a:endParaRPr lang="zh-CN" altLang="en-US" sz="1600" dirty="0"/>
                    </a:p>
                  </a:txBody>
                  <a:tcPr/>
                </a:tc>
                <a:tc>
                  <a:txBody>
                    <a:bodyPr/>
                    <a:lstStyle/>
                    <a:p>
                      <a:r>
                        <a:rPr lang="zh-CN" altLang="en-US" sz="1600" dirty="0" smtClean="0"/>
                        <a:t>招商银行</a:t>
                      </a:r>
                      <a:endParaRPr lang="zh-CN" altLang="en-US" sz="1600" dirty="0"/>
                    </a:p>
                  </a:txBody>
                  <a:tcPr/>
                </a:tc>
              </a:tr>
              <a:tr h="623984">
                <a:tc>
                  <a:txBody>
                    <a:bodyPr/>
                    <a:lstStyle/>
                    <a:p>
                      <a:r>
                        <a:rPr lang="zh-CN" altLang="en-US" sz="1600" dirty="0" smtClean="0"/>
                        <a:t>委托人参与程度</a:t>
                      </a:r>
                      <a:endParaRPr lang="zh-CN" altLang="en-US" sz="1600" dirty="0"/>
                    </a:p>
                  </a:txBody>
                  <a:tcPr/>
                </a:tc>
                <a:tc>
                  <a:txBody>
                    <a:bodyPr/>
                    <a:lstStyle/>
                    <a:p>
                      <a:r>
                        <a:rPr lang="zh-CN" altLang="en-US" sz="1600" dirty="0" smtClean="0"/>
                        <a:t>委托人生前参与、监督、提供意见</a:t>
                      </a:r>
                      <a:endParaRPr lang="zh-CN" altLang="en-US" sz="1600" dirty="0"/>
                    </a:p>
                  </a:txBody>
                  <a:tcPr/>
                </a:tc>
                <a:tc>
                  <a:txBody>
                    <a:bodyPr/>
                    <a:lstStyle/>
                    <a:p>
                      <a:r>
                        <a:rPr lang="zh-CN" altLang="en-US" sz="1600" dirty="0" smtClean="0"/>
                        <a:t>委托人生前参与、监督、提供意见</a:t>
                      </a:r>
                      <a:endParaRPr lang="zh-CN" altLang="en-US" sz="1600" dirty="0"/>
                    </a:p>
                  </a:txBody>
                  <a:tcPr/>
                </a:tc>
              </a:tr>
              <a:tr h="821996">
                <a:tc>
                  <a:txBody>
                    <a:bodyPr/>
                    <a:lstStyle/>
                    <a:p>
                      <a:r>
                        <a:rPr lang="zh-CN" altLang="en-US" sz="1600" dirty="0" smtClean="0"/>
                        <a:t>委托受益分配方式</a:t>
                      </a:r>
                      <a:endParaRPr lang="zh-CN" altLang="en-US" sz="1600" dirty="0"/>
                    </a:p>
                  </a:txBody>
                  <a:tcPr/>
                </a:tc>
                <a:tc>
                  <a:txBody>
                    <a:bodyPr/>
                    <a:lstStyle/>
                    <a:p>
                      <a:r>
                        <a:rPr lang="zh-CN" altLang="en-US" sz="1600" dirty="0" smtClean="0"/>
                        <a:t>一次性、定期定量（比例）、不定期不定量、临时、附带条件分配</a:t>
                      </a:r>
                      <a:endParaRPr lang="zh-CN" altLang="en-US" sz="1600" dirty="0"/>
                    </a:p>
                  </a:txBody>
                  <a:tcPr/>
                </a:tc>
                <a:tc>
                  <a:txBody>
                    <a:bodyPr/>
                    <a:lstStyle/>
                    <a:p>
                      <a:r>
                        <a:rPr lang="zh-CN" altLang="en-US" sz="1600" dirty="0" smtClean="0"/>
                        <a:t>定期、不定期</a:t>
                      </a:r>
                      <a:endParaRPr lang="zh-CN" altLang="en-US" sz="1600" dirty="0"/>
                    </a:p>
                  </a:txBody>
                  <a:tcPr/>
                </a:tc>
              </a:tr>
              <a:tr h="659456">
                <a:tc>
                  <a:txBody>
                    <a:bodyPr/>
                    <a:lstStyle/>
                    <a:p>
                      <a:r>
                        <a:rPr lang="zh-CN" altLang="en-US" sz="1600" dirty="0" smtClean="0"/>
                        <a:t>信托受益预期</a:t>
                      </a:r>
                      <a:endParaRPr lang="zh-CN" altLang="en-US" sz="1600" dirty="0"/>
                    </a:p>
                  </a:txBody>
                  <a:tcPr/>
                </a:tc>
                <a:tc>
                  <a:txBody>
                    <a:bodyPr/>
                    <a:lstStyle/>
                    <a:p>
                      <a:r>
                        <a:rPr lang="zh-CN" altLang="en-US" sz="1600" dirty="0" smtClean="0"/>
                        <a:t>预计年化收益率</a:t>
                      </a:r>
                      <a:r>
                        <a:rPr lang="en-US" altLang="zh-CN" sz="1600" dirty="0" smtClean="0"/>
                        <a:t>4.5%+</a:t>
                      </a:r>
                      <a:r>
                        <a:rPr lang="zh-CN" altLang="en-US" sz="1600" dirty="0" smtClean="0"/>
                        <a:t>浮动</a:t>
                      </a:r>
                      <a:endParaRPr lang="zh-CN" altLang="en-US" sz="1600" dirty="0"/>
                    </a:p>
                  </a:txBody>
                  <a:tcPr/>
                </a:tc>
                <a:tc>
                  <a:txBody>
                    <a:bodyPr/>
                    <a:lstStyle/>
                    <a:p>
                      <a:r>
                        <a:rPr lang="zh-CN" altLang="en-US" sz="1600" dirty="0" smtClean="0"/>
                        <a:t>子女</a:t>
                      </a:r>
                      <a:r>
                        <a:rPr lang="en-US" altLang="zh-CN" sz="1600" dirty="0" smtClean="0"/>
                        <a:t>50</a:t>
                      </a:r>
                      <a:r>
                        <a:rPr lang="zh-CN" altLang="en-US" sz="1600" dirty="0" smtClean="0"/>
                        <a:t>年定期薪金</a:t>
                      </a:r>
                      <a:r>
                        <a:rPr lang="en-US" altLang="zh-CN" sz="1600" dirty="0" smtClean="0"/>
                        <a:t>+</a:t>
                      </a:r>
                      <a:r>
                        <a:rPr lang="zh-CN" altLang="en-US" sz="1600" dirty="0" smtClean="0"/>
                        <a:t>信托基金提供日常生活开支</a:t>
                      </a:r>
                      <a:endParaRPr lang="zh-CN" altLang="en-US" sz="1600" dirty="0"/>
                    </a:p>
                  </a:txBody>
                  <a:tcPr/>
                </a:tc>
              </a:tr>
              <a:tr h="382200">
                <a:tc>
                  <a:txBody>
                    <a:bodyPr/>
                    <a:lstStyle/>
                    <a:p>
                      <a:r>
                        <a:rPr lang="zh-CN" altLang="en-US" sz="1600" dirty="0" smtClean="0"/>
                        <a:t>受托资金投向</a:t>
                      </a:r>
                      <a:endParaRPr lang="zh-CN" altLang="en-US" sz="1600" dirty="0"/>
                    </a:p>
                  </a:txBody>
                  <a:tcPr/>
                </a:tc>
                <a:tc>
                  <a:txBody>
                    <a:bodyPr/>
                    <a:lstStyle/>
                    <a:p>
                      <a:r>
                        <a:rPr lang="zh-CN" altLang="en-US" sz="1600" dirty="0" smtClean="0"/>
                        <a:t>中低高风险组合投资</a:t>
                      </a:r>
                      <a:endParaRPr lang="zh-CN" altLang="en-US" sz="1600" dirty="0"/>
                    </a:p>
                  </a:txBody>
                  <a:tcPr/>
                </a:tc>
                <a:tc>
                  <a:txBody>
                    <a:bodyPr/>
                    <a:lstStyle/>
                    <a:p>
                      <a:r>
                        <a:rPr lang="zh-CN" altLang="en-US" sz="1600" dirty="0" smtClean="0"/>
                        <a:t>银行中的信托资产包</a:t>
                      </a:r>
                      <a:endParaRPr lang="zh-CN" altLang="en-US" sz="1600" dirty="0"/>
                    </a:p>
                  </a:txBody>
                  <a:tcPr/>
                </a:tc>
              </a:tr>
              <a:tr h="341194">
                <a:tc>
                  <a:txBody>
                    <a:bodyPr/>
                    <a:lstStyle/>
                    <a:p>
                      <a:r>
                        <a:rPr lang="zh-CN" altLang="en-US" sz="1600" dirty="0" smtClean="0"/>
                        <a:t>主要受托报酬分配</a:t>
                      </a:r>
                      <a:endParaRPr lang="zh-CN" altLang="en-US" sz="1600" dirty="0"/>
                    </a:p>
                  </a:txBody>
                  <a:tcPr/>
                </a:tc>
                <a:tc>
                  <a:txBody>
                    <a:bodyPr/>
                    <a:lstStyle/>
                    <a:p>
                      <a:r>
                        <a:rPr lang="zh-CN" altLang="en-US" sz="1600" dirty="0" smtClean="0"/>
                        <a:t>信托资金</a:t>
                      </a:r>
                      <a:r>
                        <a:rPr lang="en-US" altLang="zh-CN" sz="1600" dirty="0" smtClean="0"/>
                        <a:t>1%+</a:t>
                      </a:r>
                      <a:r>
                        <a:rPr lang="zh-CN" altLang="en-US" sz="1600" dirty="0" smtClean="0"/>
                        <a:t>超额的</a:t>
                      </a:r>
                      <a:r>
                        <a:rPr lang="en-US" altLang="zh-CN" sz="1600" dirty="0" smtClean="0"/>
                        <a:t>50%</a:t>
                      </a:r>
                      <a:r>
                        <a:rPr lang="zh-CN" altLang="en-US" sz="1600" dirty="0" smtClean="0"/>
                        <a:t>浮动</a:t>
                      </a:r>
                      <a:endParaRPr lang="zh-CN" altLang="en-US" sz="1600" dirty="0"/>
                    </a:p>
                  </a:txBody>
                  <a:tcPr/>
                </a:tc>
                <a:tc>
                  <a:txBody>
                    <a:bodyPr/>
                    <a:lstStyle/>
                    <a:p>
                      <a:r>
                        <a:rPr lang="zh-CN" altLang="en-US" sz="1600" dirty="0" smtClean="0"/>
                        <a:t>年费及一定比例的超额管理费</a:t>
                      </a:r>
                      <a:endParaRPr lang="zh-CN" altLang="en-US" sz="1600" dirty="0"/>
                    </a:p>
                  </a:txBody>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9492" y="394692"/>
            <a:ext cx="7096835" cy="6740307"/>
          </a:xfrm>
          <a:prstGeom prst="rect">
            <a:avLst/>
          </a:prstGeom>
          <a:noFill/>
        </p:spPr>
        <p:txBody>
          <a:bodyPr wrap="square" rtlCol="0">
            <a:spAutoFit/>
          </a:bodyPr>
          <a:lstStyle/>
          <a:p>
            <a:pPr algn="l"/>
            <a:r>
              <a:rPr lang="zh-CN" altLang="en-US" sz="1800" dirty="0" smtClean="0">
                <a:solidFill>
                  <a:schemeClr val="accent6">
                    <a:lumMod val="75000"/>
                  </a:schemeClr>
                </a:solidFill>
              </a:rPr>
              <a:t>总结</a:t>
            </a:r>
            <a:r>
              <a:rPr lang="zh-CN" altLang="zh-CN" sz="1800" dirty="0" smtClean="0">
                <a:solidFill>
                  <a:schemeClr val="accent6">
                    <a:lumMod val="75000"/>
                  </a:schemeClr>
                </a:solidFill>
              </a:rPr>
              <a:t>（一）</a:t>
            </a:r>
            <a:r>
              <a:rPr lang="zh-CN" altLang="en-US" sz="1800" dirty="0" smtClean="0">
                <a:solidFill>
                  <a:schemeClr val="accent6">
                    <a:lumMod val="75000"/>
                  </a:schemeClr>
                </a:solidFill>
              </a:rPr>
              <a:t>家族信托</a:t>
            </a:r>
            <a:r>
              <a:rPr lang="zh-CN" altLang="zh-CN" sz="1800" dirty="0" smtClean="0">
                <a:solidFill>
                  <a:schemeClr val="accent6">
                    <a:lumMod val="75000"/>
                  </a:schemeClr>
                </a:solidFill>
              </a:rPr>
              <a:t>项目交易结构的合法合规性？</a:t>
            </a:r>
            <a:endParaRPr lang="en-US" altLang="zh-CN" sz="1800" dirty="0" smtClean="0">
              <a:solidFill>
                <a:schemeClr val="accent6">
                  <a:lumMod val="75000"/>
                </a:schemeClr>
              </a:solidFill>
            </a:endParaRPr>
          </a:p>
          <a:p>
            <a:pPr algn="l"/>
            <a:endParaRPr lang="en-US" altLang="zh-CN" sz="1800" dirty="0" smtClean="0">
              <a:solidFill>
                <a:schemeClr val="accent6">
                  <a:lumMod val="75000"/>
                </a:schemeClr>
              </a:solidFill>
            </a:endParaRPr>
          </a:p>
          <a:p>
            <a:pPr algn="l"/>
            <a:r>
              <a:rPr lang="zh-CN" altLang="en-US" sz="1800" b="0" dirty="0" smtClean="0">
                <a:solidFill>
                  <a:schemeClr val="accent6">
                    <a:lumMod val="75000"/>
                  </a:schemeClr>
                </a:solidFill>
              </a:rPr>
              <a:t>家族信托</a:t>
            </a:r>
            <a:r>
              <a:rPr lang="zh-CN" altLang="zh-CN" sz="1800" b="0" dirty="0" smtClean="0">
                <a:solidFill>
                  <a:schemeClr val="accent6">
                    <a:lumMod val="75000"/>
                  </a:schemeClr>
                </a:solidFill>
              </a:rPr>
              <a:t>项目交易结构</a:t>
            </a:r>
            <a:r>
              <a:rPr lang="zh-CN" altLang="en-US" sz="1800" b="0" dirty="0" smtClean="0">
                <a:solidFill>
                  <a:schemeClr val="accent6">
                    <a:lumMod val="75000"/>
                  </a:schemeClr>
                </a:solidFill>
              </a:rPr>
              <a:t>一般并</a:t>
            </a:r>
            <a:r>
              <a:rPr lang="zh-CN" altLang="zh-CN" sz="1800" b="0" dirty="0" smtClean="0">
                <a:solidFill>
                  <a:schemeClr val="accent6">
                    <a:lumMod val="75000"/>
                  </a:schemeClr>
                </a:solidFill>
              </a:rPr>
              <a:t>不违反法律法规规定。</a:t>
            </a:r>
          </a:p>
          <a:p>
            <a:pPr algn="l"/>
            <a:endParaRPr lang="en-US" altLang="zh-CN" sz="1800" dirty="0" smtClean="0">
              <a:solidFill>
                <a:schemeClr val="accent6">
                  <a:lumMod val="75000"/>
                </a:schemeClr>
              </a:solidFill>
            </a:endParaRPr>
          </a:p>
          <a:p>
            <a:pPr algn="l"/>
            <a:r>
              <a:rPr lang="zh-CN" altLang="zh-CN" sz="1800" dirty="0" smtClean="0">
                <a:solidFill>
                  <a:schemeClr val="accent6">
                    <a:lumMod val="75000"/>
                  </a:schemeClr>
                </a:solidFill>
              </a:rPr>
              <a:t>（二）由于资产的配置中，有大部分为固定收益类的投资，权益类投资仅占一部分，且客户对于目标收益率是有所要求的，能否在合同中设置目标收益率，且提示该目标收益并不意味着最终收益？</a:t>
            </a:r>
            <a:endParaRPr lang="en-US" altLang="zh-CN" sz="1800" dirty="0" smtClean="0">
              <a:solidFill>
                <a:schemeClr val="accent6">
                  <a:lumMod val="75000"/>
                </a:schemeClr>
              </a:solidFill>
            </a:endParaRPr>
          </a:p>
          <a:p>
            <a:pPr algn="l"/>
            <a:endParaRPr lang="en-US" altLang="zh-CN" sz="1800" dirty="0" smtClean="0">
              <a:solidFill>
                <a:schemeClr val="accent6">
                  <a:lumMod val="75000"/>
                </a:schemeClr>
              </a:solidFill>
            </a:endParaRPr>
          </a:p>
          <a:p>
            <a:pPr algn="l"/>
            <a:r>
              <a:rPr lang="zh-CN" altLang="zh-CN" sz="1800" b="0" dirty="0" smtClean="0">
                <a:solidFill>
                  <a:schemeClr val="accent6">
                    <a:lumMod val="75000"/>
                  </a:schemeClr>
                </a:solidFill>
              </a:rPr>
              <a:t>根据《信托公司证券投资信托业务操作指引》第二十四条的规定，我们认为，本信托并非完全投资于证券的证券投资信托产品，在信托合同中设置目标收益率且提示该目标收益率并不意味着最终收益与为证券投资信托产品设定预期收益率不同。我们理解该等安排不违反法律法规的规定。</a:t>
            </a:r>
          </a:p>
          <a:p>
            <a:pPr algn="l"/>
            <a:endParaRPr lang="en-US" altLang="zh-CN" sz="1800" dirty="0" smtClean="0">
              <a:solidFill>
                <a:schemeClr val="accent6">
                  <a:lumMod val="75000"/>
                </a:schemeClr>
              </a:solidFill>
            </a:endParaRPr>
          </a:p>
          <a:p>
            <a:pPr algn="l"/>
            <a:r>
              <a:rPr lang="zh-CN" altLang="zh-CN" sz="1800" dirty="0" smtClean="0">
                <a:solidFill>
                  <a:schemeClr val="accent6">
                    <a:lumMod val="75000"/>
                  </a:schemeClr>
                </a:solidFill>
              </a:rPr>
              <a:t>（三）由于将配证券类的产品，如何对证券类的产品设置浮动信托报酬？</a:t>
            </a:r>
            <a:endParaRPr lang="en-US" altLang="zh-CN" sz="1800" dirty="0" smtClean="0">
              <a:solidFill>
                <a:schemeClr val="accent6">
                  <a:lumMod val="75000"/>
                </a:schemeClr>
              </a:solidFill>
            </a:endParaRPr>
          </a:p>
          <a:p>
            <a:pPr algn="l"/>
            <a:endParaRPr lang="en-US" altLang="zh-CN" sz="1800" dirty="0" smtClean="0">
              <a:solidFill>
                <a:schemeClr val="accent6">
                  <a:lumMod val="75000"/>
                </a:schemeClr>
              </a:solidFill>
            </a:endParaRPr>
          </a:p>
          <a:p>
            <a:pPr algn="l"/>
            <a:r>
              <a:rPr lang="zh-CN" altLang="zh-CN" sz="1800" b="0" dirty="0" smtClean="0">
                <a:solidFill>
                  <a:schemeClr val="accent6">
                    <a:lumMod val="75000"/>
                  </a:schemeClr>
                </a:solidFill>
              </a:rPr>
              <a:t>根据《信托公司证券投资信托业务操作指引》第十八条的规定</a:t>
            </a:r>
            <a:r>
              <a:rPr lang="zh-CN" altLang="en-US" sz="1800" b="0" dirty="0" smtClean="0">
                <a:solidFill>
                  <a:schemeClr val="accent6">
                    <a:lumMod val="75000"/>
                  </a:schemeClr>
                </a:solidFill>
              </a:rPr>
              <a:t>，</a:t>
            </a:r>
            <a:r>
              <a:rPr lang="zh-CN" altLang="zh-CN" sz="1800" b="0" dirty="0" smtClean="0">
                <a:solidFill>
                  <a:schemeClr val="accent6">
                    <a:lumMod val="75000"/>
                  </a:schemeClr>
                </a:solidFill>
              </a:rPr>
              <a:t>我们认为，本信托的浮动信托报酬收取的比例和计算方式应根据项目的实际情况在信托文件中明确约定，且只能于信托计划终止且实现盈利时收取。</a:t>
            </a:r>
          </a:p>
          <a:p>
            <a:pPr algn="l"/>
            <a:endParaRPr lang="zh-CN" altLang="zh-CN" sz="1800" b="0" dirty="0" smtClean="0">
              <a:solidFill>
                <a:schemeClr val="accent6">
                  <a:lumMod val="75000"/>
                </a:schemeClr>
              </a:solidFill>
            </a:endParaRPr>
          </a:p>
          <a:p>
            <a:pPr algn="l"/>
            <a:endParaRPr lang="zh-CN" altLang="zh-CN" sz="1800" dirty="0" smtClean="0">
              <a:solidFill>
                <a:schemeClr val="accent6">
                  <a:lumMod val="75000"/>
                </a:schemeClr>
              </a:solidFill>
            </a:endParaRPr>
          </a:p>
          <a:p>
            <a:pPr algn="l"/>
            <a:endParaRPr lang="zh-CN" altLang="en-US" sz="1800" dirty="0">
              <a:solidFill>
                <a:schemeClr val="accent6">
                  <a:lumMod val="75000"/>
                </a:schemeClr>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a:spLocks/>
          </p:cNvSpPr>
          <p:nvPr/>
        </p:nvSpPr>
        <p:spPr>
          <a:xfrm>
            <a:off x="1487605" y="2606723"/>
            <a:ext cx="6905767" cy="559558"/>
          </a:xfrm>
          <a:prstGeom prst="rect">
            <a:avLst/>
          </a:prstGeom>
          <a:solidFill>
            <a:schemeClr val="tx1">
              <a:lumMod val="75000"/>
            </a:schemeClr>
          </a:solidFill>
        </p:spPr>
        <p:txBody>
          <a:bodyPr/>
          <a:lstStyle/>
          <a:p>
            <a:pPr lvl="0" algn="ctr" eaLnBrk="0" hangingPunct="0">
              <a:spcBef>
                <a:spcPct val="50000"/>
              </a:spcBef>
            </a:pPr>
            <a:r>
              <a:rPr lang="zh-CN" altLang="zh-CN" sz="2800" dirty="0" smtClean="0"/>
              <a:t>家族信托实施过程中需要注意的实务问题</a:t>
            </a:r>
            <a:endParaRPr kumimoji="0" lang="zh-CN" altLang="zh-CN" sz="2800" b="1" i="0" u="none" strike="noStrike" kern="0" cap="none" spc="0" normalizeH="0" baseline="0" noProof="0" dirty="0">
              <a:ln>
                <a:noFill/>
              </a:ln>
              <a:solidFill>
                <a:schemeClr val="bg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25505" y="3305890"/>
            <a:ext cx="2492990" cy="246221"/>
          </a:xfrm>
          <a:prstGeom prst="rect">
            <a:avLst/>
          </a:prstGeom>
        </p:spPr>
        <p:txBody>
          <a:bodyPr wrap="none">
            <a:spAutoFit/>
          </a:bodyPr>
          <a:lstStyle/>
          <a:p>
            <a:r>
              <a:rPr lang="zh-CN" altLang="zh-CN" dirty="0" smtClean="0"/>
              <a:t>家族信托实施过程中需要注意的实务问题</a:t>
            </a:r>
            <a:endParaRPr lang="zh-CN" altLang="en-US" dirty="0"/>
          </a:p>
        </p:txBody>
      </p:sp>
      <p:sp>
        <p:nvSpPr>
          <p:cNvPr id="3" name="标题 2"/>
          <p:cNvSpPr>
            <a:spLocks noGrp="1"/>
          </p:cNvSpPr>
          <p:nvPr>
            <p:ph type="title"/>
          </p:nvPr>
        </p:nvSpPr>
        <p:spPr>
          <a:xfrm>
            <a:off x="1774020" y="477152"/>
            <a:ext cx="6946900" cy="519136"/>
          </a:xfrm>
        </p:spPr>
        <p:txBody>
          <a:bodyPr/>
          <a:lstStyle/>
          <a:p>
            <a:r>
              <a:rPr lang="en-US" altLang="zh-CN" dirty="0" smtClean="0"/>
              <a:t>1</a:t>
            </a:r>
            <a:r>
              <a:rPr lang="zh-CN" altLang="zh-CN" dirty="0" smtClean="0"/>
              <a:t>、关于受益人的变更</a:t>
            </a:r>
            <a:br>
              <a:rPr lang="zh-CN" altLang="zh-CN" dirty="0" smtClean="0"/>
            </a:br>
            <a:endParaRPr lang="zh-CN" altLang="en-US" dirty="0"/>
          </a:p>
        </p:txBody>
      </p:sp>
      <p:sp>
        <p:nvSpPr>
          <p:cNvPr id="8" name="左大括号 7"/>
          <p:cNvSpPr/>
          <p:nvPr/>
        </p:nvSpPr>
        <p:spPr bwMode="auto">
          <a:xfrm>
            <a:off x="1937983" y="1105468"/>
            <a:ext cx="409432" cy="2879678"/>
          </a:xfrm>
          <a:prstGeom prst="leftBrace">
            <a:avLst>
              <a:gd name="adj1" fmla="val 175834"/>
              <a:gd name="adj2" fmla="val 50000"/>
            </a:avLst>
          </a:pr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zh-CN" altLang="en-US"/>
          </a:p>
        </p:txBody>
      </p:sp>
      <p:sp>
        <p:nvSpPr>
          <p:cNvPr id="9" name="TextBox 8"/>
          <p:cNvSpPr txBox="1"/>
          <p:nvPr/>
        </p:nvSpPr>
        <p:spPr>
          <a:xfrm>
            <a:off x="245659" y="2265528"/>
            <a:ext cx="1651380" cy="461665"/>
          </a:xfrm>
          <a:prstGeom prst="rect">
            <a:avLst/>
          </a:prstGeom>
          <a:noFill/>
        </p:spPr>
        <p:txBody>
          <a:bodyPr wrap="square" rtlCol="0">
            <a:spAutoFit/>
          </a:bodyPr>
          <a:lstStyle/>
          <a:p>
            <a:pPr algn="l">
              <a:buFont typeface="Arial" pitchFamily="34" charset="0"/>
              <a:buChar char="•"/>
            </a:pPr>
            <a:r>
              <a:rPr lang="zh-CN" altLang="zh-CN" sz="2400" dirty="0" smtClean="0">
                <a:solidFill>
                  <a:schemeClr val="accent6">
                    <a:lumMod val="75000"/>
                  </a:schemeClr>
                </a:solidFill>
              </a:rPr>
              <a:t>法理依据</a:t>
            </a:r>
            <a:endParaRPr lang="zh-CN" altLang="en-US" sz="2400" dirty="0">
              <a:solidFill>
                <a:schemeClr val="accent6">
                  <a:lumMod val="75000"/>
                </a:schemeClr>
              </a:solidFill>
            </a:endParaRPr>
          </a:p>
        </p:txBody>
      </p:sp>
      <p:sp>
        <p:nvSpPr>
          <p:cNvPr id="10" name="TextBox 9"/>
          <p:cNvSpPr txBox="1"/>
          <p:nvPr/>
        </p:nvSpPr>
        <p:spPr>
          <a:xfrm>
            <a:off x="2402007" y="1132765"/>
            <a:ext cx="5923128" cy="3416320"/>
          </a:xfrm>
          <a:prstGeom prst="rect">
            <a:avLst/>
          </a:prstGeom>
          <a:noFill/>
        </p:spPr>
        <p:txBody>
          <a:bodyPr wrap="square" rtlCol="0">
            <a:spAutoFit/>
          </a:bodyPr>
          <a:lstStyle/>
          <a:p>
            <a:pPr algn="l"/>
            <a:r>
              <a:rPr lang="zh-CN" altLang="en-US" sz="1800" b="0" dirty="0" smtClean="0">
                <a:solidFill>
                  <a:schemeClr val="accent6">
                    <a:lumMod val="75000"/>
                  </a:schemeClr>
                </a:solidFill>
              </a:rPr>
              <a:t>（</a:t>
            </a:r>
            <a:r>
              <a:rPr lang="en-US" altLang="zh-CN" sz="1800" b="0" dirty="0" smtClean="0">
                <a:solidFill>
                  <a:schemeClr val="accent6">
                    <a:lumMod val="75000"/>
                  </a:schemeClr>
                </a:solidFill>
              </a:rPr>
              <a:t>1</a:t>
            </a:r>
            <a:r>
              <a:rPr lang="zh-CN" altLang="en-US" sz="1800" b="0" dirty="0" smtClean="0">
                <a:solidFill>
                  <a:schemeClr val="accent6">
                    <a:lumMod val="75000"/>
                  </a:schemeClr>
                </a:solidFill>
              </a:rPr>
              <a:t>）</a:t>
            </a:r>
            <a:r>
              <a:rPr lang="zh-CN" altLang="zh-CN" sz="1800" b="0" dirty="0" smtClean="0">
                <a:solidFill>
                  <a:schemeClr val="accent6">
                    <a:lumMod val="75000"/>
                  </a:schemeClr>
                </a:solidFill>
              </a:rPr>
              <a:t>一般民法法理上看，信托合同是民事合同的一种，民事合同可自愿变更</a:t>
            </a:r>
            <a:endParaRPr lang="en-US" altLang="zh-CN" sz="1800" b="0" dirty="0" smtClean="0">
              <a:solidFill>
                <a:schemeClr val="accent6">
                  <a:lumMod val="75000"/>
                </a:schemeClr>
              </a:solidFill>
            </a:endParaRPr>
          </a:p>
          <a:p>
            <a:pPr algn="l"/>
            <a:endParaRPr lang="en-US" altLang="zh-CN" sz="1800" b="0" dirty="0" smtClean="0">
              <a:solidFill>
                <a:schemeClr val="accent6">
                  <a:lumMod val="75000"/>
                </a:schemeClr>
              </a:solidFill>
            </a:endParaRPr>
          </a:p>
          <a:p>
            <a:pPr algn="l"/>
            <a:r>
              <a:rPr lang="zh-CN" altLang="en-US" sz="1800" b="0" dirty="0" smtClean="0">
                <a:solidFill>
                  <a:schemeClr val="accent6">
                    <a:lumMod val="75000"/>
                  </a:schemeClr>
                </a:solidFill>
              </a:rPr>
              <a:t>（</a:t>
            </a:r>
            <a:r>
              <a:rPr lang="en-US" altLang="zh-CN" sz="1800" b="0" dirty="0" smtClean="0">
                <a:solidFill>
                  <a:schemeClr val="accent6">
                    <a:lumMod val="75000"/>
                  </a:schemeClr>
                </a:solidFill>
              </a:rPr>
              <a:t>2</a:t>
            </a:r>
            <a:r>
              <a:rPr lang="zh-CN" altLang="en-US" sz="1800" b="0" dirty="0" smtClean="0">
                <a:solidFill>
                  <a:schemeClr val="accent6">
                    <a:lumMod val="75000"/>
                  </a:schemeClr>
                </a:solidFill>
              </a:rPr>
              <a:t>）</a:t>
            </a:r>
            <a:r>
              <a:rPr lang="zh-CN" altLang="zh-CN" sz="1800" b="0" dirty="0" smtClean="0">
                <a:solidFill>
                  <a:schemeClr val="accent6">
                    <a:lumMod val="75000"/>
                  </a:schemeClr>
                </a:solidFill>
              </a:rPr>
              <a:t>信托法理上看，信托是为了实现委托人的信托目的（意愿）而设立的财产管理关系。确定受益人以及约定信托受益权，本质上都是为了实现信托目的。</a:t>
            </a:r>
            <a:endParaRPr lang="en-US" altLang="zh-CN" sz="1800" b="0" dirty="0" smtClean="0">
              <a:solidFill>
                <a:schemeClr val="accent6">
                  <a:lumMod val="75000"/>
                </a:schemeClr>
              </a:solidFill>
            </a:endParaRPr>
          </a:p>
          <a:p>
            <a:pPr algn="l"/>
            <a:endParaRPr lang="en-US" altLang="zh-CN" sz="1800" b="0" dirty="0" smtClean="0">
              <a:solidFill>
                <a:schemeClr val="accent6">
                  <a:lumMod val="75000"/>
                </a:schemeClr>
              </a:solidFill>
            </a:endParaRPr>
          </a:p>
          <a:p>
            <a:pPr algn="l"/>
            <a:r>
              <a:rPr lang="zh-CN" altLang="en-US" sz="1800" b="0" dirty="0" smtClean="0">
                <a:solidFill>
                  <a:schemeClr val="accent6">
                    <a:lumMod val="75000"/>
                  </a:schemeClr>
                </a:solidFill>
              </a:rPr>
              <a:t>（</a:t>
            </a:r>
            <a:r>
              <a:rPr lang="en-US" altLang="zh-CN" sz="1800" b="0" dirty="0" smtClean="0">
                <a:solidFill>
                  <a:schemeClr val="accent6">
                    <a:lumMod val="75000"/>
                  </a:schemeClr>
                </a:solidFill>
              </a:rPr>
              <a:t>3</a:t>
            </a:r>
            <a:r>
              <a:rPr lang="zh-CN" altLang="en-US" sz="1800" b="0" dirty="0" smtClean="0">
                <a:solidFill>
                  <a:schemeClr val="accent6">
                    <a:lumMod val="75000"/>
                  </a:schemeClr>
                </a:solidFill>
              </a:rPr>
              <a:t>）</a:t>
            </a:r>
            <a:r>
              <a:rPr lang="zh-CN" altLang="zh-CN" sz="1800" b="0" dirty="0" smtClean="0">
                <a:solidFill>
                  <a:schemeClr val="accent6">
                    <a:lumMod val="75000"/>
                  </a:schemeClr>
                </a:solidFill>
              </a:rPr>
              <a:t>信托关系中，受益人和受益权的内容是由委托人指定的，因此，允许委托人通过信托合同保留受益人或受益权，也是符合法理逻辑。</a:t>
            </a:r>
            <a:endParaRPr lang="en-US" altLang="zh-CN" sz="1800" b="0" dirty="0" smtClean="0">
              <a:solidFill>
                <a:schemeClr val="accent6">
                  <a:lumMod val="75000"/>
                </a:schemeClr>
              </a:solidFill>
            </a:endParaRPr>
          </a:p>
          <a:p>
            <a:pPr algn="l"/>
            <a:endParaRPr lang="en-US" altLang="zh-CN" sz="1800" dirty="0" smtClean="0">
              <a:solidFill>
                <a:schemeClr val="accent6">
                  <a:lumMod val="75000"/>
                </a:schemeClr>
              </a:solidFill>
            </a:endParaRPr>
          </a:p>
          <a:p>
            <a:pPr algn="l"/>
            <a:endParaRPr lang="zh-CN" altLang="en-US" sz="1800" dirty="0">
              <a:solidFill>
                <a:schemeClr val="accent6">
                  <a:lumMod val="75000"/>
                </a:schemeClr>
              </a:solidFill>
            </a:endParaRPr>
          </a:p>
        </p:txBody>
      </p:sp>
      <p:sp>
        <p:nvSpPr>
          <p:cNvPr id="11" name="TextBox 10"/>
          <p:cNvSpPr txBox="1"/>
          <p:nvPr/>
        </p:nvSpPr>
        <p:spPr>
          <a:xfrm>
            <a:off x="218363" y="4121624"/>
            <a:ext cx="7956645" cy="2031325"/>
          </a:xfrm>
          <a:prstGeom prst="rect">
            <a:avLst/>
          </a:prstGeom>
          <a:noFill/>
        </p:spPr>
        <p:txBody>
          <a:bodyPr wrap="square" rtlCol="0">
            <a:spAutoFit/>
          </a:bodyPr>
          <a:lstStyle/>
          <a:p>
            <a:pPr algn="l">
              <a:buFont typeface="Arial" pitchFamily="34" charset="0"/>
              <a:buChar char="•"/>
            </a:pPr>
            <a:r>
              <a:rPr lang="zh-CN" altLang="zh-CN" sz="1800" dirty="0" smtClean="0">
                <a:solidFill>
                  <a:schemeClr val="accent6">
                    <a:lumMod val="75000"/>
                  </a:schemeClr>
                </a:solidFill>
              </a:rPr>
              <a:t>《信托法》第五十一条，</a:t>
            </a:r>
            <a:r>
              <a:rPr lang="zh-CN" altLang="zh-CN" sz="1800" b="0" dirty="0" smtClean="0">
                <a:solidFill>
                  <a:schemeClr val="accent6">
                    <a:lumMod val="75000"/>
                  </a:schemeClr>
                </a:solidFill>
              </a:rPr>
              <a:t>“设立信托后，有下列情形之一的，委托人可以变更受益人或者处分受益人的信托受益权：（一）受益人对委托人有重大侵权行为；（二）受益人对其他共同受益人有重大侵权行为；（三）经受益人同意；（四）信托文件规定的其他情形。有前款第（一）项、第（三）项、第（四）项所列情形之一的，委托人可以解除信托。”</a:t>
            </a:r>
            <a:endParaRPr lang="en-US" altLang="zh-CN" sz="1800" b="0" dirty="0" smtClean="0">
              <a:solidFill>
                <a:schemeClr val="accent6">
                  <a:lumMod val="75000"/>
                </a:schemeClr>
              </a:solidFill>
            </a:endParaRPr>
          </a:p>
          <a:p>
            <a:pPr algn="l">
              <a:buFont typeface="Arial" pitchFamily="34" charset="0"/>
              <a:buChar char="•"/>
            </a:pPr>
            <a:endParaRPr lang="en-US" altLang="zh-CN" sz="1800" b="0" dirty="0" smtClean="0">
              <a:solidFill>
                <a:schemeClr val="accent6">
                  <a:lumMod val="75000"/>
                </a:schemeClr>
              </a:solidFill>
            </a:endParaRPr>
          </a:p>
          <a:p>
            <a:pPr algn="l">
              <a:buFont typeface="Arial" pitchFamily="34" charset="0"/>
              <a:buChar char="•"/>
            </a:pPr>
            <a:r>
              <a:rPr lang="zh-CN" altLang="zh-CN" sz="1800" dirty="0" smtClean="0">
                <a:solidFill>
                  <a:schemeClr val="accent6">
                    <a:lumMod val="75000"/>
                  </a:schemeClr>
                </a:solidFill>
              </a:rPr>
              <a:t>信托法释义》关于对《信托法》第五十一条第（四）款的解释</a:t>
            </a:r>
            <a:endParaRPr lang="zh-CN" altLang="en-US" sz="1800" b="0" dirty="0">
              <a:solidFill>
                <a:schemeClr val="accent6">
                  <a:lumMod val="75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97039" y="327025"/>
            <a:ext cx="7246961" cy="846682"/>
          </a:xfrm>
        </p:spPr>
        <p:txBody>
          <a:bodyPr/>
          <a:lstStyle/>
          <a:p>
            <a:endParaRPr lang="zh-CN" altLang="en-US" dirty="0"/>
          </a:p>
        </p:txBody>
      </p:sp>
      <p:sp>
        <p:nvSpPr>
          <p:cNvPr id="3" name="内容占位符 2"/>
          <p:cNvSpPr>
            <a:spLocks noGrp="1"/>
          </p:cNvSpPr>
          <p:nvPr>
            <p:ph idx="1"/>
          </p:nvPr>
        </p:nvSpPr>
        <p:spPr>
          <a:xfrm>
            <a:off x="955343" y="1770300"/>
            <a:ext cx="7831849" cy="4038600"/>
          </a:xfrm>
        </p:spPr>
        <p:txBody>
          <a:bodyPr/>
          <a:lstStyle/>
          <a:p>
            <a:r>
              <a:rPr lang="zh-CN" altLang="zh-CN" dirty="0" smtClean="0"/>
              <a:t>《信托法》未明确信托文件是以列举的形式或任意处分的形式就委托人变更受益人的权利进行约定。建议信托公司在本项目信托文件中采取“列举</a:t>
            </a:r>
            <a:r>
              <a:rPr lang="en-US" altLang="zh-CN" dirty="0" smtClean="0"/>
              <a:t>+</a:t>
            </a:r>
            <a:r>
              <a:rPr lang="zh-CN" altLang="zh-CN" dirty="0" smtClean="0"/>
              <a:t>兜底”的方式就委托人有权变更受益人的情形进行明确。</a:t>
            </a:r>
            <a:endParaRPr lang="en-US" altLang="zh-CN" dirty="0" smtClean="0"/>
          </a:p>
          <a:p>
            <a:pPr>
              <a:buNone/>
            </a:pPr>
            <a:endParaRPr lang="zh-CN" altLang="zh-CN" dirty="0" smtClean="0"/>
          </a:p>
          <a:p>
            <a:r>
              <a:rPr lang="zh-CN" altLang="zh-CN" dirty="0" smtClean="0"/>
              <a:t>在信托合同约定委托人的变更权时，除了明确规定变更的事由外，还应注意变更的形式要件，包括：（</a:t>
            </a:r>
            <a:r>
              <a:rPr lang="en-US" altLang="zh-CN" dirty="0" smtClean="0"/>
              <a:t>1</a:t>
            </a:r>
            <a:r>
              <a:rPr lang="zh-CN" altLang="zh-CN" dirty="0" smtClean="0"/>
              <a:t>）以书面形式做出；（</a:t>
            </a:r>
            <a:r>
              <a:rPr lang="en-US" altLang="zh-CN" dirty="0" smtClean="0"/>
              <a:t>2</a:t>
            </a:r>
            <a:r>
              <a:rPr lang="zh-CN" altLang="zh-CN" dirty="0" smtClean="0"/>
              <a:t>）委托人书面通知受托人及受益人；（</a:t>
            </a:r>
            <a:r>
              <a:rPr lang="en-US" altLang="zh-CN" dirty="0" smtClean="0"/>
              <a:t>3</a:t>
            </a:r>
            <a:r>
              <a:rPr lang="zh-CN" altLang="zh-CN" dirty="0" smtClean="0"/>
              <a:t>）由受托人书面通知其他关系人，例如托管行。</a:t>
            </a:r>
          </a:p>
          <a:p>
            <a:endParaRPr lang="zh-CN"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14901" y="545388"/>
            <a:ext cx="7588155" cy="614670"/>
          </a:xfrm>
        </p:spPr>
        <p:txBody>
          <a:bodyPr/>
          <a:lstStyle/>
          <a:p>
            <a:r>
              <a:rPr lang="zh-CN" altLang="zh-CN" sz="2400" dirty="0" smtClean="0"/>
              <a:t>委托人保留对受益人或受益权的变更权是否毫无限制？</a:t>
            </a:r>
            <a:endParaRPr lang="zh-CN" altLang="en-US" sz="2400" dirty="0"/>
          </a:p>
        </p:txBody>
      </p:sp>
      <p:graphicFrame>
        <p:nvGraphicFramePr>
          <p:cNvPr id="4" name="内容占位符 3"/>
          <p:cNvGraphicFramePr>
            <a:graphicFrameLocks noGrp="1"/>
          </p:cNvGraphicFramePr>
          <p:nvPr>
            <p:ph idx="1"/>
            <p:extLst>
              <p:ext uri="{D42A27DB-BD31-4B8C-83A1-F6EECF244321}">
                <p14:modId xmlns:p14="http://schemas.microsoft.com/office/powerpoint/2010/main" val="2196269085"/>
              </p:ext>
            </p:extLst>
          </p:nvPr>
        </p:nvGraphicFramePr>
        <p:xfrm>
          <a:off x="1746914" y="1692322"/>
          <a:ext cx="6780970" cy="24702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椭圆 4"/>
          <p:cNvSpPr/>
          <p:nvPr/>
        </p:nvSpPr>
        <p:spPr bwMode="auto">
          <a:xfrm>
            <a:off x="218365" y="2115403"/>
            <a:ext cx="1433016" cy="1376411"/>
          </a:xfrm>
          <a:prstGeom prst="ellipse">
            <a:avLst/>
          </a:prstGeom>
          <a:ln/>
          <a:extLst/>
        </p:spPr>
        <p:style>
          <a:lnRef idx="0">
            <a:schemeClr val="accent2"/>
          </a:lnRef>
          <a:fillRef idx="3">
            <a:schemeClr val="accent2"/>
          </a:fillRef>
          <a:effectRef idx="3">
            <a:schemeClr val="accent2"/>
          </a:effectRef>
          <a:fontRef idx="minor">
            <a:schemeClr val="lt1"/>
          </a:fontRef>
        </p:style>
        <p:txBody>
          <a:bodyPr/>
          <a:lstStyle/>
          <a:p>
            <a:pPr>
              <a:defRPr/>
            </a:pPr>
            <a:endParaRPr lang="zh-CN" altLang="en-US" sz="1800" dirty="0">
              <a:solidFill>
                <a:srgbClr val="FFFFFF"/>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300251" y="2210938"/>
            <a:ext cx="1323833" cy="1015663"/>
          </a:xfrm>
          <a:prstGeom prst="rect">
            <a:avLst/>
          </a:prstGeom>
          <a:noFill/>
        </p:spPr>
        <p:txBody>
          <a:bodyPr wrap="square" rtlCol="0">
            <a:spAutoFit/>
          </a:bodyPr>
          <a:lstStyle/>
          <a:p>
            <a:pPr algn="l"/>
            <a:r>
              <a:rPr lang="zh-CN" altLang="zh-CN" sz="2000" dirty="0" smtClean="0"/>
              <a:t>信托受益权的取得</a:t>
            </a:r>
            <a:r>
              <a:rPr lang="zh-CN" altLang="en-US" sz="2000" dirty="0" smtClean="0"/>
              <a:t>方式</a:t>
            </a:r>
            <a:endParaRPr lang="zh-CN" altLang="en-US" sz="2000" dirty="0"/>
          </a:p>
        </p:txBody>
      </p:sp>
      <p:sp>
        <p:nvSpPr>
          <p:cNvPr id="7" name="TextBox 6"/>
          <p:cNvSpPr txBox="1"/>
          <p:nvPr/>
        </p:nvSpPr>
        <p:spPr>
          <a:xfrm>
            <a:off x="1187355" y="4531056"/>
            <a:ext cx="7233314" cy="1631216"/>
          </a:xfrm>
          <a:prstGeom prst="rect">
            <a:avLst/>
          </a:prstGeom>
          <a:noFill/>
        </p:spPr>
        <p:txBody>
          <a:bodyPr wrap="square" rtlCol="0">
            <a:spAutoFit/>
          </a:bodyPr>
          <a:lstStyle/>
          <a:p>
            <a:pPr algn="l"/>
            <a:r>
              <a:rPr lang="zh-CN" altLang="zh-CN" sz="2000" b="0" dirty="0" smtClean="0">
                <a:solidFill>
                  <a:schemeClr val="accent6">
                    <a:lumMod val="75000"/>
                  </a:schemeClr>
                </a:solidFill>
              </a:rPr>
              <a:t>理论上，只有在第三种情形下，允许委托人保留对受益人或受益权的变更权，才为公平合理。第二种情形下，由于受益人通过履行法定或约定义务而获得了信托受益权，在履行义务后即获得了要求委托人交付受益权的权利如果此时还赋予委托人变更权，则有违权利义务对等的原则，缺乏公平合理性</a:t>
            </a:r>
            <a:r>
              <a:rPr lang="zh-CN" altLang="zh-CN" sz="2000" dirty="0" smtClean="0">
                <a:solidFill>
                  <a:schemeClr val="accent6">
                    <a:lumMod val="75000"/>
                  </a:schemeClr>
                </a:solidFill>
              </a:rPr>
              <a:t>。</a:t>
            </a:r>
            <a:endParaRPr lang="zh-CN" altLang="en-US" sz="2000" dirty="0">
              <a:solidFill>
                <a:schemeClr val="accent6">
                  <a:lumMod val="75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51189" y="599981"/>
            <a:ext cx="6946900" cy="560079"/>
          </a:xfrm>
        </p:spPr>
        <p:txBody>
          <a:bodyPr/>
          <a:lstStyle/>
          <a:p>
            <a:r>
              <a:rPr lang="en-US" altLang="zh-CN" dirty="0" smtClean="0"/>
              <a:t>2</a:t>
            </a:r>
            <a:r>
              <a:rPr lang="zh-CN" altLang="zh-CN" dirty="0" smtClean="0"/>
              <a:t>、关于连续受益人问题</a:t>
            </a:r>
            <a:br>
              <a:rPr lang="zh-CN" altLang="zh-CN" dirty="0" smtClean="0"/>
            </a:br>
            <a:endParaRPr lang="zh-CN" altLang="en-US" dirty="0"/>
          </a:p>
        </p:txBody>
      </p:sp>
      <p:sp>
        <p:nvSpPr>
          <p:cNvPr id="3" name="内容占位符 2"/>
          <p:cNvSpPr>
            <a:spLocks noGrp="1"/>
          </p:cNvSpPr>
          <p:nvPr>
            <p:ph idx="1"/>
          </p:nvPr>
        </p:nvSpPr>
        <p:spPr>
          <a:xfrm>
            <a:off x="1241946" y="1392071"/>
            <a:ext cx="7367825" cy="4334942"/>
          </a:xfrm>
        </p:spPr>
        <p:txBody>
          <a:bodyPr/>
          <a:lstStyle/>
          <a:p>
            <a:pPr>
              <a:buNone/>
            </a:pPr>
            <a:r>
              <a:rPr lang="en-US" altLang="zh-CN" sz="2000" dirty="0" smtClean="0"/>
              <a:t>     </a:t>
            </a:r>
            <a:r>
              <a:rPr lang="zh-CN" altLang="zh-CN" sz="2000" dirty="0" smtClean="0"/>
              <a:t>信托连续受益人是指在享受信托利益方面，由信托设立者在信托文件中规定的存在两个以上、并在信托利益享受上赋有前后顺序的受益人，即第一顺序受益人死后或条件实现后，由第二受益人享受信托利益，第二受益人死后或条件实现后，再由第三受益人享受信托利益。</a:t>
            </a:r>
            <a:endParaRPr lang="en-US" altLang="zh-CN" sz="2000" dirty="0" smtClean="0"/>
          </a:p>
          <a:p>
            <a:pPr>
              <a:buNone/>
            </a:pPr>
            <a:endParaRPr lang="en-US" altLang="zh-CN" dirty="0" smtClean="0"/>
          </a:p>
          <a:p>
            <a:pPr>
              <a:buFont typeface="Arial" pitchFamily="34" charset="0"/>
              <a:buChar char="•"/>
            </a:pPr>
            <a:r>
              <a:rPr lang="zh-CN" altLang="en-US" sz="2000" dirty="0" smtClean="0"/>
              <a:t>英国             </a:t>
            </a:r>
            <a:r>
              <a:rPr lang="zh-CN" altLang="zh-CN" sz="2000" dirty="0" smtClean="0"/>
              <a:t>基于双层用益制度（</a:t>
            </a:r>
            <a:r>
              <a:rPr lang="en-US" altLang="zh-CN" sz="2000" dirty="0" smtClean="0"/>
              <a:t>Use Upon A Use</a:t>
            </a:r>
            <a:r>
              <a:rPr lang="zh-CN" altLang="zh-CN" sz="2000" dirty="0" smtClean="0"/>
              <a:t>）</a:t>
            </a:r>
            <a:endParaRPr lang="en-US" altLang="zh-CN" sz="2000" dirty="0" smtClean="0"/>
          </a:p>
          <a:p>
            <a:pPr>
              <a:buFont typeface="Arial" pitchFamily="34" charset="0"/>
              <a:buChar char="•"/>
            </a:pPr>
            <a:r>
              <a:rPr lang="zh-CN" altLang="en-US" sz="2000" dirty="0" smtClean="0"/>
              <a:t>美国             </a:t>
            </a:r>
            <a:r>
              <a:rPr lang="zh-CN" altLang="zh-CN" sz="2000" dirty="0" smtClean="0"/>
              <a:t>可撤销的生前信托</a:t>
            </a:r>
            <a:r>
              <a:rPr lang="zh-CN" altLang="en-US" sz="2000" dirty="0" smtClean="0"/>
              <a:t>，</a:t>
            </a:r>
            <a:r>
              <a:rPr lang="zh-CN" altLang="zh-CN" sz="2000" dirty="0" smtClean="0"/>
              <a:t>即委托人可根据自己的意愿</a:t>
            </a:r>
            <a:r>
              <a:rPr lang="en-US" altLang="zh-CN" sz="2000" dirty="0" smtClean="0"/>
              <a:t>       </a:t>
            </a:r>
          </a:p>
          <a:p>
            <a:pPr>
              <a:buNone/>
            </a:pPr>
            <a:r>
              <a:rPr lang="en-US" altLang="zh-CN" sz="2000" dirty="0" smtClean="0"/>
              <a:t>                          </a:t>
            </a:r>
            <a:r>
              <a:rPr lang="zh-CN" altLang="zh-CN" sz="2000" dirty="0" smtClean="0"/>
              <a:t>随时撤销信托。</a:t>
            </a:r>
            <a:endParaRPr lang="en-US" altLang="zh-CN" sz="2000" dirty="0" smtClean="0"/>
          </a:p>
          <a:p>
            <a:pPr>
              <a:buFont typeface="Arial" pitchFamily="34" charset="0"/>
              <a:buChar char="•"/>
            </a:pPr>
            <a:r>
              <a:rPr lang="zh-CN" altLang="en-US" sz="2000" dirty="0" smtClean="0"/>
              <a:t>日本             </a:t>
            </a:r>
            <a:r>
              <a:rPr lang="zh-CN" altLang="zh-CN" sz="2000" dirty="0" smtClean="0"/>
              <a:t>日本《信托法》第九十一条规定</a:t>
            </a:r>
            <a:endParaRPr lang="en-US" altLang="zh-CN" sz="2000" dirty="0" smtClean="0"/>
          </a:p>
          <a:p>
            <a:pPr>
              <a:buFont typeface="Arial" pitchFamily="34" charset="0"/>
              <a:buChar char="•"/>
            </a:pPr>
            <a:r>
              <a:rPr lang="zh-CN" altLang="en-US" sz="2000" dirty="0" smtClean="0"/>
              <a:t>中国             </a:t>
            </a:r>
            <a:r>
              <a:rPr lang="zh-CN" altLang="zh-CN" sz="2000" dirty="0" smtClean="0"/>
              <a:t>信托法第四十四条规定</a:t>
            </a:r>
            <a:r>
              <a:rPr lang="zh-CN" altLang="en-US" sz="2000" dirty="0" smtClean="0"/>
              <a:t>，</a:t>
            </a:r>
            <a:r>
              <a:rPr lang="zh-CN" altLang="zh-CN" sz="2000" dirty="0" smtClean="0"/>
              <a:t>委托人可以在文件中约</a:t>
            </a:r>
            <a:endParaRPr lang="en-US" altLang="zh-CN" sz="2000" dirty="0" smtClean="0"/>
          </a:p>
          <a:p>
            <a:pPr>
              <a:buNone/>
            </a:pPr>
            <a:r>
              <a:rPr lang="en-US" altLang="zh-CN" sz="2000" dirty="0" smtClean="0"/>
              <a:t>                          </a:t>
            </a:r>
            <a:r>
              <a:rPr lang="zh-CN" altLang="zh-CN" sz="2000" dirty="0" smtClean="0"/>
              <a:t>定不同受益人取得受益权的顺序</a:t>
            </a:r>
            <a:r>
              <a:rPr lang="en-US" altLang="zh-CN" sz="2000" dirty="0" smtClean="0"/>
              <a:t>/</a:t>
            </a:r>
            <a:r>
              <a:rPr lang="zh-CN" altLang="zh-CN" sz="2000" dirty="0" smtClean="0"/>
              <a:t>时间</a:t>
            </a:r>
            <a:r>
              <a:rPr lang="en-US" altLang="zh-CN" sz="2000" dirty="0" smtClean="0"/>
              <a:t>/</a:t>
            </a:r>
            <a:r>
              <a:rPr lang="zh-CN" altLang="zh-CN" sz="2000" dirty="0" smtClean="0"/>
              <a:t>条件等。</a:t>
            </a:r>
          </a:p>
          <a:p>
            <a:pPr>
              <a:buFont typeface="Arial" pitchFamily="34" charset="0"/>
              <a:buChar char="•"/>
            </a:pPr>
            <a:endParaRPr lang="en-US" altLang="zh-CN" sz="2000" dirty="0" smtClean="0"/>
          </a:p>
          <a:p>
            <a:pPr>
              <a:buNone/>
            </a:pPr>
            <a:endParaRPr lang="zh-CN" altLang="en-US" sz="2000" dirty="0"/>
          </a:p>
        </p:txBody>
      </p:sp>
      <p:sp>
        <p:nvSpPr>
          <p:cNvPr id="4" name="右箭头 3"/>
          <p:cNvSpPr/>
          <p:nvPr/>
        </p:nvSpPr>
        <p:spPr bwMode="auto">
          <a:xfrm>
            <a:off x="2347416" y="3562066"/>
            <a:ext cx="559558" cy="136478"/>
          </a:xfrm>
          <a:prstGeom prst="rightArrow">
            <a:avLst/>
          </a:pr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zh-CN" altLang="en-US" sz="1000" b="1" i="0" u="none" strike="noStrike" cap="none" normalizeH="0" baseline="0" smtClean="0">
              <a:ln>
                <a:noFill/>
              </a:ln>
              <a:solidFill>
                <a:schemeClr val="bg1"/>
              </a:solidFill>
              <a:effectLst/>
              <a:latin typeface="Arial" charset="0"/>
            </a:endParaRPr>
          </a:p>
        </p:txBody>
      </p:sp>
      <p:sp>
        <p:nvSpPr>
          <p:cNvPr id="5" name="右箭头 4"/>
          <p:cNvSpPr/>
          <p:nvPr/>
        </p:nvSpPr>
        <p:spPr bwMode="auto">
          <a:xfrm>
            <a:off x="2349689" y="3878239"/>
            <a:ext cx="559558" cy="136478"/>
          </a:xfrm>
          <a:prstGeom prst="rightArrow">
            <a:avLst/>
          </a:pr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zh-CN" altLang="en-US" sz="1000" b="1" i="0" u="none" strike="noStrike" cap="none" normalizeH="0" baseline="0" smtClean="0">
              <a:ln>
                <a:noFill/>
              </a:ln>
              <a:solidFill>
                <a:schemeClr val="bg1"/>
              </a:solidFill>
              <a:effectLst/>
              <a:latin typeface="Arial" charset="0"/>
            </a:endParaRPr>
          </a:p>
        </p:txBody>
      </p:sp>
      <p:sp>
        <p:nvSpPr>
          <p:cNvPr id="6" name="右箭头 5"/>
          <p:cNvSpPr/>
          <p:nvPr/>
        </p:nvSpPr>
        <p:spPr bwMode="auto">
          <a:xfrm>
            <a:off x="2336041" y="4642513"/>
            <a:ext cx="559558" cy="136478"/>
          </a:xfrm>
          <a:prstGeom prst="rightArrow">
            <a:avLst/>
          </a:pr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zh-CN" altLang="en-US" sz="1000" b="1" i="0" u="none" strike="noStrike" cap="none" normalizeH="0" baseline="0" smtClean="0">
              <a:ln>
                <a:noFill/>
              </a:ln>
              <a:solidFill>
                <a:schemeClr val="bg1"/>
              </a:solidFill>
              <a:effectLst/>
              <a:latin typeface="Arial" charset="0"/>
            </a:endParaRPr>
          </a:p>
        </p:txBody>
      </p:sp>
      <p:sp>
        <p:nvSpPr>
          <p:cNvPr id="8" name="右箭头 7"/>
          <p:cNvSpPr/>
          <p:nvPr/>
        </p:nvSpPr>
        <p:spPr bwMode="auto">
          <a:xfrm>
            <a:off x="2338314" y="4985987"/>
            <a:ext cx="559558" cy="136478"/>
          </a:xfrm>
          <a:prstGeom prst="rightArrow">
            <a:avLst/>
          </a:pr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zh-CN" altLang="en-US" sz="1000" b="1" i="0" u="none" strike="noStrike" cap="none" normalizeH="0" baseline="0" smtClean="0">
              <a:ln>
                <a:noFill/>
              </a:ln>
              <a:solidFill>
                <a:schemeClr val="bg1"/>
              </a:solidFill>
              <a:effectLst/>
              <a:latin typeface="Arial" charset="0"/>
            </a:endParaRPr>
          </a:p>
        </p:txBody>
      </p:sp>
      <p:sp>
        <p:nvSpPr>
          <p:cNvPr id="12" name="爆炸形 1 11"/>
          <p:cNvSpPr/>
          <p:nvPr/>
        </p:nvSpPr>
        <p:spPr bwMode="auto">
          <a:xfrm>
            <a:off x="1282889" y="5800299"/>
            <a:ext cx="627797" cy="545910"/>
          </a:xfrm>
          <a:prstGeom prst="irregularSeal1">
            <a:avLst/>
          </a:prstGeom>
          <a:solidFill>
            <a:srgbClr val="FF0000"/>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zh-CN" altLang="en-US" sz="1000" b="1" i="0" u="none" strike="noStrike" cap="none" normalizeH="0" baseline="0" smtClean="0">
              <a:ln>
                <a:noFill/>
              </a:ln>
              <a:solidFill>
                <a:schemeClr val="bg1"/>
              </a:solidFill>
              <a:effectLst/>
              <a:latin typeface="Arial" charset="0"/>
            </a:endParaRPr>
          </a:p>
        </p:txBody>
      </p:sp>
      <p:sp>
        <p:nvSpPr>
          <p:cNvPr id="13" name="TextBox 12"/>
          <p:cNvSpPr txBox="1"/>
          <p:nvPr/>
        </p:nvSpPr>
        <p:spPr>
          <a:xfrm>
            <a:off x="1501253" y="5882185"/>
            <a:ext cx="6196084" cy="646331"/>
          </a:xfrm>
          <a:prstGeom prst="rect">
            <a:avLst/>
          </a:prstGeom>
          <a:noFill/>
        </p:spPr>
        <p:txBody>
          <a:bodyPr wrap="square" rtlCol="0">
            <a:spAutoFit/>
          </a:bodyPr>
          <a:lstStyle/>
          <a:p>
            <a:pPr algn="l"/>
            <a:r>
              <a:rPr lang="zh-CN" altLang="zh-CN" sz="1800" dirty="0" smtClean="0">
                <a:solidFill>
                  <a:schemeClr val="accent6">
                    <a:lumMod val="75000"/>
                  </a:schemeClr>
                </a:solidFill>
              </a:rPr>
              <a:t>在受益人死亡时</a:t>
            </a:r>
            <a:r>
              <a:rPr lang="zh-CN" altLang="en-US" sz="1800" dirty="0" smtClean="0">
                <a:solidFill>
                  <a:schemeClr val="accent6">
                    <a:lumMod val="75000"/>
                  </a:schemeClr>
                </a:solidFill>
              </a:rPr>
              <a:t>，</a:t>
            </a:r>
            <a:r>
              <a:rPr lang="zh-CN" altLang="zh-CN" sz="1800" dirty="0" smtClean="0">
                <a:solidFill>
                  <a:schemeClr val="accent6">
                    <a:lumMod val="75000"/>
                  </a:schemeClr>
                </a:solidFill>
              </a:rPr>
              <a:t>其信托受益权是否为其遗产</a:t>
            </a:r>
            <a:r>
              <a:rPr lang="zh-CN" altLang="en-US" sz="1800" dirty="0" smtClean="0">
                <a:solidFill>
                  <a:schemeClr val="accent6">
                    <a:lumMod val="75000"/>
                  </a:schemeClr>
                </a:solidFill>
              </a:rPr>
              <a:t>？</a:t>
            </a:r>
          </a:p>
          <a:p>
            <a:pPr algn="l"/>
            <a:endParaRPr lang="zh-CN" altLang="en-US" sz="1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10436" y="545911"/>
            <a:ext cx="6223379" cy="6555641"/>
          </a:xfrm>
          <a:prstGeom prst="rect">
            <a:avLst/>
          </a:prstGeom>
          <a:noFill/>
        </p:spPr>
        <p:txBody>
          <a:bodyPr wrap="square" rtlCol="0">
            <a:spAutoFit/>
          </a:bodyPr>
          <a:lstStyle/>
          <a:p>
            <a:pPr algn="l"/>
            <a:r>
              <a:rPr lang="zh-CN" altLang="zh-CN" sz="2400" dirty="0" smtClean="0">
                <a:solidFill>
                  <a:schemeClr val="accent6">
                    <a:lumMod val="75000"/>
                  </a:schemeClr>
                </a:solidFill>
              </a:rPr>
              <a:t>在受益人死亡时其信托受益权是否为其遗产</a:t>
            </a:r>
            <a:r>
              <a:rPr lang="zh-CN" altLang="en-US" sz="2400" dirty="0" smtClean="0">
                <a:solidFill>
                  <a:schemeClr val="accent6">
                    <a:lumMod val="75000"/>
                  </a:schemeClr>
                </a:solidFill>
              </a:rPr>
              <a:t>？</a:t>
            </a:r>
            <a:endParaRPr lang="en-US" altLang="zh-CN" sz="2400" dirty="0" smtClean="0">
              <a:solidFill>
                <a:schemeClr val="accent6">
                  <a:lumMod val="75000"/>
                </a:schemeClr>
              </a:solidFill>
            </a:endParaRPr>
          </a:p>
          <a:p>
            <a:pPr algn="l"/>
            <a:endParaRPr lang="en-US" altLang="zh-CN" sz="1800" dirty="0" smtClean="0">
              <a:solidFill>
                <a:schemeClr val="accent6">
                  <a:lumMod val="75000"/>
                </a:schemeClr>
              </a:solidFill>
            </a:endParaRPr>
          </a:p>
          <a:p>
            <a:pPr algn="l"/>
            <a:r>
              <a:rPr lang="zh-CN" altLang="zh-CN" sz="1800" b="0" dirty="0" smtClean="0">
                <a:solidFill>
                  <a:schemeClr val="accent6">
                    <a:lumMod val="75000"/>
                  </a:schemeClr>
                </a:solidFill>
              </a:rPr>
              <a:t>我国信托法第四十八条规定：“受益人的信托受益权可以依法转让和继承，但信托文件有限制性规定的除外。”</a:t>
            </a:r>
            <a:endParaRPr lang="en-US" altLang="zh-CN" sz="1800" b="0" dirty="0" smtClean="0">
              <a:solidFill>
                <a:schemeClr val="accent6">
                  <a:lumMod val="75000"/>
                </a:schemeClr>
              </a:solidFill>
            </a:endParaRPr>
          </a:p>
          <a:p>
            <a:pPr algn="l"/>
            <a:endParaRPr lang="en-US" altLang="zh-CN" sz="1800" b="0" dirty="0" smtClean="0">
              <a:solidFill>
                <a:schemeClr val="accent6">
                  <a:lumMod val="75000"/>
                </a:schemeClr>
              </a:solidFill>
            </a:endParaRPr>
          </a:p>
          <a:p>
            <a:pPr algn="l"/>
            <a:r>
              <a:rPr lang="zh-CN" altLang="zh-CN" sz="1800" b="0" dirty="0" smtClean="0">
                <a:solidFill>
                  <a:schemeClr val="accent6">
                    <a:lumMod val="75000"/>
                  </a:schemeClr>
                </a:solidFill>
              </a:rPr>
              <a:t>信托受益权原则上可依法继承，但是要受信托文件中限制性规定的约束</a:t>
            </a:r>
            <a:r>
              <a:rPr lang="en-US" altLang="zh-CN" sz="1800" dirty="0" smtClean="0">
                <a:solidFill>
                  <a:schemeClr val="accent6">
                    <a:lumMod val="75000"/>
                  </a:schemeClr>
                </a:solidFill>
              </a:rPr>
              <a:t>:</a:t>
            </a:r>
          </a:p>
          <a:p>
            <a:pPr algn="l">
              <a:buFont typeface="Wingdings" pitchFamily="2" charset="2"/>
              <a:buChar char="Ø"/>
            </a:pPr>
            <a:r>
              <a:rPr lang="zh-CN" altLang="zh-CN" sz="1800" b="0" dirty="0" smtClean="0">
                <a:solidFill>
                  <a:schemeClr val="accent6">
                    <a:lumMod val="75000"/>
                  </a:schemeClr>
                </a:solidFill>
              </a:rPr>
              <a:t>受信托文件受益权继承禁止条款的限制。委托人和受托人在设立信托的书面文件中可就信托受益权的继承作出禁止性的规定，信托文件还可以限制信托受益权继承人的范围。在信托文件对信托受益权的继承设定禁止条款的情况下，信托受益权不得继承，或者不得由禁止继承的人继承。</a:t>
            </a:r>
            <a:r>
              <a:rPr lang="en-US" altLang="zh-CN" sz="1800" b="0" dirty="0" smtClean="0">
                <a:solidFill>
                  <a:schemeClr val="accent6">
                    <a:lumMod val="75000"/>
                  </a:schemeClr>
                </a:solidFill>
              </a:rPr>
              <a:t> </a:t>
            </a:r>
          </a:p>
          <a:p>
            <a:pPr algn="l">
              <a:buFont typeface="Wingdings" pitchFamily="2" charset="2"/>
              <a:buChar char="Ø"/>
            </a:pPr>
            <a:r>
              <a:rPr lang="zh-CN" altLang="zh-CN" sz="1800" b="0" dirty="0" smtClean="0">
                <a:solidFill>
                  <a:schemeClr val="accent6">
                    <a:lumMod val="75000"/>
                  </a:schemeClr>
                </a:solidFill>
              </a:rPr>
              <a:t>受信托目的的限制。因信托是委托人为受益人的利益或者特定目的将其财产委托受托人管理和处分的制度，因此，信托受益权的行使应不违背信托目的，如果信托受益权的继承致使信托的存续违反信托目的或者导致信托目的不能实现，根据信托法第五十三条的规定，则该信托归于终止，信托财产将按照本法第五十四条的规定确定归属人，信托受益权的继承人并不能从中取得信托受益权。</a:t>
            </a:r>
            <a:r>
              <a:rPr lang="en-US" altLang="zh-CN" sz="1800" b="0" dirty="0" smtClean="0">
                <a:solidFill>
                  <a:schemeClr val="accent6">
                    <a:lumMod val="75000"/>
                  </a:schemeClr>
                </a:solidFill>
              </a:rPr>
              <a:t>      </a:t>
            </a:r>
          </a:p>
          <a:p>
            <a:pPr algn="l"/>
            <a:endParaRPr lang="en-US" altLang="zh-CN" sz="1800" b="0" dirty="0" smtClean="0">
              <a:solidFill>
                <a:schemeClr val="accent6">
                  <a:lumMod val="75000"/>
                </a:schemeClr>
              </a:solidFill>
            </a:endParaRPr>
          </a:p>
          <a:p>
            <a:pPr algn="l"/>
            <a:endParaRPr lang="en-US" altLang="zh-CN" sz="1800" b="0" dirty="0" smtClean="0">
              <a:solidFill>
                <a:schemeClr val="accent6">
                  <a:lumMod val="75000"/>
                </a:schemeClr>
              </a:solidFill>
            </a:endParaRPr>
          </a:p>
          <a:p>
            <a:pPr algn="l"/>
            <a:endParaRPr lang="en-US" altLang="zh-CN" sz="1800" b="0" dirty="0" smtClean="0">
              <a:solidFill>
                <a:schemeClr val="accent6">
                  <a:lumMod val="75000"/>
                </a:schemeClr>
              </a:solidFill>
            </a:endParaRPr>
          </a:p>
          <a:p>
            <a:pPr algn="l"/>
            <a:endParaRPr lang="zh-CN" altLang="en-US" sz="1800" b="0" dirty="0">
              <a:solidFill>
                <a:schemeClr val="accent6">
                  <a:lumMod val="75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83196" y="490801"/>
            <a:ext cx="6946900" cy="519136"/>
          </a:xfrm>
        </p:spPr>
        <p:txBody>
          <a:bodyPr/>
          <a:lstStyle/>
          <a:p>
            <a:r>
              <a:rPr lang="zh-CN" altLang="zh-CN" dirty="0" smtClean="0"/>
              <a:t>关于委托人变更</a:t>
            </a:r>
            <a:endParaRPr lang="zh-CN" altLang="en-US" dirty="0"/>
          </a:p>
        </p:txBody>
      </p:sp>
      <p:sp>
        <p:nvSpPr>
          <p:cNvPr id="3" name="内容占位符 2"/>
          <p:cNvSpPr>
            <a:spLocks noGrp="1"/>
          </p:cNvSpPr>
          <p:nvPr>
            <p:ph idx="1"/>
          </p:nvPr>
        </p:nvSpPr>
        <p:spPr>
          <a:xfrm>
            <a:off x="1857067" y="1183445"/>
            <a:ext cx="6165850" cy="5053581"/>
          </a:xfrm>
        </p:spPr>
        <p:txBody>
          <a:bodyPr/>
          <a:lstStyle/>
          <a:p>
            <a:r>
              <a:rPr lang="zh-CN" altLang="zh-CN" sz="1800" dirty="0" smtClean="0"/>
              <a:t>根据项目方案，信托存续期内，如委托人死亡或丧失民事行为能力，则委托人变更为其配偶。此种情形的本质是在特定条件（委托人死亡或丧失民事行为能力，且委托人的配偶同意）下，委托人权利和义务的概括转移，即委托人地位的变更</a:t>
            </a:r>
            <a:r>
              <a:rPr lang="zh-CN" altLang="zh-CN" dirty="0" smtClean="0"/>
              <a:t>。</a:t>
            </a:r>
            <a:endParaRPr lang="en-US" altLang="zh-CN" dirty="0" smtClean="0"/>
          </a:p>
          <a:p>
            <a:r>
              <a:rPr lang="zh-CN" altLang="zh-CN" sz="1800" dirty="0" smtClean="0"/>
              <a:t>在英美法系中，委托人在信托成立之后，与信托财产相脱离，基本上失去对信托财产的任何控制权，除非信托文件明示地为委托人保留了一定的权利。但是，基于文化传统和社会公众的心理预期，大陆法系却赋予了信托委托人一定实质性权利。</a:t>
            </a:r>
          </a:p>
          <a:p>
            <a:r>
              <a:rPr lang="zh-CN" altLang="zh-CN" sz="1800" dirty="0" smtClean="0"/>
              <a:t>但是，委托人地位是否可变更，在理论和实务上存在争论</a:t>
            </a:r>
            <a:r>
              <a:rPr lang="en-US" altLang="zh-CN" sz="1800" dirty="0" smtClean="0"/>
              <a:t>:</a:t>
            </a:r>
          </a:p>
          <a:p>
            <a:pPr lvl="1">
              <a:buFont typeface="Wingdings" pitchFamily="2" charset="2"/>
              <a:buChar char="Ø"/>
            </a:pPr>
            <a:r>
              <a:rPr lang="zh-CN" altLang="zh-CN" sz="1800" dirty="0" smtClean="0"/>
              <a:t>日本信托法</a:t>
            </a:r>
            <a:endParaRPr lang="en-US" altLang="zh-CN" sz="1800" dirty="0" smtClean="0"/>
          </a:p>
          <a:p>
            <a:pPr lvl="1">
              <a:buFont typeface="Wingdings" pitchFamily="2" charset="2"/>
              <a:buChar char="Ø"/>
            </a:pPr>
            <a:r>
              <a:rPr lang="zh-CN" altLang="zh-CN" sz="1800" dirty="0" smtClean="0"/>
              <a:t>我国台湾地区信托法</a:t>
            </a:r>
            <a:endParaRPr lang="en-US" altLang="zh-CN" sz="1800" dirty="0" smtClean="0"/>
          </a:p>
          <a:p>
            <a:pPr lvl="1">
              <a:buFont typeface="Wingdings" pitchFamily="2" charset="2"/>
              <a:buChar char="Ø"/>
            </a:pPr>
            <a:r>
              <a:rPr lang="zh-CN" altLang="zh-CN" sz="1800" dirty="0" smtClean="0"/>
              <a:t>我国大陆学者</a:t>
            </a:r>
            <a:endParaRPr lang="zh-CN" altLang="en-US" sz="18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24140" y="327025"/>
            <a:ext cx="6946900" cy="532784"/>
          </a:xfrm>
        </p:spPr>
        <p:txBody>
          <a:bodyPr/>
          <a:lstStyle/>
          <a:p>
            <a:r>
              <a:rPr lang="zh-CN" altLang="zh-CN" dirty="0" smtClean="0"/>
              <a:t>关于信托的估值</a:t>
            </a:r>
            <a:endParaRPr lang="zh-CN" altLang="en-US" dirty="0"/>
          </a:p>
        </p:txBody>
      </p:sp>
      <p:sp>
        <p:nvSpPr>
          <p:cNvPr id="3" name="内容占位符 2"/>
          <p:cNvSpPr>
            <a:spLocks noGrp="1"/>
          </p:cNvSpPr>
          <p:nvPr>
            <p:ph idx="1"/>
          </p:nvPr>
        </p:nvSpPr>
        <p:spPr>
          <a:xfrm>
            <a:off x="1802476" y="1374514"/>
            <a:ext cx="6165850" cy="4038600"/>
          </a:xfrm>
        </p:spPr>
        <p:txBody>
          <a:bodyPr/>
          <a:lstStyle/>
          <a:p>
            <a:r>
              <a:rPr lang="zh-CN" altLang="en-US" dirty="0" smtClean="0"/>
              <a:t>案例</a:t>
            </a:r>
            <a:r>
              <a:rPr lang="en-US" altLang="zh-CN" dirty="0" smtClean="0"/>
              <a:t>:</a:t>
            </a:r>
            <a:r>
              <a:rPr lang="zh-CN" altLang="zh-CN" dirty="0" smtClean="0"/>
              <a:t>如果资产小于其委托给信托公司的信托资金本金，信托公司将向投资者发出预警，如果连续</a:t>
            </a:r>
            <a:r>
              <a:rPr lang="en-US" altLang="zh-CN" dirty="0" smtClean="0"/>
              <a:t>3</a:t>
            </a:r>
            <a:r>
              <a:rPr lang="zh-CN" altLang="zh-CN" dirty="0" smtClean="0"/>
              <a:t>个月的最后一天资产小于其委托给信托公司的信托资金本金，信托公司与委托人将协商是否平仓。但项目方案中并未就信托财产的估值进行明确。</a:t>
            </a:r>
          </a:p>
          <a:p>
            <a:r>
              <a:rPr lang="zh-CN" altLang="zh-CN" dirty="0" smtClean="0"/>
              <a:t>我们建议信托公司在项目实施过程中选择公允的估值方法，并且在信托文件中明确规定估值方法。</a:t>
            </a:r>
            <a:endParaRPr lang="zh-CN" alt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ctrTitle"/>
          </p:nvPr>
        </p:nvSpPr>
        <p:spPr>
          <a:xfrm>
            <a:off x="1041377" y="2680673"/>
            <a:ext cx="7312025" cy="663030"/>
          </a:xfrm>
          <a:solidFill>
            <a:schemeClr val="tx1">
              <a:lumMod val="75000"/>
            </a:schemeClr>
          </a:solidFill>
        </p:spPr>
        <p:txBody>
          <a:bodyPr/>
          <a:lstStyle/>
          <a:p>
            <a:pPr algn="ctr"/>
            <a:r>
              <a:rPr lang="zh-CN" altLang="en-US" dirty="0" smtClean="0">
                <a:solidFill>
                  <a:schemeClr val="bg1"/>
                </a:solidFill>
              </a:rPr>
              <a:t>创新模式</a:t>
            </a:r>
            <a:endParaRPr lang="zh-CN" altLang="zh-CN" dirty="0">
              <a:solidFill>
                <a:schemeClr val="bg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746717" y="367969"/>
            <a:ext cx="6946900" cy="601023"/>
          </a:xfrm>
        </p:spPr>
        <p:txBody>
          <a:bodyPr/>
          <a:lstStyle/>
          <a:p>
            <a:r>
              <a:rPr lang="zh-CN" altLang="zh-CN" dirty="0" smtClean="0"/>
              <a:t>瞄准高净值客户信托创新全接触</a:t>
            </a:r>
            <a:endParaRPr lang="zh-CN" altLang="en-US" dirty="0"/>
          </a:p>
        </p:txBody>
      </p:sp>
      <p:sp>
        <p:nvSpPr>
          <p:cNvPr id="7" name="内容占位符 2"/>
          <p:cNvSpPr>
            <a:spLocks noGrp="1"/>
          </p:cNvSpPr>
          <p:nvPr>
            <p:ph idx="1"/>
          </p:nvPr>
        </p:nvSpPr>
        <p:spPr>
          <a:xfrm>
            <a:off x="1665288" y="1387475"/>
            <a:ext cx="6165850" cy="4038600"/>
          </a:xfrm>
        </p:spPr>
        <p:txBody>
          <a:bodyPr/>
          <a:lstStyle/>
          <a:p>
            <a:endParaRPr lang="en-US" altLang="zh-CN" dirty="0" smtClean="0"/>
          </a:p>
          <a:p>
            <a:endParaRPr lang="en-US" altLang="zh-CN" dirty="0" smtClean="0"/>
          </a:p>
          <a:p>
            <a:pPr>
              <a:buNone/>
            </a:pPr>
            <a:endParaRPr lang="en-US" altLang="zh-CN" dirty="0"/>
          </a:p>
        </p:txBody>
      </p:sp>
      <p:graphicFrame>
        <p:nvGraphicFramePr>
          <p:cNvPr id="9" name="图示 8"/>
          <p:cNvGraphicFramePr/>
          <p:nvPr>
            <p:extLst>
              <p:ext uri="{D42A27DB-BD31-4B8C-83A1-F6EECF244321}">
                <p14:modId xmlns:p14="http://schemas.microsoft.com/office/powerpoint/2010/main" val="2196269085"/>
              </p:ext>
            </p:extLst>
          </p:nvPr>
        </p:nvGraphicFramePr>
        <p:xfrm>
          <a:off x="1869743" y="1433015"/>
          <a:ext cx="6086902" cy="3712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02403" name="Picture 2" descr="C:\Users\Josephine\Desktop\thank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8575" y="2009775"/>
            <a:ext cx="3408363"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1768670"/>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000080"/>
      </a:dk1>
      <a:lt1>
        <a:srgbClr val="FFFFFF"/>
      </a:lt1>
      <a:dk2>
        <a:srgbClr val="FFFFFF"/>
      </a:dk2>
      <a:lt2>
        <a:srgbClr val="808080"/>
      </a:lt2>
      <a:accent1>
        <a:srgbClr val="B4D7EB"/>
      </a:accent1>
      <a:accent2>
        <a:srgbClr val="183883"/>
      </a:accent2>
      <a:accent3>
        <a:srgbClr val="FFFFFF"/>
      </a:accent3>
      <a:accent4>
        <a:srgbClr val="00006C"/>
      </a:accent4>
      <a:accent5>
        <a:srgbClr val="D6E8F3"/>
      </a:accent5>
      <a:accent6>
        <a:srgbClr val="153276"/>
      </a:accent6>
      <a:hlink>
        <a:srgbClr val="365B91"/>
      </a:hlink>
      <a:folHlink>
        <a:srgbClr val="97C6E4"/>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fr-FR" altLang="zh-CN" sz="1000" b="1" i="0" u="none" strike="noStrike" cap="none" normalizeH="0" baseline="0" smtClean="0">
            <a:ln>
              <a:noFill/>
            </a:ln>
            <a:solidFill>
              <a:schemeClr val="bg1"/>
            </a:solidFill>
            <a:effectLst/>
            <a:latin typeface="Arial" charset="0"/>
          </a:defRPr>
        </a:defPPr>
      </a:lstStyle>
    </a:spDef>
    <a:lnDef>
      <a:spPr bwMode="auto">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183883"/>
        </a:dk1>
        <a:lt1>
          <a:srgbClr val="FFFFFF"/>
        </a:lt1>
        <a:dk2>
          <a:srgbClr val="000000"/>
        </a:dk2>
        <a:lt2>
          <a:srgbClr val="808080"/>
        </a:lt2>
        <a:accent1>
          <a:srgbClr val="BBE0E3"/>
        </a:accent1>
        <a:accent2>
          <a:srgbClr val="333399"/>
        </a:accent2>
        <a:accent3>
          <a:srgbClr val="FFFFFF"/>
        </a:accent3>
        <a:accent4>
          <a:srgbClr val="132E6F"/>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183883"/>
        </a:dk1>
        <a:lt1>
          <a:srgbClr val="FFFFFF"/>
        </a:lt1>
        <a:dk2>
          <a:srgbClr val="000000"/>
        </a:dk2>
        <a:lt2>
          <a:srgbClr val="808080"/>
        </a:lt2>
        <a:accent1>
          <a:srgbClr val="D4E3F7"/>
        </a:accent1>
        <a:accent2>
          <a:srgbClr val="333399"/>
        </a:accent2>
        <a:accent3>
          <a:srgbClr val="FFFFFF"/>
        </a:accent3>
        <a:accent4>
          <a:srgbClr val="132E6F"/>
        </a:accent4>
        <a:accent5>
          <a:srgbClr val="E6EFF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183883"/>
        </a:dk1>
        <a:lt1>
          <a:srgbClr val="FFFFFF"/>
        </a:lt1>
        <a:dk2>
          <a:srgbClr val="183883"/>
        </a:dk2>
        <a:lt2>
          <a:srgbClr val="808080"/>
        </a:lt2>
        <a:accent1>
          <a:srgbClr val="D4E3F7"/>
        </a:accent1>
        <a:accent2>
          <a:srgbClr val="333399"/>
        </a:accent2>
        <a:accent3>
          <a:srgbClr val="FFFFFF"/>
        </a:accent3>
        <a:accent4>
          <a:srgbClr val="132E6F"/>
        </a:accent4>
        <a:accent5>
          <a:srgbClr val="E6EFF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183883"/>
        </a:dk1>
        <a:lt1>
          <a:srgbClr val="FFFFFF"/>
        </a:lt1>
        <a:dk2>
          <a:srgbClr val="183883"/>
        </a:dk2>
        <a:lt2>
          <a:srgbClr val="808080"/>
        </a:lt2>
        <a:accent1>
          <a:srgbClr val="D4E3F7"/>
        </a:accent1>
        <a:accent2>
          <a:srgbClr val="0067AF"/>
        </a:accent2>
        <a:accent3>
          <a:srgbClr val="FFFFFF"/>
        </a:accent3>
        <a:accent4>
          <a:srgbClr val="132E6F"/>
        </a:accent4>
        <a:accent5>
          <a:srgbClr val="E6EFFA"/>
        </a:accent5>
        <a:accent6>
          <a:srgbClr val="005D9E"/>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
      <a:dk1>
        <a:srgbClr val="183883"/>
      </a:dk1>
      <a:lt1>
        <a:srgbClr val="FFFFFF"/>
      </a:lt1>
      <a:dk2>
        <a:srgbClr val="183883"/>
      </a:dk2>
      <a:lt2>
        <a:srgbClr val="808080"/>
      </a:lt2>
      <a:accent1>
        <a:srgbClr val="D4E3F7"/>
      </a:accent1>
      <a:accent2>
        <a:srgbClr val="0067AF"/>
      </a:accent2>
      <a:accent3>
        <a:srgbClr val="FFFFFF"/>
      </a:accent3>
      <a:accent4>
        <a:srgbClr val="132E6F"/>
      </a:accent4>
      <a:accent5>
        <a:srgbClr val="E6EFFA"/>
      </a:accent5>
      <a:accent6>
        <a:srgbClr val="005D9E"/>
      </a:accent6>
      <a:hlink>
        <a:srgbClr val="365B91"/>
      </a:hlink>
      <a:folHlink>
        <a:srgbClr val="0099A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fr-FR" altLang="zh-CN" sz="10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chemeClr val="bg2"/>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fr-FR" altLang="zh-CN" sz="1000" b="1" i="0" u="none" strike="noStrike" cap="none" normalizeH="0" baseline="0" smtClean="0">
            <a:ln>
              <a:noFill/>
            </a:ln>
            <a:solidFill>
              <a:schemeClr val="bg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183883"/>
        </a:dk1>
        <a:lt1>
          <a:srgbClr val="FFFFFF"/>
        </a:lt1>
        <a:dk2>
          <a:srgbClr val="000000"/>
        </a:dk2>
        <a:lt2>
          <a:srgbClr val="808080"/>
        </a:lt2>
        <a:accent1>
          <a:srgbClr val="BBE0E3"/>
        </a:accent1>
        <a:accent2>
          <a:srgbClr val="333399"/>
        </a:accent2>
        <a:accent3>
          <a:srgbClr val="FFFFFF"/>
        </a:accent3>
        <a:accent4>
          <a:srgbClr val="132E6F"/>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183883"/>
        </a:dk1>
        <a:lt1>
          <a:srgbClr val="FFFFFF"/>
        </a:lt1>
        <a:dk2>
          <a:srgbClr val="000000"/>
        </a:dk2>
        <a:lt2>
          <a:srgbClr val="808080"/>
        </a:lt2>
        <a:accent1>
          <a:srgbClr val="D4E3F7"/>
        </a:accent1>
        <a:accent2>
          <a:srgbClr val="333399"/>
        </a:accent2>
        <a:accent3>
          <a:srgbClr val="FFFFFF"/>
        </a:accent3>
        <a:accent4>
          <a:srgbClr val="132E6F"/>
        </a:accent4>
        <a:accent5>
          <a:srgbClr val="E6EFF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183883"/>
        </a:dk1>
        <a:lt1>
          <a:srgbClr val="FFFFFF"/>
        </a:lt1>
        <a:dk2>
          <a:srgbClr val="183883"/>
        </a:dk2>
        <a:lt2>
          <a:srgbClr val="808080"/>
        </a:lt2>
        <a:accent1>
          <a:srgbClr val="D4E3F7"/>
        </a:accent1>
        <a:accent2>
          <a:srgbClr val="333399"/>
        </a:accent2>
        <a:accent3>
          <a:srgbClr val="FFFFFF"/>
        </a:accent3>
        <a:accent4>
          <a:srgbClr val="132E6F"/>
        </a:accent4>
        <a:accent5>
          <a:srgbClr val="E6EFF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183883"/>
        </a:dk1>
        <a:lt1>
          <a:srgbClr val="FFFFFF"/>
        </a:lt1>
        <a:dk2>
          <a:srgbClr val="183883"/>
        </a:dk2>
        <a:lt2>
          <a:srgbClr val="808080"/>
        </a:lt2>
        <a:accent1>
          <a:srgbClr val="D4E3F7"/>
        </a:accent1>
        <a:accent2>
          <a:srgbClr val="0067AF"/>
        </a:accent2>
        <a:accent3>
          <a:srgbClr val="FFFFFF"/>
        </a:accent3>
        <a:accent4>
          <a:srgbClr val="132E6F"/>
        </a:accent4>
        <a:accent5>
          <a:srgbClr val="E6EFFA"/>
        </a:accent5>
        <a:accent6>
          <a:srgbClr val="005D9E"/>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7711</TotalTime>
  <Words>3462</Words>
  <Application>Microsoft Office PowerPoint</Application>
  <PresentationFormat>全屏显示(4:3)</PresentationFormat>
  <Paragraphs>224</Paragraphs>
  <Slides>32</Slides>
  <Notes>3</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32</vt:i4>
      </vt:variant>
    </vt:vector>
  </HeadingPairs>
  <TitlesOfParts>
    <vt:vector size="42" baseType="lpstr">
      <vt:lpstr>宋体</vt:lpstr>
      <vt:lpstr>微软雅黑</vt:lpstr>
      <vt:lpstr>Arial</vt:lpstr>
      <vt:lpstr>Arial Black</vt:lpstr>
      <vt:lpstr>Calibri</vt:lpstr>
      <vt:lpstr>Helvetica</vt:lpstr>
      <vt:lpstr>Verdana</vt:lpstr>
      <vt:lpstr>Wingdings</vt:lpstr>
      <vt:lpstr>Default Design</vt:lpstr>
      <vt:lpstr>2_Default Design</vt:lpstr>
      <vt:lpstr>PowerPoint 演示文稿</vt:lpstr>
      <vt:lpstr>案例分析</vt:lpstr>
      <vt:lpstr>下列问题出具专项法律意见：</vt:lpstr>
      <vt:lpstr>PowerPoint 演示文稿</vt:lpstr>
      <vt:lpstr>家族信托业务的发展前景</vt:lpstr>
      <vt:lpstr>家族信托与其他业务的协同</vt:lpstr>
      <vt:lpstr>国内家族信托现阶段的发展障碍</vt:lpstr>
      <vt:lpstr>一、法律制度的障碍</vt:lpstr>
      <vt:lpstr>PowerPoint 演示文稿</vt:lpstr>
      <vt:lpstr>PowerPoint 演示文稿</vt:lpstr>
      <vt:lpstr>PowerPoint 演示文稿</vt:lpstr>
      <vt:lpstr>二、缺乏专业化人才和专业化服务</vt:lpstr>
      <vt:lpstr>3、产品趋同，创新不足</vt:lpstr>
      <vt:lpstr>4、瑞士银行告别保密，引发信息保护危机 </vt:lpstr>
      <vt:lpstr>国内家族信托模式的案例分析</vt:lpstr>
      <vt:lpstr>PowerPoint 演示文稿</vt:lpstr>
      <vt:lpstr>PowerPoint 演示文稿</vt:lpstr>
      <vt:lpstr>PowerPoint 演示文稿</vt:lpstr>
      <vt:lpstr>PowerPoint 演示文稿</vt:lpstr>
      <vt:lpstr>平安财富·鸿承世家 vs.招商银行家族信托基金</vt:lpstr>
      <vt:lpstr>PowerPoint 演示文稿</vt:lpstr>
      <vt:lpstr>PowerPoint 演示文稿</vt:lpstr>
      <vt:lpstr>1、关于受益人的变更 </vt:lpstr>
      <vt:lpstr>PowerPoint 演示文稿</vt:lpstr>
      <vt:lpstr>委托人保留对受益人或受益权的变更权是否毫无限制？</vt:lpstr>
      <vt:lpstr>2、关于连续受益人问题 </vt:lpstr>
      <vt:lpstr>PowerPoint 演示文稿</vt:lpstr>
      <vt:lpstr>关于委托人变更</vt:lpstr>
      <vt:lpstr>关于信托的估值</vt:lpstr>
      <vt:lpstr>创新模式</vt:lpstr>
      <vt:lpstr>瞄准高净值客户信托创新全接触</vt:lpstr>
      <vt:lpstr>PowerPoint 演示文稿</vt:lpstr>
    </vt:vector>
  </TitlesOfParts>
  <Company>Presentation Helper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Retina</dc:creator>
  <cp:lastModifiedBy>admin</cp:lastModifiedBy>
  <cp:revision>606</cp:revision>
  <cp:lastPrinted>2014-07-29T10:30:18Z</cp:lastPrinted>
  <dcterms:created xsi:type="dcterms:W3CDTF">2005-02-28T14:06:28Z</dcterms:created>
  <dcterms:modified xsi:type="dcterms:W3CDTF">2019-04-09T02:11:02Z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Presentation Helper</vt:lpwstr>
  </property>
</Properties>
</file>