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19" autoAdjust="0"/>
    <p:restoredTop sz="94708" autoAdjust="0"/>
  </p:normalViewPr>
  <p:slideViewPr>
    <p:cSldViewPr>
      <p:cViewPr varScale="1">
        <p:scale>
          <a:sx n="68" d="100"/>
          <a:sy n="68" d="100"/>
        </p:scale>
        <p:origin x="-6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9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2013-5-11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2013-5-11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2013-5-11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2013-5-11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2013-5-11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2013-5-11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2013-5-11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2013-5-11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2013-5-11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2013-5-11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2013-5-11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2013-5-11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02404" name="WordArt 4"/>
          <p:cNvSpPr>
            <a:spLocks noChangeArrowheads="1" noChangeShapeType="1" noTextEdit="1"/>
          </p:cNvSpPr>
          <p:nvPr/>
        </p:nvSpPr>
        <p:spPr bwMode="auto">
          <a:xfrm>
            <a:off x="304800" y="1828800"/>
            <a:ext cx="8534400" cy="18669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US" altLang="zh-CN" sz="3600" kern="10" spc="-360">
                <a:ln w="12700" cmpd="sng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×××</a:t>
            </a:r>
            <a:r>
              <a:rPr lang="zh-CN" altLang="en-US" sz="3600" kern="10" spc="-360">
                <a:ln w="12700" cmpd="sng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公司“黄金风暴”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pic>
        <p:nvPicPr>
          <p:cNvPr id="103428" name="Picture 4" descr="8点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29" name="WordArt 5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100" y="165100"/>
            <a:ext cx="4840288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3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44450"/>
            <a:ext cx="9144000" cy="6858000"/>
            <a:chOff x="0" y="0"/>
            <a:chExt cx="5760" cy="4320"/>
          </a:xfrm>
        </p:grpSpPr>
        <p:pic>
          <p:nvPicPr>
            <p:cNvPr id="104453" name="Picture 5" descr="IMG_1148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4454" name="WordArt 6"/>
            <p:cNvSpPr>
              <a:spLocks noChangeArrowheads="1" noChangeShapeType="1" noTextEdit="1"/>
            </p:cNvSpPr>
            <p:nvPr/>
          </p:nvSpPr>
          <p:spPr bwMode="auto">
            <a:xfrm>
              <a:off x="192" y="144"/>
              <a:ext cx="3648" cy="768"/>
            </a:xfrm>
            <a:prstGeom prst="rect">
              <a:avLst/>
            </a:prstGeom>
          </p:spPr>
          <p:txBody>
            <a:bodyPr wrap="none" fromWordArt="1">
              <a:prstTxWarp prst="textDoubleWave1">
                <a:avLst>
                  <a:gd name="adj1" fmla="val 6500"/>
                  <a:gd name="adj2" fmla="val 0"/>
                </a:avLst>
              </a:prstTxWarp>
            </a:bodyPr>
            <a:lstStyle/>
            <a:p>
              <a:pPr algn="ctr"/>
              <a:r>
                <a:rPr lang="zh-CN" altLang="en-US" sz="3600" kern="10" spc="-360">
                  <a:ln w="12700" cmpd="sng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33CCFF"/>
                  </a:solidFill>
                  <a:effectLst>
                    <a:outerShdw dist="125724" dir="18900000" algn="ctr" rotWithShape="0">
                      <a:srgbClr val="000099"/>
                    </a:outerShdw>
                  </a:effectLst>
                  <a:latin typeface="宋体"/>
                  <a:ea typeface="宋体"/>
                </a:rPr>
                <a:t>金总，这是我的幸运客户！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105476" name="Picture 7" descr="IMG_16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5477" name="WordArt 12"/>
          <p:cNvSpPr>
            <a:spLocks noChangeArrowheads="1" noChangeShapeType="1" noTextEdit="1"/>
          </p:cNvSpPr>
          <p:nvPr/>
        </p:nvSpPr>
        <p:spPr bwMode="auto">
          <a:xfrm>
            <a:off x="838200" y="381000"/>
            <a:ext cx="7010400" cy="11430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我的客户名字在哪里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106501" name="Picture 4" descr="IMG_1188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6502" name="WordArt 5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4" y="111"/>
              <a:ext cx="3433" cy="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pic>
        <p:nvPicPr>
          <p:cNvPr id="107524" name="Picture 4" descr="IMG_11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7525" name="WordArt 5"/>
          <p:cNvSpPr>
            <a:spLocks noChangeArrowheads="1" noChangeShapeType="1" noTextEdit="1"/>
          </p:cNvSpPr>
          <p:nvPr/>
        </p:nvSpPr>
        <p:spPr bwMode="auto">
          <a:xfrm>
            <a:off x="0" y="304800"/>
            <a:ext cx="3581400" cy="9144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 spc="-360">
                <a:ln w="12700" cmpd="sng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喜笑颜开来参会！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108549" name="Picture 4" descr="IMG_1199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8550" name="WordArt 5"/>
            <p:cNvSpPr>
              <a:spLocks noChangeArrowheads="1" noChangeShapeType="1" noTextEdit="1"/>
            </p:cNvSpPr>
            <p:nvPr/>
          </p:nvSpPr>
          <p:spPr bwMode="auto">
            <a:xfrm>
              <a:off x="192" y="144"/>
              <a:ext cx="2976" cy="768"/>
            </a:xfrm>
            <a:prstGeom prst="rect">
              <a:avLst/>
            </a:prstGeom>
          </p:spPr>
          <p:txBody>
            <a:bodyPr wrap="none" fromWordArt="1">
              <a:prstTxWarp prst="textDoubleWave1">
                <a:avLst>
                  <a:gd name="adj1" fmla="val 6500"/>
                  <a:gd name="adj2" fmla="val 0"/>
                </a:avLst>
              </a:prstTxWarp>
            </a:bodyPr>
            <a:lstStyle/>
            <a:p>
              <a:pPr algn="ctr"/>
              <a:r>
                <a:rPr lang="zh-CN" altLang="en-US" sz="3600" kern="10" spc="-360">
                  <a:ln w="12700" cmpd="sng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33CCFF"/>
                  </a:solidFill>
                  <a:effectLst>
                    <a:outerShdw dist="125724" dir="18900000" algn="ctr" rotWithShape="0">
                      <a:srgbClr val="000099"/>
                    </a:outerShdw>
                  </a:effectLst>
                  <a:latin typeface="宋体"/>
                  <a:ea typeface="宋体"/>
                </a:rPr>
                <a:t>您好，请出示您的门票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109573" name="Picture 4" descr="IMG_1206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9574" name="WordArt 5"/>
            <p:cNvSpPr>
              <a:spLocks noChangeArrowheads="1" noChangeShapeType="1" noTextEdit="1"/>
            </p:cNvSpPr>
            <p:nvPr/>
          </p:nvSpPr>
          <p:spPr bwMode="auto">
            <a:xfrm>
              <a:off x="192" y="144"/>
              <a:ext cx="3504" cy="672"/>
            </a:xfrm>
            <a:prstGeom prst="rect">
              <a:avLst/>
            </a:prstGeom>
          </p:spPr>
          <p:txBody>
            <a:bodyPr wrap="none" fromWordArt="1">
              <a:prstTxWarp prst="textDoubleWave1">
                <a:avLst>
                  <a:gd name="adj1" fmla="val 6500"/>
                  <a:gd name="adj2" fmla="val 0"/>
                </a:avLst>
              </a:prstTxWarp>
            </a:bodyPr>
            <a:lstStyle/>
            <a:p>
              <a:pPr algn="ctr"/>
              <a:r>
                <a:rPr lang="zh-CN" altLang="en-US" sz="3600" kern="10" spc="-360">
                  <a:ln w="12700" cmpd="sng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33CCFF"/>
                  </a:solidFill>
                  <a:effectLst>
                    <a:outerShdw dist="125724" dir="18900000" algn="ctr" rotWithShape="0">
                      <a:srgbClr val="000099"/>
                    </a:outerShdw>
                  </a:effectLst>
                  <a:latin typeface="宋体"/>
                  <a:ea typeface="宋体"/>
                </a:rPr>
                <a:t>目送客户进场的标准动作！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110597" name="Picture 4" descr="IMG_1226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0598" name="WordArt 5"/>
            <p:cNvSpPr>
              <a:spLocks noChangeArrowheads="1" noChangeShapeType="1" noTextEdit="1"/>
            </p:cNvSpPr>
            <p:nvPr/>
          </p:nvSpPr>
          <p:spPr bwMode="auto">
            <a:xfrm>
              <a:off x="192" y="144"/>
              <a:ext cx="5424" cy="768"/>
            </a:xfrm>
            <a:prstGeom prst="rect">
              <a:avLst/>
            </a:prstGeom>
          </p:spPr>
          <p:txBody>
            <a:bodyPr wrap="none" fromWordArt="1">
              <a:prstTxWarp prst="textDoubleWave1">
                <a:avLst>
                  <a:gd name="adj1" fmla="val 6500"/>
                  <a:gd name="adj2" fmla="val 0"/>
                </a:avLst>
              </a:prstTxWarp>
            </a:bodyPr>
            <a:lstStyle/>
            <a:p>
              <a:pPr algn="ctr"/>
              <a:r>
                <a:rPr lang="zh-CN" altLang="en-US" sz="3600" kern="10" spc="-360">
                  <a:ln w="12700" cmpd="sng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33CCFF"/>
                  </a:solidFill>
                  <a:effectLst>
                    <a:outerShdw dist="125724" dir="18900000" algn="ctr" rotWithShape="0">
                      <a:srgbClr val="000099"/>
                    </a:outerShdw>
                  </a:effectLst>
                  <a:latin typeface="宋体"/>
                  <a:ea typeface="宋体"/>
                </a:rPr>
                <a:t>济济一堂！你有多久没见这样的场景了？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7" descr="IMG_17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1619" name="WordArt 6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03200"/>
            <a:ext cx="7046913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1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112644" name="Picture 4" descr="IMG_12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248400" cy="416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45" name="Picture 5" descr="IMG_12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838200"/>
            <a:ext cx="6194425" cy="412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46" name="Picture 6" descr="IMG_123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49575" y="1752600"/>
            <a:ext cx="6194425" cy="412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47" name="Picture 7" descr="IMG_124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52413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48" name="WordArt 8"/>
          <p:cNvSpPr>
            <a:spLocks noChangeArrowheads="1" noChangeShapeType="1" noTextEdit="1"/>
          </p:cNvSpPr>
          <p:nvPr/>
        </p:nvSpPr>
        <p:spPr bwMode="auto">
          <a:xfrm>
            <a:off x="403225" y="533400"/>
            <a:ext cx="6934200" cy="12192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 抽二等奖：诗词红瓷杯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2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2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2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112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pic>
        <p:nvPicPr>
          <p:cNvPr id="113668" name="Picture 4" descr="IMG_12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669" name="WordArt 5"/>
          <p:cNvSpPr>
            <a:spLocks noChangeArrowheads="1" noChangeShapeType="1" noTextEdit="1"/>
          </p:cNvSpPr>
          <p:nvPr/>
        </p:nvSpPr>
        <p:spPr bwMode="auto">
          <a:xfrm>
            <a:off x="609600" y="381000"/>
            <a:ext cx="7239000" cy="12192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 spc="-360">
                <a:ln w="12700" cmpd="sng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老师讲得不错哦，看这表情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3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13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pic>
        <p:nvPicPr>
          <p:cNvPr id="114692" name="Picture 4" descr="IMG_13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693" name="WordArt 5"/>
          <p:cNvSpPr>
            <a:spLocks noChangeArrowheads="1" noChangeShapeType="1" noTextEdit="1"/>
          </p:cNvSpPr>
          <p:nvPr/>
        </p:nvSpPr>
        <p:spPr bwMode="auto">
          <a:xfrm>
            <a:off x="304800" y="228600"/>
            <a:ext cx="7620000" cy="12192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 spc="-360">
                <a:ln w="12700" cmpd="sng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你看过这么认真地看理财确认卡吗？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4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115716" name="Picture 4" descr="IMG_13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0"/>
            <a:ext cx="8153400" cy="543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5717" name="Picture 5" descr="IMG_13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066800"/>
            <a:ext cx="86868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5718" name="WordArt 7"/>
          <p:cNvSpPr>
            <a:spLocks noChangeArrowheads="1" noChangeShapeType="1" noTextEdit="1"/>
          </p:cNvSpPr>
          <p:nvPr/>
        </p:nvSpPr>
        <p:spPr bwMode="auto">
          <a:xfrm>
            <a:off x="304800" y="228600"/>
            <a:ext cx="7620000" cy="12192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有请专业的寿险顾问进场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5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15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15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pic>
        <p:nvPicPr>
          <p:cNvPr id="116740" name="Picture 4" descr="IMG_12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67600" cy="497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6741" name="Picture 5" descr="IMG_13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7800" y="1727200"/>
            <a:ext cx="7696200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6742" name="Picture 6" descr="IMG_133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363200" cy="691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43" name="WordArt 7"/>
          <p:cNvSpPr>
            <a:spLocks noChangeArrowheads="1" noChangeShapeType="1" noTextEdit="1"/>
          </p:cNvSpPr>
          <p:nvPr/>
        </p:nvSpPr>
        <p:spPr bwMode="auto">
          <a:xfrm>
            <a:off x="304800" y="808038"/>
            <a:ext cx="7620000" cy="12192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 spc="-360">
                <a:ln w="12700" cmpd="sng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金元宝，这么好的礼品不拿太可惜了！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16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116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pic>
        <p:nvPicPr>
          <p:cNvPr id="117764" name="Picture 4" descr="IMG_13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765" name="Picture 5" descr="IMG_13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766" name="Picture 6" descr="IMG_13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767" name="Picture 9" descr="IMG_13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768" name="WordArt 8"/>
          <p:cNvSpPr>
            <a:spLocks noChangeArrowheads="1" noChangeShapeType="1" noTextEdit="1"/>
          </p:cNvSpPr>
          <p:nvPr/>
        </p:nvSpPr>
        <p:spPr bwMode="auto">
          <a:xfrm>
            <a:off x="304800" y="808038"/>
            <a:ext cx="7620000" cy="12192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 spc="-360">
                <a:ln w="12700" cmpd="sng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四个字：火爆！壮观！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7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7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17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7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7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0"/>
            <a:ext cx="8763000" cy="5842000"/>
            <a:chOff x="0" y="0"/>
            <a:chExt cx="5520" cy="3680"/>
          </a:xfrm>
        </p:grpSpPr>
        <p:pic>
          <p:nvPicPr>
            <p:cNvPr id="118789" name="Picture 4" descr="IMG_133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5520" cy="3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8790" name="WordArt 5"/>
            <p:cNvSpPr>
              <a:spLocks noChangeArrowheads="1" noChangeShapeType="1" noTextEdit="1"/>
            </p:cNvSpPr>
            <p:nvPr/>
          </p:nvSpPr>
          <p:spPr bwMode="auto">
            <a:xfrm>
              <a:off x="192" y="192"/>
              <a:ext cx="3888" cy="528"/>
            </a:xfrm>
            <a:prstGeom prst="rect">
              <a:avLst/>
            </a:prstGeom>
          </p:spPr>
          <p:txBody>
            <a:bodyPr wrap="none" fromWordArt="1">
              <a:prstTxWarp prst="textDoubleWave1">
                <a:avLst>
                  <a:gd name="adj1" fmla="val 6500"/>
                  <a:gd name="adj2" fmla="val 0"/>
                </a:avLst>
              </a:prstTxWarp>
            </a:bodyPr>
            <a:lstStyle/>
            <a:p>
              <a:pPr algn="ctr"/>
              <a:r>
                <a:rPr lang="zh-CN" altLang="en-US" sz="3600" kern="10" spc="-360">
                  <a:ln w="12700" cmpd="sng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33CCFF"/>
                  </a:solidFill>
                  <a:effectLst>
                    <a:outerShdw dist="125724" dir="18900000" algn="ctr" rotWithShape="0">
                      <a:srgbClr val="000099"/>
                    </a:outerShdw>
                  </a:effectLst>
                  <a:latin typeface="宋体"/>
                  <a:ea typeface="宋体"/>
                </a:rPr>
                <a:t>你看你是拿金元宝还是金条？</a:t>
              </a: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228600" y="228600"/>
            <a:ext cx="8915400" cy="5943600"/>
            <a:chOff x="0" y="0"/>
            <a:chExt cx="5616" cy="3744"/>
          </a:xfrm>
        </p:grpSpPr>
        <p:pic>
          <p:nvPicPr>
            <p:cNvPr id="118792" name="Picture 7" descr="IMG_133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616" cy="37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8793" name="WordArt 8"/>
            <p:cNvSpPr>
              <a:spLocks noChangeArrowheads="1" noChangeShapeType="1" noTextEdit="1"/>
            </p:cNvSpPr>
            <p:nvPr/>
          </p:nvSpPr>
          <p:spPr bwMode="auto">
            <a:xfrm>
              <a:off x="192" y="96"/>
              <a:ext cx="4800" cy="768"/>
            </a:xfrm>
            <a:prstGeom prst="rect">
              <a:avLst/>
            </a:prstGeom>
          </p:spPr>
          <p:txBody>
            <a:bodyPr wrap="none" fromWordArt="1">
              <a:prstTxWarp prst="textDoubleWave1">
                <a:avLst>
                  <a:gd name="adj1" fmla="val 6500"/>
                  <a:gd name="adj2" fmla="val 0"/>
                </a:avLst>
              </a:prstTxWarp>
            </a:bodyPr>
            <a:lstStyle/>
            <a:p>
              <a:pPr algn="ctr"/>
              <a:r>
                <a:rPr lang="zh-CN" altLang="en-US" sz="3600" kern="10" spc="-360">
                  <a:ln w="12700" cmpd="sng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33CCFF"/>
                  </a:solidFill>
                  <a:effectLst>
                    <a:outerShdw dist="125724" dir="18900000" algn="ctr" rotWithShape="0">
                      <a:srgbClr val="000099"/>
                    </a:outerShdw>
                  </a:effectLst>
                  <a:latin typeface="宋体"/>
                  <a:ea typeface="宋体"/>
                </a:rPr>
                <a:t>兄弟，你看这样的机会哪里找得到！</a:t>
              </a: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118795" name="Picture 10" descr="IMG_132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8796" name="WordArt 11"/>
            <p:cNvSpPr>
              <a:spLocks noChangeArrowheads="1" noChangeShapeType="1" noTextEdit="1"/>
            </p:cNvSpPr>
            <p:nvPr/>
          </p:nvSpPr>
          <p:spPr bwMode="auto">
            <a:xfrm>
              <a:off x="192" y="144"/>
              <a:ext cx="5136" cy="768"/>
            </a:xfrm>
            <a:prstGeom prst="rect">
              <a:avLst/>
            </a:prstGeom>
          </p:spPr>
          <p:txBody>
            <a:bodyPr wrap="none" fromWordArt="1">
              <a:prstTxWarp prst="textDoubleWave1">
                <a:avLst>
                  <a:gd name="adj1" fmla="val 6500"/>
                  <a:gd name="adj2" fmla="val 0"/>
                </a:avLst>
              </a:prstTxWarp>
            </a:bodyPr>
            <a:lstStyle/>
            <a:p>
              <a:pPr algn="ctr"/>
              <a:r>
                <a:rPr lang="zh-CN" altLang="en-US" sz="3600" kern="10" spc="-360">
                  <a:ln w="12700" cmpd="sng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33CCFF"/>
                  </a:solidFill>
                  <a:effectLst>
                    <a:outerShdw dist="125724" dir="18900000" algn="ctr" rotWithShape="0">
                      <a:srgbClr val="000099"/>
                    </a:outerShdw>
                  </a:effectLst>
                  <a:latin typeface="宋体"/>
                  <a:ea typeface="宋体"/>
                </a:rPr>
                <a:t>抽大奖还要等一会儿，我们先把字签了吧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0"/>
            <a:ext cx="8229600" cy="5486400"/>
            <a:chOff x="0" y="0"/>
            <a:chExt cx="5184" cy="3456"/>
          </a:xfrm>
        </p:grpSpPr>
        <p:pic>
          <p:nvPicPr>
            <p:cNvPr id="119813" name="Picture 4" descr="IMG_1335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5184" cy="34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9814" name="WordArt 6"/>
            <p:cNvSpPr>
              <a:spLocks noChangeArrowheads="1" noChangeShapeType="1" noTextEdit="1"/>
            </p:cNvSpPr>
            <p:nvPr/>
          </p:nvSpPr>
          <p:spPr bwMode="auto">
            <a:xfrm>
              <a:off x="192" y="144"/>
              <a:ext cx="1536" cy="1152"/>
            </a:xfrm>
            <a:prstGeom prst="rect">
              <a:avLst/>
            </a:prstGeom>
          </p:spPr>
          <p:txBody>
            <a:bodyPr wrap="none" fromWordArt="1">
              <a:prstTxWarp prst="textCascadeUp">
                <a:avLst>
                  <a:gd name="adj" fmla="val 44444"/>
                </a:avLst>
              </a:prstTxWarp>
              <a:scene3d>
                <a:camera prst="legacyPerspectiveFront">
                  <a:rot lat="20519990" lon="1080000" rev="0"/>
                </a:camera>
                <a:lightRig rig="legacyFlat1" dir="r"/>
              </a:scene3d>
              <a:sp3d extrusionH="430200" prstMaterial="legacyMatte">
                <a:extrusionClr>
                  <a:srgbClr val="FF6600"/>
                </a:extrusionClr>
              </a:sp3d>
            </a:bodyPr>
            <a:lstStyle/>
            <a:p>
              <a:pPr algn="ctr"/>
              <a:r>
                <a:rPr lang="zh-CN" altLang="en-US" sz="3600">
                  <a:ln w="9525" cmpd="sng"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E701"/>
                      </a:gs>
                      <a:gs pos="100000">
                        <a:srgbClr val="FE3E02"/>
                      </a:gs>
                    </a:gsLst>
                    <a:lin ang="5400000" scaled="1"/>
                  </a:gradFill>
                  <a:latin typeface="宋体"/>
                  <a:ea typeface="宋体"/>
                </a:rPr>
                <a:t>疯了！</a:t>
              </a: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119816" name="Picture 9" descr="IMG_1336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9817" name="WordArt 11"/>
            <p:cNvSpPr>
              <a:spLocks noChangeArrowheads="1" noChangeShapeType="1" noTextEdit="1"/>
            </p:cNvSpPr>
            <p:nvPr/>
          </p:nvSpPr>
          <p:spPr bwMode="auto">
            <a:xfrm>
              <a:off x="240" y="192"/>
              <a:ext cx="2400" cy="1296"/>
            </a:xfrm>
            <a:prstGeom prst="rect">
              <a:avLst/>
            </a:prstGeom>
          </p:spPr>
          <p:txBody>
            <a:bodyPr wrap="none" fromWordArt="1">
              <a:prstTxWarp prst="textCascadeUp">
                <a:avLst>
                  <a:gd name="adj" fmla="val 44444"/>
                </a:avLst>
              </a:prstTxWarp>
              <a:scene3d>
                <a:camera prst="legacyPerspectiveFront">
                  <a:rot lat="20519990" lon="1080000" rev="0"/>
                </a:camera>
                <a:lightRig rig="legacyFlat1" dir="r"/>
              </a:scene3d>
              <a:sp3d extrusionH="430200" prstMaterial="legacyMatte">
                <a:extrusionClr>
                  <a:srgbClr val="FF6600"/>
                </a:extrusionClr>
              </a:sp3d>
            </a:bodyPr>
            <a:lstStyle/>
            <a:p>
              <a:pPr algn="ctr"/>
              <a:r>
                <a:rPr lang="zh-CN" altLang="en-US" sz="3600">
                  <a:ln w="9525" cmpd="sng"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FFE701"/>
                      </a:gs>
                      <a:gs pos="100000">
                        <a:srgbClr val="FE3E02"/>
                      </a:gs>
                    </a:gsLst>
                    <a:lin ang="5400000" scaled="1"/>
                  </a:gradFill>
                  <a:latin typeface="宋体"/>
                  <a:ea typeface="宋体"/>
                </a:rPr>
                <a:t>签疯了！</a:t>
              </a: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0" y="304800"/>
            <a:ext cx="9144000" cy="6096000"/>
            <a:chOff x="0" y="0"/>
            <a:chExt cx="5760" cy="3840"/>
          </a:xfrm>
        </p:grpSpPr>
        <p:pic>
          <p:nvPicPr>
            <p:cNvPr id="119819" name="Picture 13" descr="IMG_1540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0"/>
              <a:ext cx="5760" cy="3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9820" name="WordArt 14"/>
            <p:cNvSpPr>
              <a:spLocks noChangeArrowheads="1" noChangeShapeType="1" noTextEdit="1"/>
            </p:cNvSpPr>
            <p:nvPr/>
          </p:nvSpPr>
          <p:spPr bwMode="auto">
            <a:xfrm>
              <a:off x="336" y="192"/>
              <a:ext cx="3744" cy="528"/>
            </a:xfrm>
            <a:prstGeom prst="rect">
              <a:avLst/>
            </a:prstGeom>
          </p:spPr>
          <p:txBody>
            <a:bodyPr wrap="none" fromWordArt="1">
              <a:prstTxWarp prst="textDoubleWave1">
                <a:avLst>
                  <a:gd name="adj1" fmla="val 6500"/>
                  <a:gd name="adj2" fmla="val 0"/>
                </a:avLst>
              </a:prstTxWarp>
            </a:bodyPr>
            <a:lstStyle/>
            <a:p>
              <a:pPr algn="ctr"/>
              <a:r>
                <a:rPr lang="zh-CN" altLang="en-US" sz="3600" kern="10" spc="-360">
                  <a:ln w="12700" cmpd="sng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33CCFF"/>
                  </a:solidFill>
                  <a:effectLst>
                    <a:outerShdw dist="125724" dir="18900000" algn="ctr" rotWithShape="0">
                      <a:srgbClr val="000099"/>
                    </a:outerShdw>
                  </a:effectLst>
                  <a:latin typeface="宋体"/>
                  <a:ea typeface="宋体"/>
                </a:rPr>
                <a:t>拿金条跟“抢”似的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pic>
        <p:nvPicPr>
          <p:cNvPr id="120836" name="Picture 4" descr="IMG_13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862638" y="0"/>
            <a:ext cx="10282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37" name="Picture 5" descr="IMG_134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0838" name="WordArt 6"/>
          <p:cNvSpPr>
            <a:spLocks noChangeArrowheads="1" noChangeShapeType="1" noTextEdit="1"/>
          </p:cNvSpPr>
          <p:nvPr/>
        </p:nvSpPr>
        <p:spPr bwMode="auto">
          <a:xfrm>
            <a:off x="-33338" y="274638"/>
            <a:ext cx="2968626" cy="16002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 spc="-360">
                <a:ln w="12700" cmpd="sng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我也拿个，</a:t>
            </a:r>
          </a:p>
          <a:p>
            <a:pPr algn="ctr"/>
            <a:r>
              <a:rPr lang="zh-CN" altLang="en-US" sz="3600" kern="10" spc="-360">
                <a:ln w="12700" cmpd="sng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给未来儿媳做见面礼！</a:t>
            </a:r>
          </a:p>
        </p:txBody>
      </p:sp>
      <p:sp>
        <p:nvSpPr>
          <p:cNvPr id="120839" name="WordArt 7"/>
          <p:cNvSpPr>
            <a:spLocks noChangeArrowheads="1" noChangeShapeType="1" noTextEdit="1"/>
          </p:cNvSpPr>
          <p:nvPr/>
        </p:nvSpPr>
        <p:spPr bwMode="auto">
          <a:xfrm>
            <a:off x="5257800" y="304800"/>
            <a:ext cx="2971800" cy="16002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 spc="-360">
                <a:ln w="12700" cmpd="sng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主持人唱单唱得</a:t>
            </a:r>
          </a:p>
          <a:p>
            <a:pPr algn="ctr"/>
            <a:r>
              <a:rPr lang="zh-CN" altLang="en-US" sz="3600" kern="10" spc="-360">
                <a:ln w="12700" cmpd="sng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喉咙都哑了！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0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0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0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20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8" grpId="0" animBg="1"/>
      <p:bldP spid="1208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WordArt 14"/>
          <p:cNvSpPr>
            <a:spLocks noChangeArrowheads="1" noChangeShapeType="1" noTextEdit="1"/>
          </p:cNvSpPr>
          <p:nvPr/>
        </p:nvSpPr>
        <p:spPr bwMode="auto">
          <a:xfrm>
            <a:off x="1524000" y="1371600"/>
            <a:ext cx="6096000" cy="33258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0" lon="1080000" rev="0"/>
              </a:camera>
              <a:lightRig rig="legacyFlat1" dir="r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抽金元宝大奖喽！</a:t>
            </a:r>
          </a:p>
        </p:txBody>
      </p:sp>
      <p:pic>
        <p:nvPicPr>
          <p:cNvPr id="121859" name="Picture 16" descr="IMG_15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186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121861" name="WordArt 21"/>
          <p:cNvSpPr>
            <a:spLocks noChangeArrowheads="1" noChangeShapeType="1" noTextEdit="1"/>
          </p:cNvSpPr>
          <p:nvPr/>
        </p:nvSpPr>
        <p:spPr bwMode="auto">
          <a:xfrm>
            <a:off x="1905000" y="304800"/>
            <a:ext cx="5519738" cy="13065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宋体"/>
                <a:ea typeface="宋体"/>
              </a:rPr>
              <a:t>整场翘首以待！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1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1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6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4213" y="274638"/>
            <a:ext cx="7773987" cy="1143000"/>
          </a:xfrm>
        </p:spPr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1624013"/>
            <a:ext cx="8001000" cy="4525962"/>
          </a:xfrm>
        </p:spPr>
        <p:txBody>
          <a:bodyPr/>
          <a:lstStyle/>
          <a:p>
            <a:pPr eaLnBrk="1" hangingPunct="1"/>
            <a:endParaRPr lang="zh-CN" altLang="en-US"/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684213" y="404813"/>
            <a:ext cx="8001000" cy="6096000"/>
            <a:chOff x="0" y="0"/>
            <a:chExt cx="5760" cy="4320"/>
          </a:xfrm>
        </p:grpSpPr>
        <p:pic>
          <p:nvPicPr>
            <p:cNvPr id="122896" name="Picture 4" descr="IMG_160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2897" name="WordArt 5"/>
            <p:cNvSpPr>
              <a:spLocks noChangeArrowheads="1" noChangeShapeType="1" noTextEdit="1"/>
            </p:cNvSpPr>
            <p:nvPr/>
          </p:nvSpPr>
          <p:spPr bwMode="auto">
            <a:xfrm>
              <a:off x="432" y="192"/>
              <a:ext cx="4608" cy="672"/>
            </a:xfrm>
            <a:prstGeom prst="rect">
              <a:avLst/>
            </a:prstGeom>
          </p:spPr>
          <p:txBody>
            <a:bodyPr wrap="none" fromWordArt="1">
              <a:prstTxWarp prst="textDoubleWave1">
                <a:avLst>
                  <a:gd name="adj1" fmla="val 6500"/>
                  <a:gd name="adj2" fmla="val 0"/>
                </a:avLst>
              </a:prstTxWarp>
            </a:bodyPr>
            <a:lstStyle/>
            <a:p>
              <a:pPr algn="ctr"/>
              <a:r>
                <a:rPr lang="zh-CN" altLang="en-US" sz="3600" kern="10" spc="-360">
                  <a:ln w="12700">
                    <a:solidFill>
                      <a:srgbClr val="000099"/>
                    </a:solidFill>
                    <a:round/>
                    <a:headEnd/>
                    <a:tailEnd/>
                  </a:ln>
                  <a:solidFill>
                    <a:srgbClr val="33CCFF"/>
                  </a:solidFill>
                  <a:effectLst>
                    <a:outerShdw dist="125724" dir="18900000" algn="ctr" rotWithShape="0">
                      <a:srgbClr val="000099"/>
                    </a:outerShdw>
                  </a:effectLst>
                  <a:latin typeface="宋体"/>
                  <a:ea typeface="宋体"/>
                </a:rPr>
                <a:t>拿着礼品高高兴兴回家！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拳头副本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3338"/>
            <a:ext cx="9144000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907" name="矩形 4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41988" y="841375"/>
            <a:ext cx="2432050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908" name="矩形 5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61188" y="1463675"/>
            <a:ext cx="2182812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909" name="矩形 6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41988" y="2541588"/>
            <a:ext cx="2432050" cy="171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910" name="矩形 7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61188" y="3389313"/>
            <a:ext cx="2182812" cy="171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911" name="矩形 8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41988" y="4127500"/>
            <a:ext cx="2432050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912" name="矩形 9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61188" y="4973638"/>
            <a:ext cx="2182812" cy="171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186</Words>
  <Application>Microsoft Office PowerPoint</Application>
  <PresentationFormat>全屏显示(4:3)</PresentationFormat>
  <Paragraphs>26</Paragraphs>
  <Slides>22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xuz</cp:lastModifiedBy>
  <cp:revision>1</cp:revision>
  <dcterms:modified xsi:type="dcterms:W3CDTF">2013-05-11T02:13:01Z</dcterms:modified>
</cp:coreProperties>
</file>