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C521C-30E6-4ADC-A375-B5FBF7B94449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E8AD0-732E-48FB-8FD0-2022DC752454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C13C40-D879-4A56-BD5E-BA45CB04179A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38064-3341-4CD8-8C56-D5B084985238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26511-EAF4-49DF-ACC9-361BDE80CCB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4A22C-00FE-40E3-90F2-470AAA3A9537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0BE4D1-DD30-4077-B897-275485CC474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5BE7F-D02F-43E9-9F04-55C96ADC0B01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6629C-FC39-4FA3-9EAB-B770781E2950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0D120-27AF-434F-9EAA-CF9F85EDC1E1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BAC844-21BA-45B4-822B-72F12ACE7A56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9469930-4E89-4F50-943C-F64C00A662BC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bg1"/>
          </a:fgClr>
          <a:bgClr>
            <a:schemeClr val="bg2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838200" y="914400"/>
            <a:ext cx="7620000" cy="54102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914400"/>
            <a:ext cx="7772400" cy="1143000"/>
          </a:xfrm>
        </p:spPr>
        <p:txBody>
          <a:bodyPr/>
          <a:lstStyle/>
          <a:p>
            <a:r>
              <a:rPr lang="zh-CN" altLang="en-US" b="1" dirty="0">
                <a:solidFill>
                  <a:schemeClr val="accent2"/>
                </a:solidFill>
              </a:rPr>
              <a:t>女人一路走好</a:t>
            </a:r>
          </a:p>
        </p:txBody>
      </p:sp>
      <p:pic>
        <p:nvPicPr>
          <p:cNvPr id="4100" name="Picture 4" descr="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2286000"/>
            <a:ext cx="2697163" cy="365760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447800"/>
            <a:ext cx="3429000" cy="41148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724400" y="2362200"/>
            <a:ext cx="33528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签任何合同之前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至少要看三遍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最具挑战性的合同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……婚约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1600200"/>
            <a:ext cx="3810000" cy="3810000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90600" y="2590800"/>
            <a:ext cx="2743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酒吧里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认识的男子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就不必留电话了啊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752600"/>
            <a:ext cx="3578225" cy="3132138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562600" y="1981200"/>
            <a:ext cx="25908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同事的恭维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就象香水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可以闻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但不要喝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1752600"/>
            <a:ext cx="3657600" cy="3429000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90600" y="2057400"/>
            <a:ext cx="28956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多赚点钱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但不要多到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谁看上你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你都要疑心的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地步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447800"/>
            <a:ext cx="3359150" cy="4095750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105400" y="1828800"/>
            <a:ext cx="32004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其实 人生即使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有伴也是寂寞的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不如及早培养兴趣  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中年之后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种花养鱼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1828800"/>
            <a:ext cx="3098800" cy="30988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914400" y="1981200"/>
            <a:ext cx="3352800" cy="319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诚实是一种美德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但不必因此就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附和女友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抨击她的男友或丈夫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跟同事一起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讨伐老板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371600"/>
            <a:ext cx="4000500" cy="4000500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096000" y="1600200"/>
            <a:ext cx="27432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心情失落时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不要听悲歌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看悲情电影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泡在浴缸内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喝红酒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还是叫个女友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去爬山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1143000"/>
            <a:ext cx="3292475" cy="4537075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914400" y="2590800"/>
            <a:ext cx="32766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获得智慧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需以青春为代价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143000"/>
            <a:ext cx="3521075" cy="4103688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257800" y="1371600"/>
            <a:ext cx="3886200" cy="429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若你 的房间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越来越雪白素净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桌面地板不允许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有一丝灰尘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听到孩子吵闹会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心烦  每天洗手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超过20次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去看心理医生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066800"/>
            <a:ext cx="3857625" cy="462915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648200" y="1600200"/>
            <a:ext cx="2895600" cy="319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有望得到的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     ……要努力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无望得到的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　……不介意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无论输赢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姿态都要好看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8450" y="1993900"/>
            <a:ext cx="3467100" cy="2870200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676400" y="4724400"/>
            <a:ext cx="56388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视爱情 为奢侈品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有…………最好　　没有也能活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133600"/>
            <a:ext cx="3646488" cy="3521075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5029200" y="2514600"/>
            <a:ext cx="33528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椅子不舒服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不如站起来走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0" y="2209800"/>
            <a:ext cx="3314700" cy="2400300"/>
          </a:xfrm>
          <a:prstGeom prst="rect">
            <a:avLst/>
          </a:prstGeom>
          <a:noFill/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33400" y="2590800"/>
            <a:ext cx="37338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不要和你道德观不同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的人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有私交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905000"/>
            <a:ext cx="2857500" cy="28575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181600" y="2057400"/>
            <a:ext cx="36576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浪漫是一件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美丽的晚礼服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但是你不能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一天到晚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穿着它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533400"/>
            <a:ext cx="5267325" cy="5834063"/>
          </a:xfrm>
          <a:prstGeom prst="rect">
            <a:avLst/>
          </a:prstGeom>
          <a:noFill/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33400" y="2090738"/>
            <a:ext cx="3200400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别逼男人说谎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他会恨你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别把他的话当真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你会恨他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914400"/>
            <a:ext cx="3783013" cy="4648200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4648200" y="1600200"/>
            <a:ext cx="35814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如果不幸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你爱的男子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有另一个女人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请不要动念头和她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“见面谈一下”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也没必要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即时走人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304800"/>
            <a:ext cx="4737100" cy="6032500"/>
          </a:xfrm>
          <a:prstGeom prst="rect">
            <a:avLst/>
          </a:prstGeom>
          <a:noFill/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81000" y="1752600"/>
            <a:ext cx="32004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若无杀伐决断之天才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不要给 人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做情妇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762000"/>
            <a:ext cx="7400925" cy="5029200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066800" y="4191000"/>
            <a:ext cx="4267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FFFFFF"/>
                </a:solidFill>
              </a:rPr>
              <a:t>男人对自己的好色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FFFFFF"/>
                </a:solidFill>
              </a:rPr>
              <a:t>就象律师对罪犯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FFFFFF"/>
                </a:solidFill>
              </a:rPr>
              <a:t>明知有罪  也要辩护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533400"/>
            <a:ext cx="4876800" cy="5495925"/>
          </a:xfrm>
          <a:prstGeom prst="rect">
            <a:avLst/>
          </a:prstGeom>
          <a:noFill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5867400" y="1524000"/>
            <a:ext cx="2819400" cy="319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嫁大款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就象抢银行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收益总很大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但后患无穷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若能不试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还是不试为好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143000"/>
            <a:ext cx="4572000" cy="3086100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981200" y="4419600"/>
            <a:ext cx="59436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若工作计划与男友约会  档期冲突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……取前者   前者永远不会辜负你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 （且越老越不会  除非你做三陪）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大事坚持原则</a:t>
            </a:r>
            <a:br>
              <a:rPr lang="zh-CN" altLang="en-US"/>
            </a:br>
            <a:r>
              <a:rPr lang="zh-CN" altLang="en-US"/>
              <a:t>小事学会变通</a:t>
            </a:r>
          </a:p>
        </p:txBody>
      </p:sp>
      <p:pic>
        <p:nvPicPr>
          <p:cNvPr id="25604" name="Picture 4" descr="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981200"/>
            <a:ext cx="5295900" cy="396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7652" name="Picture 4" descr="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371600"/>
            <a:ext cx="3251200" cy="4876800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4724400" y="2286000"/>
            <a:ext cx="37338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对于中年发迹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而且离婚的男人的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求婚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>
                <a:solidFill>
                  <a:srgbClr val="000000"/>
                </a:solidFill>
              </a:rPr>
              <a:t>　　…………说不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solidFill>
                  <a:srgbClr val="800000"/>
                </a:solidFill>
                <a:ea typeface="华文彩云" pitchFamily="2" charset="-122"/>
              </a:rPr>
              <a:t>悄悄的告诉你</a:t>
            </a:r>
            <a:endParaRPr lang="zh-CN" altLang="en-US">
              <a:latin typeface="宋体" pitchFamily="2" charset="-122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1200"/>
            <a:ext cx="4114800" cy="4114800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其实天很蓝 为你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积云蓄雨总是不散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其实海不宽 为你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浪花泪花牵手相依在堤岸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其实我的愿望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很简单 只要你快乐</a:t>
            </a:r>
            <a:br>
              <a:rPr lang="zh-CN" altLang="en-US" dirty="0">
                <a:solidFill>
                  <a:srgbClr val="800000"/>
                </a:solidFill>
                <a:ea typeface="幼圆" pitchFamily="49" charset="-122"/>
              </a:rPr>
            </a:br>
            <a:endParaRPr lang="zh-CN" altLang="en-US" dirty="0">
              <a:solidFill>
                <a:srgbClr val="800000"/>
              </a:solidFill>
              <a:ea typeface="幼圆" pitchFamily="49" charset="-122"/>
            </a:endParaRP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天空会再现蓝色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海水会褪去泪花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梦中会含有甜蜜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但愿你 拥抱着快乐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能把我的祝福</a:t>
            </a:r>
          </a:p>
          <a:p>
            <a:pPr>
              <a:buFontTx/>
              <a:buNone/>
            </a:pPr>
            <a:r>
              <a:rPr lang="zh-CN" altLang="en-US" dirty="0">
                <a:solidFill>
                  <a:srgbClr val="800000"/>
                </a:solidFill>
                <a:ea typeface="幼圆" pitchFamily="49" charset="-122"/>
              </a:rPr>
              <a:t>清晰记忆</a:t>
            </a:r>
            <a:br>
              <a:rPr lang="zh-CN" altLang="en-US" dirty="0">
                <a:solidFill>
                  <a:srgbClr val="800000"/>
                </a:solidFill>
                <a:ea typeface="幼圆" pitchFamily="49" charset="-122"/>
              </a:rPr>
            </a:br>
            <a:endParaRPr lang="zh-CN" altLang="en-US" dirty="0">
              <a:solidFill>
                <a:srgbClr val="800000"/>
              </a:solidFill>
              <a:ea typeface="幼圆" pitchFamily="49" charset="-122"/>
            </a:endParaRPr>
          </a:p>
          <a:p>
            <a:pPr>
              <a:buFontTx/>
              <a:buNone/>
            </a:pPr>
            <a:endParaRPr lang="zh-CN" altLang="en-US" dirty="0">
              <a:solidFill>
                <a:srgbClr val="800000"/>
              </a:solidFill>
              <a:ea typeface="幼圆" pitchFamily="49" charset="-122"/>
            </a:endParaRPr>
          </a:p>
          <a:p>
            <a:pPr>
              <a:buFontTx/>
              <a:buNone/>
            </a:pPr>
            <a:endParaRPr lang="zh-CN" altLang="en-US" dirty="0">
              <a:solidFill>
                <a:srgbClr val="800000"/>
              </a:solidFill>
              <a:ea typeface="幼圆" pitchFamily="49" charset="-122"/>
            </a:endParaRPr>
          </a:p>
        </p:txBody>
      </p:sp>
      <p:pic>
        <p:nvPicPr>
          <p:cNvPr id="29701" name="Picture 5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10200"/>
            <a:ext cx="9144000" cy="468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352800"/>
            <a:ext cx="7772400" cy="1143000"/>
          </a:xfrm>
        </p:spPr>
        <p:txBody>
          <a:bodyPr/>
          <a:lstStyle/>
          <a:p>
            <a:r>
              <a:rPr lang="en-US" altLang="zh-CN"/>
              <a:t>END</a:t>
            </a:r>
          </a:p>
        </p:txBody>
      </p:sp>
      <p:pic>
        <p:nvPicPr>
          <p:cNvPr id="26628" name="Picture 4" descr="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752600"/>
            <a:ext cx="5314950" cy="1692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66FFCC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391</Words>
  <Application>Microsoft Office PowerPoint</Application>
  <PresentationFormat>全屏显示(4:3)</PresentationFormat>
  <Paragraphs>108</Paragraphs>
  <Slides>25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默认设计模板</vt:lpstr>
      <vt:lpstr>女人一路走好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大事坚持原则 小事学会变通</vt:lpstr>
      <vt:lpstr>幻灯片 23</vt:lpstr>
      <vt:lpstr>悄悄的告诉你</vt:lpstr>
      <vt:lpstr>END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女人一路走好</dc:title>
  <dc:creator>贺浩武</dc:creator>
  <cp:lastModifiedBy>贺浩武</cp:lastModifiedBy>
  <cp:revision>1</cp:revision>
  <dcterms:created xsi:type="dcterms:W3CDTF">2011-03-08T00:15:47Z</dcterms:created>
  <dcterms:modified xsi:type="dcterms:W3CDTF">2011-03-08T00:16:10Z</dcterms:modified>
</cp:coreProperties>
</file>