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44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 descr="d:\Users\chinalife\Desktop\2015年二季度\4.27\手册20P\手册20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0" y="22845"/>
            <a:ext cx="9132540" cy="683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87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" y="16768"/>
            <a:ext cx="9138270" cy="6841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06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598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4" y="1538"/>
            <a:ext cx="9126066" cy="685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773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56" y="0"/>
            <a:ext cx="91527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202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485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2" y="2282"/>
            <a:ext cx="9115028" cy="6855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654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8" y="12426"/>
            <a:ext cx="9117682" cy="6845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59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1" y="10294"/>
            <a:ext cx="9123821" cy="6847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950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716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全屏显示(4:3)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chinalife</dc:creator>
  <cp:lastModifiedBy>chinalife</cp:lastModifiedBy>
  <cp:revision>1</cp:revision>
  <dcterms:created xsi:type="dcterms:W3CDTF">2015-04-27T09:40:05Z</dcterms:created>
  <dcterms:modified xsi:type="dcterms:W3CDTF">2015-04-27T09:46:48Z</dcterms:modified>
</cp:coreProperties>
</file>